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3"/>
    <a:srgbClr val="FDA9A9"/>
    <a:srgbClr val="7B00AC"/>
    <a:srgbClr val="FFFFFF"/>
    <a:srgbClr val="49AEF9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0B35-471F-8DE9-5BB5-61229FD6D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BF305-40B3-93EA-F7C3-BAC5B6C1A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3A41-BF69-3DE4-BFA4-6B212EFC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A23C-1EFB-4F2E-B894-6920C604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646A-7245-C604-62CE-DB49014B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6E81-122D-ADFC-8422-2C4404FD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492D5-818D-9ADC-36AF-98013A459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558C-B387-5B7A-6695-242BBC4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D3C9-BC84-AC9D-AD0D-BDCA2AFD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FA71-F855-7FF2-EA99-3106200E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B7876-817C-6232-2DFC-83E98C67C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9E07F-89AF-B70A-1F9E-C2D955EF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38B5-35E6-8A87-8742-E90FCAB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2ACB-5DF3-AAF1-4411-286673EF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599B-778C-5385-6D94-25C823C0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97-94DD-EABC-38DA-14A122EF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F3A4-0D9B-2720-60D4-8E8EE2F1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862F-7152-6EDB-2F1E-B8C94E4C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1C7D-49BD-4EB5-8125-9AB9EAE9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160D-7D2A-483C-F2DE-95832EED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25D2-3552-A9CE-03C3-339D9785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9691-8D8B-A7FB-A096-FBE1408A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72BD-419A-DF55-5BD8-FA946D4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3C7E-28CC-6396-92BB-4AB7069E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8B0D1-C707-B4AC-C7EE-F0A7D81F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982-2282-3234-2656-CE85760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C080-57FF-F186-62CA-F40E0FD55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9A73-7985-1BCB-BF3A-AC8673EC2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61530-9644-3503-F2A1-44E0D04B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61921-C1DC-16EF-F116-D8F84E6B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F9AC-7DA2-BA5C-0C9D-623A764A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095F-EA9D-B14E-7405-F8D56886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3D55-4561-8984-FF62-F73113E00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C00A-1E63-5F87-60FB-6375D5005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B8277-D69E-97F3-02AD-CAC5E6A2D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0DC5-6B94-D4F3-6CE2-89DC0E5F0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FB252-5B48-4DD8-273D-C042B4C1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CCFB-4284-1129-D250-17E91DF4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E44D4-EB0D-43D9-3656-122888B3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DB4D-B007-5C1C-678F-9FDFD3A5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B8612-2088-5C8F-7C20-F0F005F3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353B7-220C-CE25-4BF6-961AFE94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9707E-A2CD-C42B-03B8-ED1353CE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E34E0-EA90-E2D3-5069-447BE312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901B0-78E1-5735-6D08-17BE97A4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69F44-7155-5175-B299-AE1BFB27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6F52-3612-7BDC-C4E2-CDDD3578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D4C0-5C92-0BCD-F99D-1BC5DD10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02CB-126B-7887-6007-35E74B6F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070C5-E799-503E-3998-BDC44608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56F2-C6D0-849C-4FB0-B44D5F52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FD8AC-42F1-8BE5-F961-A721B63C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667A-6A48-72AA-30C0-7103750B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676B7-92D0-0A0C-A6C5-391ECE9BE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A692-E095-11D5-7942-4F91D948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2DE42-38EB-F97B-AB87-47FF223C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DA36D-C1D2-1289-FAA3-0FE38904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1427-6043-5E39-553F-1CCA4783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E18E0-7C5B-4601-1CE7-C7D717DE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1347-8153-40FB-1D54-EDCA2A3E0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0179-518C-8590-A38D-89CE304A5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49A6-E3B8-4480-8944-CFFC7DD3929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19C1-2B3E-783E-160A-1F161A7C2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9AC4-2ED9-3797-ACA4-1508D770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B23B1F-BFE0-B1E2-353C-FD08CE20E6CF}"/>
              </a:ext>
            </a:extLst>
          </p:cNvPr>
          <p:cNvGrpSpPr/>
          <p:nvPr/>
        </p:nvGrpSpPr>
        <p:grpSpPr>
          <a:xfrm>
            <a:off x="5743026" y="1282700"/>
            <a:ext cx="1800000" cy="1260000"/>
            <a:chOff x="1993900" y="1066800"/>
            <a:chExt cx="1800000" cy="126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1481CCF-EBC0-20DF-C01E-ABE6DDDD464E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137D07F-32C5-1EF1-437E-05FE812C9C86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EF5E7F-826D-C9BE-B5E2-6C42D54CA34C}"/>
              </a:ext>
            </a:extLst>
          </p:cNvPr>
          <p:cNvGrpSpPr/>
          <p:nvPr/>
        </p:nvGrpSpPr>
        <p:grpSpPr>
          <a:xfrm>
            <a:off x="7806324" y="1320399"/>
            <a:ext cx="1800000" cy="1260000"/>
            <a:chOff x="1993900" y="1066800"/>
            <a:chExt cx="1800000" cy="126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66DC4A-A2BF-8032-6B2B-B2B5E3F1A468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488C402-724D-D60D-1BB7-27DCF0DF6205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3FB8C9-3446-7BBC-25A0-CF91D82BFB97}"/>
              </a:ext>
            </a:extLst>
          </p:cNvPr>
          <p:cNvGrpSpPr/>
          <p:nvPr/>
        </p:nvGrpSpPr>
        <p:grpSpPr>
          <a:xfrm>
            <a:off x="9869622" y="1282700"/>
            <a:ext cx="1800000" cy="1260000"/>
            <a:chOff x="1993900" y="1066800"/>
            <a:chExt cx="1800000" cy="12600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2D69AB6-213D-8695-5AB8-58B0FDC3F770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1FC7651-58DB-6035-5DDE-7B8CA54F7779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7E5C00-A113-12BD-D1E3-FEDC45282DCC}"/>
              </a:ext>
            </a:extLst>
          </p:cNvPr>
          <p:cNvGrpSpPr/>
          <p:nvPr/>
        </p:nvGrpSpPr>
        <p:grpSpPr>
          <a:xfrm>
            <a:off x="5743026" y="3068081"/>
            <a:ext cx="1800000" cy="1260000"/>
            <a:chOff x="1993900" y="1066800"/>
            <a:chExt cx="1800000" cy="126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6B00D5-8346-350A-8D4A-4269A818DD19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658A19F-5934-0D8D-C613-23A6BF32C20F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5F6FD-3D1E-DC26-62E0-DDCF02716108}"/>
              </a:ext>
            </a:extLst>
          </p:cNvPr>
          <p:cNvGrpSpPr/>
          <p:nvPr/>
        </p:nvGrpSpPr>
        <p:grpSpPr>
          <a:xfrm>
            <a:off x="7806324" y="3068081"/>
            <a:ext cx="1800000" cy="1260000"/>
            <a:chOff x="1993900" y="1066800"/>
            <a:chExt cx="1800000" cy="12600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80C15E-F990-6D91-A01C-430B3E3A2393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387E9FA-387C-431C-18BB-C1F1B25B6BE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BDA6D7-910A-5A12-7222-2FC4E3A2FEFA}"/>
              </a:ext>
            </a:extLst>
          </p:cNvPr>
          <p:cNvGrpSpPr/>
          <p:nvPr/>
        </p:nvGrpSpPr>
        <p:grpSpPr>
          <a:xfrm>
            <a:off x="9869622" y="3068081"/>
            <a:ext cx="1800000" cy="1260000"/>
            <a:chOff x="1993900" y="1066800"/>
            <a:chExt cx="1800000" cy="12600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9FA2B41-8BB7-7F83-EBD2-F8AC2122180A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3084BC6-3EB0-5107-0D5C-1521FF9367F8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2EF78E-DDDA-A0A2-3BC0-F9194137F116}"/>
              </a:ext>
            </a:extLst>
          </p:cNvPr>
          <p:cNvGrpSpPr/>
          <p:nvPr/>
        </p:nvGrpSpPr>
        <p:grpSpPr>
          <a:xfrm>
            <a:off x="5743026" y="4843025"/>
            <a:ext cx="1800000" cy="1260000"/>
            <a:chOff x="1993900" y="1066800"/>
            <a:chExt cx="1800000" cy="12600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1488849-735B-7915-20CD-9B5B7244E07E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6526B4A-E3A3-778C-89A2-7868A397F50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B6CF6-F838-88B7-95E3-66A29AC1F268}"/>
              </a:ext>
            </a:extLst>
          </p:cNvPr>
          <p:cNvGrpSpPr/>
          <p:nvPr/>
        </p:nvGrpSpPr>
        <p:grpSpPr>
          <a:xfrm>
            <a:off x="7806324" y="4843025"/>
            <a:ext cx="1800000" cy="1260000"/>
            <a:chOff x="1993900" y="1066800"/>
            <a:chExt cx="1800000" cy="126000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E381F3E-12AA-833E-5982-4B69E30642F8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FD8B743-D61D-F474-BCF1-87A0EE8CF2D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0C438D-42AE-6D49-94C3-9B40F4A8AB19}"/>
              </a:ext>
            </a:extLst>
          </p:cNvPr>
          <p:cNvGrpSpPr/>
          <p:nvPr/>
        </p:nvGrpSpPr>
        <p:grpSpPr>
          <a:xfrm>
            <a:off x="9869622" y="4843025"/>
            <a:ext cx="1800000" cy="1260000"/>
            <a:chOff x="1993900" y="1066800"/>
            <a:chExt cx="1800000" cy="1260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E7764B9-1A64-5CF4-CCB8-8C588D70372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890D005-EE08-C9B8-6E03-D02E3293E632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ucida Handwriting" panose="03010101010101010101" pitchFamily="66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A1F6FF9-F4BD-E29C-E452-98E76108B904}"/>
              </a:ext>
            </a:extLst>
          </p:cNvPr>
          <p:cNvSpPr txBox="1"/>
          <p:nvPr/>
        </p:nvSpPr>
        <p:spPr>
          <a:xfrm>
            <a:off x="6122960" y="915122"/>
            <a:ext cx="1040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Lucida Handwriting" panose="03010101010101010101" pitchFamily="66" charset="0"/>
              </a:rPr>
              <a:t>Earnings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C9487-DBC1-3F93-AE7F-2F6CDE7BCAEC}"/>
              </a:ext>
            </a:extLst>
          </p:cNvPr>
          <p:cNvSpPr txBox="1"/>
          <p:nvPr/>
        </p:nvSpPr>
        <p:spPr>
          <a:xfrm>
            <a:off x="7992998" y="911678"/>
            <a:ext cx="14266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Lucida Handwriting" panose="03010101010101010101" pitchFamily="66" charset="0"/>
              </a:rPr>
              <a:t>Cost of Sales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811471-B7B4-4F16-3CD4-43E5D79AF410}"/>
              </a:ext>
            </a:extLst>
          </p:cNvPr>
          <p:cNvSpPr txBox="1"/>
          <p:nvPr/>
        </p:nvSpPr>
        <p:spPr>
          <a:xfrm>
            <a:off x="9964601" y="906363"/>
            <a:ext cx="16100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Lucida Handwriting" panose="03010101010101010101" pitchFamily="66" charset="0"/>
              </a:rPr>
              <a:t>Gross Revenue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7DC4F-1D37-0EB4-FA53-AFFD00882696}"/>
              </a:ext>
            </a:extLst>
          </p:cNvPr>
          <p:cNvSpPr txBox="1"/>
          <p:nvPr/>
        </p:nvSpPr>
        <p:spPr>
          <a:xfrm>
            <a:off x="6073282" y="2695927"/>
            <a:ext cx="11394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Lucida Handwriting" panose="03010101010101010101" pitchFamily="66" charset="0"/>
              </a:rPr>
              <a:t>Spendings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59BA86-54CA-6EA0-19EC-E2F55B27BE65}"/>
              </a:ext>
            </a:extLst>
          </p:cNvPr>
          <p:cNvSpPr txBox="1"/>
          <p:nvPr/>
        </p:nvSpPr>
        <p:spPr>
          <a:xfrm>
            <a:off x="8202135" y="2696732"/>
            <a:ext cx="1008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Lucida Handwriting" panose="03010101010101010101" pitchFamily="66" charset="0"/>
              </a:rPr>
              <a:t>EBIT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029CBD-BC70-241A-B294-B875F21F3002}"/>
              </a:ext>
            </a:extLst>
          </p:cNvPr>
          <p:cNvSpPr txBox="1"/>
          <p:nvPr/>
        </p:nvSpPr>
        <p:spPr>
          <a:xfrm>
            <a:off x="9869622" y="2691744"/>
            <a:ext cx="180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Lucida Handwriting" panose="03010101010101010101" pitchFamily="66" charset="0"/>
              </a:rPr>
              <a:t>Finance Expenses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39D28-3030-70C4-B9F7-7B1AB13B6A9D}"/>
              </a:ext>
            </a:extLst>
          </p:cNvPr>
          <p:cNvSpPr txBox="1"/>
          <p:nvPr/>
        </p:nvSpPr>
        <p:spPr>
          <a:xfrm>
            <a:off x="5743027" y="4469713"/>
            <a:ext cx="1799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Lucida Handwriting" panose="03010101010101010101" pitchFamily="66" charset="0"/>
              </a:rPr>
              <a:t>Pre-Tax Income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B1BB2D-1F9F-54B0-1700-7770CC170511}"/>
              </a:ext>
            </a:extLst>
          </p:cNvPr>
          <p:cNvSpPr txBox="1"/>
          <p:nvPr/>
        </p:nvSpPr>
        <p:spPr>
          <a:xfrm>
            <a:off x="7617704" y="4469713"/>
            <a:ext cx="21772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Lucida Handwriting" panose="03010101010101010101" pitchFamily="66" charset="0"/>
              </a:rPr>
              <a:t>Tax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47A9A9-B3FC-4EB3-9FBF-BABEA0BFF95B}"/>
              </a:ext>
            </a:extLst>
          </p:cNvPr>
          <p:cNvSpPr txBox="1"/>
          <p:nvPr/>
        </p:nvSpPr>
        <p:spPr>
          <a:xfrm>
            <a:off x="10144375" y="4469713"/>
            <a:ext cx="12504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Lucida Handwriting" panose="03010101010101010101" pitchFamily="66" charset="0"/>
              </a:rPr>
              <a:t>Net Income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33C500-66E2-C720-6B4E-384D7EA059D0}"/>
              </a:ext>
            </a:extLst>
          </p:cNvPr>
          <p:cNvSpPr txBox="1"/>
          <p:nvPr/>
        </p:nvSpPr>
        <p:spPr>
          <a:xfrm>
            <a:off x="1268730" y="3415784"/>
            <a:ext cx="216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onotype Corsiva" panose="03010101010201010101" pitchFamily="66" charset="0"/>
              </a:rPr>
              <a:t>Net Profit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515A7-6A69-F7B3-2C64-DA0DB0AD242D}"/>
              </a:ext>
            </a:extLst>
          </p:cNvPr>
          <p:cNvSpPr txBox="1"/>
          <p:nvPr/>
        </p:nvSpPr>
        <p:spPr>
          <a:xfrm>
            <a:off x="4652010" y="1238660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A7273-2CE3-AAAF-C162-CFB6B618966F}"/>
              </a:ext>
            </a:extLst>
          </p:cNvPr>
          <p:cNvSpPr txBox="1"/>
          <p:nvPr/>
        </p:nvSpPr>
        <p:spPr>
          <a:xfrm>
            <a:off x="4652010" y="1593162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Previous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A807C-7E4C-26E6-4734-7F668F5FED38}"/>
              </a:ext>
            </a:extLst>
          </p:cNvPr>
          <p:cNvSpPr txBox="1"/>
          <p:nvPr/>
        </p:nvSpPr>
        <p:spPr>
          <a:xfrm>
            <a:off x="4652010" y="3090149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Current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60101-7F16-A2A1-3D50-4F8247C9CC83}"/>
              </a:ext>
            </a:extLst>
          </p:cNvPr>
          <p:cNvSpPr txBox="1"/>
          <p:nvPr/>
        </p:nvSpPr>
        <p:spPr>
          <a:xfrm>
            <a:off x="4652010" y="3444651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Previous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6B880-C0A6-4F34-4127-F927CB65AEA0}"/>
              </a:ext>
            </a:extLst>
          </p:cNvPr>
          <p:cNvSpPr txBox="1"/>
          <p:nvPr/>
        </p:nvSpPr>
        <p:spPr>
          <a:xfrm>
            <a:off x="4652010" y="4941638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Current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5E174-8DD2-BDAA-6736-F5214C1EB036}"/>
              </a:ext>
            </a:extLst>
          </p:cNvPr>
          <p:cNvSpPr txBox="1"/>
          <p:nvPr/>
        </p:nvSpPr>
        <p:spPr>
          <a:xfrm>
            <a:off x="4652010" y="5296140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rPr>
              <a:t>Previous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4D440F-07F8-4337-73C3-6CF12FD91AB5}"/>
              </a:ext>
            </a:extLst>
          </p:cNvPr>
          <p:cNvCxnSpPr/>
          <p:nvPr/>
        </p:nvCxnSpPr>
        <p:spPr>
          <a:xfrm>
            <a:off x="868680" y="3785116"/>
            <a:ext cx="2766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2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Constantia</vt:lpstr>
      <vt:lpstr>Lucida Handwriting</vt:lpstr>
      <vt:lpstr>Monotype Corsiva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Obeng Boateng</dc:creator>
  <cp:lastModifiedBy>Kevin Fahlevi</cp:lastModifiedBy>
  <cp:revision>3</cp:revision>
  <dcterms:created xsi:type="dcterms:W3CDTF">2022-09-05T05:19:28Z</dcterms:created>
  <dcterms:modified xsi:type="dcterms:W3CDTF">2024-09-22T21:36:25Z</dcterms:modified>
</cp:coreProperties>
</file>