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8" r:id="rId6"/>
    <p:sldId id="269" r:id="rId7"/>
    <p:sldId id="260" r:id="rId8"/>
    <p:sldId id="261" r:id="rId9"/>
    <p:sldId id="257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BFDEF-B6F1-41A7-80A7-7DD448AC5184}" type="doc">
      <dgm:prSet loTypeId="urn:microsoft.com/office/officeart/2005/8/layout/radial1" loCatId="cycle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A8E581C6-BA6A-48A3-90C7-85A9CAF164BA}">
      <dgm:prSet phldrT="[Text]" custT="1"/>
      <dgm:spPr/>
      <dgm:t>
        <a:bodyPr/>
        <a:lstStyle/>
        <a:p>
          <a:r>
            <a:rPr lang="en-US" sz="1800" dirty="0"/>
            <a:t>Main Features</a:t>
          </a:r>
        </a:p>
      </dgm:t>
    </dgm:pt>
    <dgm:pt modelId="{90A41CA0-5C51-432D-B118-C9FE1A1D548B}" type="parTrans" cxnId="{02BF8110-B0FA-458A-8EFA-A5CEB4E72C6B}">
      <dgm:prSet/>
      <dgm:spPr/>
      <dgm:t>
        <a:bodyPr/>
        <a:lstStyle/>
        <a:p>
          <a:endParaRPr lang="en-US" sz="1800"/>
        </a:p>
      </dgm:t>
    </dgm:pt>
    <dgm:pt modelId="{1CB9E729-B877-44F7-AE21-F1D99F765312}" type="sibTrans" cxnId="{02BF8110-B0FA-458A-8EFA-A5CEB4E72C6B}">
      <dgm:prSet/>
      <dgm:spPr/>
      <dgm:t>
        <a:bodyPr/>
        <a:lstStyle/>
        <a:p>
          <a:endParaRPr lang="en-US" sz="1800"/>
        </a:p>
      </dgm:t>
    </dgm:pt>
    <dgm:pt modelId="{3DA1C7F9-FB2C-47BD-AB1B-AAD63F713A54}">
      <dgm:prSet phldrT="[Text]" custT="1"/>
      <dgm:spPr/>
      <dgm:t>
        <a:bodyPr/>
        <a:lstStyle/>
        <a:p>
          <a:r>
            <a:rPr lang="en-US" sz="1400" dirty="0"/>
            <a:t>Acoustic-ness</a:t>
          </a:r>
        </a:p>
      </dgm:t>
    </dgm:pt>
    <dgm:pt modelId="{F04A3784-A5AC-4832-9609-E99DE9A848F0}" type="parTrans" cxnId="{7AD5DEA7-D76A-47DB-B306-DBA8EA207D33}">
      <dgm:prSet custT="1"/>
      <dgm:spPr/>
      <dgm:t>
        <a:bodyPr/>
        <a:lstStyle/>
        <a:p>
          <a:endParaRPr lang="en-US" sz="500"/>
        </a:p>
      </dgm:t>
    </dgm:pt>
    <dgm:pt modelId="{BEBAD086-E766-44E2-9F71-8148710C9561}" type="sibTrans" cxnId="{7AD5DEA7-D76A-47DB-B306-DBA8EA207D33}">
      <dgm:prSet/>
      <dgm:spPr/>
      <dgm:t>
        <a:bodyPr/>
        <a:lstStyle/>
        <a:p>
          <a:endParaRPr lang="en-US" sz="1800"/>
        </a:p>
      </dgm:t>
    </dgm:pt>
    <dgm:pt modelId="{AB065064-86C5-4373-85A0-359D90681307}">
      <dgm:prSet phldrT="[Text]" custT="1"/>
      <dgm:spPr/>
      <dgm:t>
        <a:bodyPr/>
        <a:lstStyle/>
        <a:p>
          <a:r>
            <a:rPr lang="en-US" sz="1400" dirty="0"/>
            <a:t>Dance-ability</a:t>
          </a:r>
        </a:p>
      </dgm:t>
    </dgm:pt>
    <dgm:pt modelId="{7BCA4D0A-CCAB-42AF-84AA-8E4236DFCBA0}" type="parTrans" cxnId="{2AE47E5A-C769-42B5-A695-63E1A6E73CA1}">
      <dgm:prSet custT="1"/>
      <dgm:spPr/>
      <dgm:t>
        <a:bodyPr/>
        <a:lstStyle/>
        <a:p>
          <a:endParaRPr lang="en-US" sz="500"/>
        </a:p>
      </dgm:t>
    </dgm:pt>
    <dgm:pt modelId="{542703D0-1BAA-433D-A7A5-12E7121F80CA}" type="sibTrans" cxnId="{2AE47E5A-C769-42B5-A695-63E1A6E73CA1}">
      <dgm:prSet/>
      <dgm:spPr/>
      <dgm:t>
        <a:bodyPr/>
        <a:lstStyle/>
        <a:p>
          <a:endParaRPr lang="en-US" sz="1800"/>
        </a:p>
      </dgm:t>
    </dgm:pt>
    <dgm:pt modelId="{ACBCA5B7-4739-4320-9A62-63DE5D5CAF71}">
      <dgm:prSet phldrT="[Text]" custT="1"/>
      <dgm:spPr/>
      <dgm:t>
        <a:bodyPr/>
        <a:lstStyle/>
        <a:p>
          <a:r>
            <a:rPr lang="en-US" sz="1400" dirty="0"/>
            <a:t>Liveness</a:t>
          </a:r>
        </a:p>
      </dgm:t>
    </dgm:pt>
    <dgm:pt modelId="{60B4646D-6FC5-413C-B6C2-AF00169E0BEF}" type="parTrans" cxnId="{F21A87D4-5F14-481D-935F-95A4374C6813}">
      <dgm:prSet custT="1"/>
      <dgm:spPr/>
      <dgm:t>
        <a:bodyPr/>
        <a:lstStyle/>
        <a:p>
          <a:endParaRPr lang="en-US" sz="500"/>
        </a:p>
      </dgm:t>
    </dgm:pt>
    <dgm:pt modelId="{38BF3171-5C9A-4C56-BDF0-DA6C1C82EC3F}" type="sibTrans" cxnId="{F21A87D4-5F14-481D-935F-95A4374C6813}">
      <dgm:prSet/>
      <dgm:spPr/>
      <dgm:t>
        <a:bodyPr/>
        <a:lstStyle/>
        <a:p>
          <a:endParaRPr lang="en-US" sz="1800"/>
        </a:p>
      </dgm:t>
    </dgm:pt>
    <dgm:pt modelId="{91786951-3B93-4AA5-A5A5-F7E1A39CE13A}">
      <dgm:prSet phldrT="[Text]" custT="1"/>
      <dgm:spPr/>
      <dgm:t>
        <a:bodyPr/>
        <a:lstStyle/>
        <a:p>
          <a:r>
            <a:rPr lang="en-US" sz="1400" dirty="0"/>
            <a:t>Energy</a:t>
          </a:r>
        </a:p>
      </dgm:t>
    </dgm:pt>
    <dgm:pt modelId="{337D3A81-AC13-4A24-8BE6-2406C7DFE242}" type="parTrans" cxnId="{41335D5B-C9A3-4D20-8A54-1D565552844F}">
      <dgm:prSet custT="1"/>
      <dgm:spPr/>
      <dgm:t>
        <a:bodyPr/>
        <a:lstStyle/>
        <a:p>
          <a:endParaRPr lang="en-US" sz="500"/>
        </a:p>
      </dgm:t>
    </dgm:pt>
    <dgm:pt modelId="{E92A1F01-BCE5-4634-94F4-FC0B7BE1B69B}" type="sibTrans" cxnId="{41335D5B-C9A3-4D20-8A54-1D565552844F}">
      <dgm:prSet/>
      <dgm:spPr/>
      <dgm:t>
        <a:bodyPr/>
        <a:lstStyle/>
        <a:p>
          <a:endParaRPr lang="en-US" sz="1800"/>
        </a:p>
      </dgm:t>
    </dgm:pt>
    <dgm:pt modelId="{8079F802-6032-4B0F-8E28-10DFB3ED8083}">
      <dgm:prSet phldrT="[Text]" custT="1"/>
      <dgm:spPr/>
      <dgm:t>
        <a:bodyPr/>
        <a:lstStyle/>
        <a:p>
          <a:r>
            <a:rPr lang="en-US" sz="1400" dirty="0"/>
            <a:t>Speech-</a:t>
          </a:r>
          <a:r>
            <a:rPr lang="en-US" sz="1400" dirty="0" err="1"/>
            <a:t>iness</a:t>
          </a:r>
          <a:endParaRPr lang="en-US" sz="1400" dirty="0"/>
        </a:p>
      </dgm:t>
    </dgm:pt>
    <dgm:pt modelId="{F34E9A09-1CBC-4B02-B4A8-7238A1EB496D}" type="parTrans" cxnId="{56997251-1650-42F0-B12A-82CB2F307FF8}">
      <dgm:prSet custT="1"/>
      <dgm:spPr/>
      <dgm:t>
        <a:bodyPr/>
        <a:lstStyle/>
        <a:p>
          <a:endParaRPr lang="en-US" sz="500"/>
        </a:p>
      </dgm:t>
    </dgm:pt>
    <dgm:pt modelId="{5D17AE97-23C5-4B3B-AF2A-64953B1CB9A0}" type="sibTrans" cxnId="{56997251-1650-42F0-B12A-82CB2F307FF8}">
      <dgm:prSet/>
      <dgm:spPr/>
      <dgm:t>
        <a:bodyPr/>
        <a:lstStyle/>
        <a:p>
          <a:endParaRPr lang="en-US" sz="1800"/>
        </a:p>
      </dgm:t>
    </dgm:pt>
    <dgm:pt modelId="{36955D94-C6C5-4005-A1BA-E4BB59ADDB69}">
      <dgm:prSet phldrT="[Text]" custT="1"/>
      <dgm:spPr/>
      <dgm:t>
        <a:bodyPr/>
        <a:lstStyle/>
        <a:p>
          <a:r>
            <a:rPr lang="en-US" sz="1400" dirty="0" err="1"/>
            <a:t>Song_title</a:t>
          </a:r>
          <a:endParaRPr lang="en-US" sz="1400" dirty="0"/>
        </a:p>
      </dgm:t>
    </dgm:pt>
    <dgm:pt modelId="{1B4568BE-A7C8-4471-B58B-A6ED6A8863D3}" type="parTrans" cxnId="{40109D22-C0A2-4FFA-97E3-F52B001B390F}">
      <dgm:prSet custT="1"/>
      <dgm:spPr/>
      <dgm:t>
        <a:bodyPr/>
        <a:lstStyle/>
        <a:p>
          <a:endParaRPr lang="en-US" sz="500"/>
        </a:p>
      </dgm:t>
    </dgm:pt>
    <dgm:pt modelId="{7C277598-A625-4F0B-A879-E2FC41BE3C7E}" type="sibTrans" cxnId="{40109D22-C0A2-4FFA-97E3-F52B001B390F}">
      <dgm:prSet/>
      <dgm:spPr/>
      <dgm:t>
        <a:bodyPr/>
        <a:lstStyle/>
        <a:p>
          <a:endParaRPr lang="en-US" sz="1800"/>
        </a:p>
      </dgm:t>
    </dgm:pt>
    <dgm:pt modelId="{2D8D4FA5-490E-4A79-B8A8-7E0E8CDCFB1F}">
      <dgm:prSet phldrT="[Text]" custT="1"/>
      <dgm:spPr/>
      <dgm:t>
        <a:bodyPr/>
        <a:lstStyle/>
        <a:p>
          <a:r>
            <a:rPr lang="en-US" sz="1400" dirty="0"/>
            <a:t>Artist</a:t>
          </a:r>
        </a:p>
      </dgm:t>
    </dgm:pt>
    <dgm:pt modelId="{A1914193-6C51-485A-89E3-793D91AE20A4}" type="parTrans" cxnId="{0B927076-6EF9-4263-90E9-FE20B0074873}">
      <dgm:prSet custT="1"/>
      <dgm:spPr/>
      <dgm:t>
        <a:bodyPr/>
        <a:lstStyle/>
        <a:p>
          <a:endParaRPr lang="en-US" sz="500"/>
        </a:p>
      </dgm:t>
    </dgm:pt>
    <dgm:pt modelId="{A66AF8B6-4C72-4F31-AAF4-457E1305761F}" type="sibTrans" cxnId="{0B927076-6EF9-4263-90E9-FE20B0074873}">
      <dgm:prSet/>
      <dgm:spPr/>
      <dgm:t>
        <a:bodyPr/>
        <a:lstStyle/>
        <a:p>
          <a:endParaRPr lang="en-US" sz="1800"/>
        </a:p>
      </dgm:t>
    </dgm:pt>
    <dgm:pt modelId="{29BE6111-33F7-4582-965E-2C7E560A9CD7}" type="pres">
      <dgm:prSet presAssocID="{60BBFDEF-B6F1-41A7-80A7-7DD448AC518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04B77A-7363-45A8-8B09-020114FCD77C}" type="pres">
      <dgm:prSet presAssocID="{A8E581C6-BA6A-48A3-90C7-85A9CAF164BA}" presName="centerShape" presStyleLbl="node0" presStyleIdx="0" presStyleCnt="1"/>
      <dgm:spPr/>
    </dgm:pt>
    <dgm:pt modelId="{B0AC028A-66CA-422B-B54B-E3A100C82D09}" type="pres">
      <dgm:prSet presAssocID="{F04A3784-A5AC-4832-9609-E99DE9A848F0}" presName="Name9" presStyleLbl="parChTrans1D2" presStyleIdx="0" presStyleCnt="7"/>
      <dgm:spPr/>
    </dgm:pt>
    <dgm:pt modelId="{0A040A9A-7F28-4FE5-B9F1-12211B219204}" type="pres">
      <dgm:prSet presAssocID="{F04A3784-A5AC-4832-9609-E99DE9A848F0}" presName="connTx" presStyleLbl="parChTrans1D2" presStyleIdx="0" presStyleCnt="7"/>
      <dgm:spPr/>
    </dgm:pt>
    <dgm:pt modelId="{3B07B9BA-9B24-4AC6-BD82-CD21AADAABE6}" type="pres">
      <dgm:prSet presAssocID="{3DA1C7F9-FB2C-47BD-AB1B-AAD63F713A54}" presName="node" presStyleLbl="node1" presStyleIdx="0" presStyleCnt="7">
        <dgm:presLayoutVars>
          <dgm:bulletEnabled val="1"/>
        </dgm:presLayoutVars>
      </dgm:prSet>
      <dgm:spPr/>
    </dgm:pt>
    <dgm:pt modelId="{4D0FC49F-EAD1-4931-8E9F-D080E925F0FC}" type="pres">
      <dgm:prSet presAssocID="{7BCA4D0A-CCAB-42AF-84AA-8E4236DFCBA0}" presName="Name9" presStyleLbl="parChTrans1D2" presStyleIdx="1" presStyleCnt="7"/>
      <dgm:spPr/>
    </dgm:pt>
    <dgm:pt modelId="{7212FBF4-CFAA-4EA1-B814-7704557CC29D}" type="pres">
      <dgm:prSet presAssocID="{7BCA4D0A-CCAB-42AF-84AA-8E4236DFCBA0}" presName="connTx" presStyleLbl="parChTrans1D2" presStyleIdx="1" presStyleCnt="7"/>
      <dgm:spPr/>
    </dgm:pt>
    <dgm:pt modelId="{CA9A6209-2C6E-4501-9A99-6C48DE21BDF3}" type="pres">
      <dgm:prSet presAssocID="{AB065064-86C5-4373-85A0-359D90681307}" presName="node" presStyleLbl="node1" presStyleIdx="1" presStyleCnt="7">
        <dgm:presLayoutVars>
          <dgm:bulletEnabled val="1"/>
        </dgm:presLayoutVars>
      </dgm:prSet>
      <dgm:spPr/>
    </dgm:pt>
    <dgm:pt modelId="{6365FC0A-0F6C-405E-ACE3-5C5A96E77CE3}" type="pres">
      <dgm:prSet presAssocID="{60B4646D-6FC5-413C-B6C2-AF00169E0BEF}" presName="Name9" presStyleLbl="parChTrans1D2" presStyleIdx="2" presStyleCnt="7"/>
      <dgm:spPr/>
    </dgm:pt>
    <dgm:pt modelId="{D4B9ED62-4389-4F25-A6F4-5A57B209C811}" type="pres">
      <dgm:prSet presAssocID="{60B4646D-6FC5-413C-B6C2-AF00169E0BEF}" presName="connTx" presStyleLbl="parChTrans1D2" presStyleIdx="2" presStyleCnt="7"/>
      <dgm:spPr/>
    </dgm:pt>
    <dgm:pt modelId="{66E2286B-BA15-470A-9AC3-4CB5A5CE80C0}" type="pres">
      <dgm:prSet presAssocID="{ACBCA5B7-4739-4320-9A62-63DE5D5CAF71}" presName="node" presStyleLbl="node1" presStyleIdx="2" presStyleCnt="7">
        <dgm:presLayoutVars>
          <dgm:bulletEnabled val="1"/>
        </dgm:presLayoutVars>
      </dgm:prSet>
      <dgm:spPr/>
    </dgm:pt>
    <dgm:pt modelId="{85A800B7-22AC-4D59-95F9-0684A8D42362}" type="pres">
      <dgm:prSet presAssocID="{337D3A81-AC13-4A24-8BE6-2406C7DFE242}" presName="Name9" presStyleLbl="parChTrans1D2" presStyleIdx="3" presStyleCnt="7"/>
      <dgm:spPr/>
    </dgm:pt>
    <dgm:pt modelId="{133A1019-AE52-4A1F-8BD9-A26162EE5DC6}" type="pres">
      <dgm:prSet presAssocID="{337D3A81-AC13-4A24-8BE6-2406C7DFE242}" presName="connTx" presStyleLbl="parChTrans1D2" presStyleIdx="3" presStyleCnt="7"/>
      <dgm:spPr/>
    </dgm:pt>
    <dgm:pt modelId="{A644DF0B-669C-4160-8E47-5A84B0B96CB6}" type="pres">
      <dgm:prSet presAssocID="{91786951-3B93-4AA5-A5A5-F7E1A39CE13A}" presName="node" presStyleLbl="node1" presStyleIdx="3" presStyleCnt="7">
        <dgm:presLayoutVars>
          <dgm:bulletEnabled val="1"/>
        </dgm:presLayoutVars>
      </dgm:prSet>
      <dgm:spPr/>
    </dgm:pt>
    <dgm:pt modelId="{1AA4D3D4-2011-4AA5-8463-FB2D7EB8557A}" type="pres">
      <dgm:prSet presAssocID="{F34E9A09-1CBC-4B02-B4A8-7238A1EB496D}" presName="Name9" presStyleLbl="parChTrans1D2" presStyleIdx="4" presStyleCnt="7"/>
      <dgm:spPr/>
    </dgm:pt>
    <dgm:pt modelId="{5F17C80E-1A7F-4E2B-B3E6-2FCF3568AC72}" type="pres">
      <dgm:prSet presAssocID="{F34E9A09-1CBC-4B02-B4A8-7238A1EB496D}" presName="connTx" presStyleLbl="parChTrans1D2" presStyleIdx="4" presStyleCnt="7"/>
      <dgm:spPr/>
    </dgm:pt>
    <dgm:pt modelId="{1A59B34B-3E4B-4502-8844-88D35F355827}" type="pres">
      <dgm:prSet presAssocID="{8079F802-6032-4B0F-8E28-10DFB3ED8083}" presName="node" presStyleLbl="node1" presStyleIdx="4" presStyleCnt="7">
        <dgm:presLayoutVars>
          <dgm:bulletEnabled val="1"/>
        </dgm:presLayoutVars>
      </dgm:prSet>
      <dgm:spPr/>
    </dgm:pt>
    <dgm:pt modelId="{0ECABAF6-A8F8-4D93-AB5C-109AFFA072BE}" type="pres">
      <dgm:prSet presAssocID="{1B4568BE-A7C8-4471-B58B-A6ED6A8863D3}" presName="Name9" presStyleLbl="parChTrans1D2" presStyleIdx="5" presStyleCnt="7"/>
      <dgm:spPr/>
    </dgm:pt>
    <dgm:pt modelId="{4FF39350-85B3-4F88-8CB9-D22C5875FF47}" type="pres">
      <dgm:prSet presAssocID="{1B4568BE-A7C8-4471-B58B-A6ED6A8863D3}" presName="connTx" presStyleLbl="parChTrans1D2" presStyleIdx="5" presStyleCnt="7"/>
      <dgm:spPr/>
    </dgm:pt>
    <dgm:pt modelId="{A0BD1DEB-3B90-4A2B-9A5F-F151D005623E}" type="pres">
      <dgm:prSet presAssocID="{36955D94-C6C5-4005-A1BA-E4BB59ADDB69}" presName="node" presStyleLbl="node1" presStyleIdx="5" presStyleCnt="7">
        <dgm:presLayoutVars>
          <dgm:bulletEnabled val="1"/>
        </dgm:presLayoutVars>
      </dgm:prSet>
      <dgm:spPr/>
    </dgm:pt>
    <dgm:pt modelId="{B7072FBC-88D1-42A7-B88C-8F7375A3E2DF}" type="pres">
      <dgm:prSet presAssocID="{A1914193-6C51-485A-89E3-793D91AE20A4}" presName="Name9" presStyleLbl="parChTrans1D2" presStyleIdx="6" presStyleCnt="7"/>
      <dgm:spPr/>
    </dgm:pt>
    <dgm:pt modelId="{CB434511-565C-4A47-88AA-B21316926F82}" type="pres">
      <dgm:prSet presAssocID="{A1914193-6C51-485A-89E3-793D91AE20A4}" presName="connTx" presStyleLbl="parChTrans1D2" presStyleIdx="6" presStyleCnt="7"/>
      <dgm:spPr/>
    </dgm:pt>
    <dgm:pt modelId="{C08630C6-EB33-4D08-8CB6-D684FEB3D0A5}" type="pres">
      <dgm:prSet presAssocID="{2D8D4FA5-490E-4A79-B8A8-7E0E8CDCFB1F}" presName="node" presStyleLbl="node1" presStyleIdx="6" presStyleCnt="7">
        <dgm:presLayoutVars>
          <dgm:bulletEnabled val="1"/>
        </dgm:presLayoutVars>
      </dgm:prSet>
      <dgm:spPr/>
    </dgm:pt>
  </dgm:ptLst>
  <dgm:cxnLst>
    <dgm:cxn modelId="{9A6C4C00-91C9-4A4C-A575-CB771BD7FD67}" type="presOf" srcId="{1B4568BE-A7C8-4471-B58B-A6ED6A8863D3}" destId="{0ECABAF6-A8F8-4D93-AB5C-109AFFA072BE}" srcOrd="0" destOrd="0" presId="urn:microsoft.com/office/officeart/2005/8/layout/radial1"/>
    <dgm:cxn modelId="{24D24306-8468-4FEC-A7A0-87E0BE2EC7CC}" type="presOf" srcId="{1B4568BE-A7C8-4471-B58B-A6ED6A8863D3}" destId="{4FF39350-85B3-4F88-8CB9-D22C5875FF47}" srcOrd="1" destOrd="0" presId="urn:microsoft.com/office/officeart/2005/8/layout/radial1"/>
    <dgm:cxn modelId="{8D9FBD0C-9223-491F-94AA-0419821DCCD4}" type="presOf" srcId="{7BCA4D0A-CCAB-42AF-84AA-8E4236DFCBA0}" destId="{4D0FC49F-EAD1-4931-8E9F-D080E925F0FC}" srcOrd="0" destOrd="0" presId="urn:microsoft.com/office/officeart/2005/8/layout/radial1"/>
    <dgm:cxn modelId="{2B51710E-7F69-4558-B2C6-27E464C7148D}" type="presOf" srcId="{91786951-3B93-4AA5-A5A5-F7E1A39CE13A}" destId="{A644DF0B-669C-4160-8E47-5A84B0B96CB6}" srcOrd="0" destOrd="0" presId="urn:microsoft.com/office/officeart/2005/8/layout/radial1"/>
    <dgm:cxn modelId="{02BF8110-B0FA-458A-8EFA-A5CEB4E72C6B}" srcId="{60BBFDEF-B6F1-41A7-80A7-7DD448AC5184}" destId="{A8E581C6-BA6A-48A3-90C7-85A9CAF164BA}" srcOrd="0" destOrd="0" parTransId="{90A41CA0-5C51-432D-B118-C9FE1A1D548B}" sibTransId="{1CB9E729-B877-44F7-AE21-F1D99F765312}"/>
    <dgm:cxn modelId="{331B0B12-CA01-4D96-8800-7AF4501B5343}" type="presOf" srcId="{60B4646D-6FC5-413C-B6C2-AF00169E0BEF}" destId="{D4B9ED62-4389-4F25-A6F4-5A57B209C811}" srcOrd="1" destOrd="0" presId="urn:microsoft.com/office/officeart/2005/8/layout/radial1"/>
    <dgm:cxn modelId="{40109D22-C0A2-4FFA-97E3-F52B001B390F}" srcId="{A8E581C6-BA6A-48A3-90C7-85A9CAF164BA}" destId="{36955D94-C6C5-4005-A1BA-E4BB59ADDB69}" srcOrd="5" destOrd="0" parTransId="{1B4568BE-A7C8-4471-B58B-A6ED6A8863D3}" sibTransId="{7C277598-A625-4F0B-A879-E2FC41BE3C7E}"/>
    <dgm:cxn modelId="{DFB1AC2C-BD0E-4C2A-AD0C-4E513B488672}" type="presOf" srcId="{F04A3784-A5AC-4832-9609-E99DE9A848F0}" destId="{0A040A9A-7F28-4FE5-B9F1-12211B219204}" srcOrd="1" destOrd="0" presId="urn:microsoft.com/office/officeart/2005/8/layout/radial1"/>
    <dgm:cxn modelId="{35FA8532-9745-4D1F-A7F3-D119AC7A8463}" type="presOf" srcId="{F04A3784-A5AC-4832-9609-E99DE9A848F0}" destId="{B0AC028A-66CA-422B-B54B-E3A100C82D09}" srcOrd="0" destOrd="0" presId="urn:microsoft.com/office/officeart/2005/8/layout/radial1"/>
    <dgm:cxn modelId="{79FD533F-4411-45E3-B5EC-C2F2500C71DC}" type="presOf" srcId="{3DA1C7F9-FB2C-47BD-AB1B-AAD63F713A54}" destId="{3B07B9BA-9B24-4AC6-BD82-CD21AADAABE6}" srcOrd="0" destOrd="0" presId="urn:microsoft.com/office/officeart/2005/8/layout/radial1"/>
    <dgm:cxn modelId="{41335D5B-C9A3-4D20-8A54-1D565552844F}" srcId="{A8E581C6-BA6A-48A3-90C7-85A9CAF164BA}" destId="{91786951-3B93-4AA5-A5A5-F7E1A39CE13A}" srcOrd="3" destOrd="0" parTransId="{337D3A81-AC13-4A24-8BE6-2406C7DFE242}" sibTransId="{E92A1F01-BCE5-4634-94F4-FC0B7BE1B69B}"/>
    <dgm:cxn modelId="{76FD7460-05F8-4046-B9DB-5987B8A4665D}" type="presOf" srcId="{36955D94-C6C5-4005-A1BA-E4BB59ADDB69}" destId="{A0BD1DEB-3B90-4A2B-9A5F-F151D005623E}" srcOrd="0" destOrd="0" presId="urn:microsoft.com/office/officeart/2005/8/layout/radial1"/>
    <dgm:cxn modelId="{47E73747-A921-4218-AF31-2289CCE6E80C}" type="presOf" srcId="{7BCA4D0A-CCAB-42AF-84AA-8E4236DFCBA0}" destId="{7212FBF4-CFAA-4EA1-B814-7704557CC29D}" srcOrd="1" destOrd="0" presId="urn:microsoft.com/office/officeart/2005/8/layout/radial1"/>
    <dgm:cxn modelId="{EF357E6D-1060-4AA5-9661-004734C57881}" type="presOf" srcId="{ACBCA5B7-4739-4320-9A62-63DE5D5CAF71}" destId="{66E2286B-BA15-470A-9AC3-4CB5A5CE80C0}" srcOrd="0" destOrd="0" presId="urn:microsoft.com/office/officeart/2005/8/layout/radial1"/>
    <dgm:cxn modelId="{DFA2EE6E-2DBE-4B73-802A-B1AF67B5CC46}" type="presOf" srcId="{60BBFDEF-B6F1-41A7-80A7-7DD448AC5184}" destId="{29BE6111-33F7-4582-965E-2C7E560A9CD7}" srcOrd="0" destOrd="0" presId="urn:microsoft.com/office/officeart/2005/8/layout/radial1"/>
    <dgm:cxn modelId="{56997251-1650-42F0-B12A-82CB2F307FF8}" srcId="{A8E581C6-BA6A-48A3-90C7-85A9CAF164BA}" destId="{8079F802-6032-4B0F-8E28-10DFB3ED8083}" srcOrd="4" destOrd="0" parTransId="{F34E9A09-1CBC-4B02-B4A8-7238A1EB496D}" sibTransId="{5D17AE97-23C5-4B3B-AF2A-64953B1CB9A0}"/>
    <dgm:cxn modelId="{CFD84473-49AC-4E01-9628-F75142B499F7}" type="presOf" srcId="{337D3A81-AC13-4A24-8BE6-2406C7DFE242}" destId="{85A800B7-22AC-4D59-95F9-0684A8D42362}" srcOrd="0" destOrd="0" presId="urn:microsoft.com/office/officeart/2005/8/layout/radial1"/>
    <dgm:cxn modelId="{0B927076-6EF9-4263-90E9-FE20B0074873}" srcId="{A8E581C6-BA6A-48A3-90C7-85A9CAF164BA}" destId="{2D8D4FA5-490E-4A79-B8A8-7E0E8CDCFB1F}" srcOrd="6" destOrd="0" parTransId="{A1914193-6C51-485A-89E3-793D91AE20A4}" sibTransId="{A66AF8B6-4C72-4F31-AAF4-457E1305761F}"/>
    <dgm:cxn modelId="{9D452C59-6089-4C95-99F6-A7570232752C}" type="presOf" srcId="{337D3A81-AC13-4A24-8BE6-2406C7DFE242}" destId="{133A1019-AE52-4A1F-8BD9-A26162EE5DC6}" srcOrd="1" destOrd="0" presId="urn:microsoft.com/office/officeart/2005/8/layout/radial1"/>
    <dgm:cxn modelId="{E26CB779-1DA5-4BB2-B9F8-51AC5624D1A9}" type="presOf" srcId="{8079F802-6032-4B0F-8E28-10DFB3ED8083}" destId="{1A59B34B-3E4B-4502-8844-88D35F355827}" srcOrd="0" destOrd="0" presId="urn:microsoft.com/office/officeart/2005/8/layout/radial1"/>
    <dgm:cxn modelId="{2AE47E5A-C769-42B5-A695-63E1A6E73CA1}" srcId="{A8E581C6-BA6A-48A3-90C7-85A9CAF164BA}" destId="{AB065064-86C5-4373-85A0-359D90681307}" srcOrd="1" destOrd="0" parTransId="{7BCA4D0A-CCAB-42AF-84AA-8E4236DFCBA0}" sibTransId="{542703D0-1BAA-433D-A7A5-12E7121F80CA}"/>
    <dgm:cxn modelId="{6537477C-A0B0-4B1B-9ABB-52D80CAC5EF3}" type="presOf" srcId="{A1914193-6C51-485A-89E3-793D91AE20A4}" destId="{CB434511-565C-4A47-88AA-B21316926F82}" srcOrd="1" destOrd="0" presId="urn:microsoft.com/office/officeart/2005/8/layout/radial1"/>
    <dgm:cxn modelId="{E4CCD081-0547-4E04-A192-4CC350576DF1}" type="presOf" srcId="{F34E9A09-1CBC-4B02-B4A8-7238A1EB496D}" destId="{5F17C80E-1A7F-4E2B-B3E6-2FCF3568AC72}" srcOrd="1" destOrd="0" presId="urn:microsoft.com/office/officeart/2005/8/layout/radial1"/>
    <dgm:cxn modelId="{88B1888A-A95B-45F0-8553-29BF392F645C}" type="presOf" srcId="{A1914193-6C51-485A-89E3-793D91AE20A4}" destId="{B7072FBC-88D1-42A7-B88C-8F7375A3E2DF}" srcOrd="0" destOrd="0" presId="urn:microsoft.com/office/officeart/2005/8/layout/radial1"/>
    <dgm:cxn modelId="{968ABB97-E53A-40DB-96E6-B8585644657C}" type="presOf" srcId="{AB065064-86C5-4373-85A0-359D90681307}" destId="{CA9A6209-2C6E-4501-9A99-6C48DE21BDF3}" srcOrd="0" destOrd="0" presId="urn:microsoft.com/office/officeart/2005/8/layout/radial1"/>
    <dgm:cxn modelId="{7AD5DEA7-D76A-47DB-B306-DBA8EA207D33}" srcId="{A8E581C6-BA6A-48A3-90C7-85A9CAF164BA}" destId="{3DA1C7F9-FB2C-47BD-AB1B-AAD63F713A54}" srcOrd="0" destOrd="0" parTransId="{F04A3784-A5AC-4832-9609-E99DE9A848F0}" sibTransId="{BEBAD086-E766-44E2-9F71-8148710C9561}"/>
    <dgm:cxn modelId="{61CDFDAE-2B32-45AF-ACCA-90C46B9B4A4F}" type="presOf" srcId="{A8E581C6-BA6A-48A3-90C7-85A9CAF164BA}" destId="{5804B77A-7363-45A8-8B09-020114FCD77C}" srcOrd="0" destOrd="0" presId="urn:microsoft.com/office/officeart/2005/8/layout/radial1"/>
    <dgm:cxn modelId="{A0EAE9B1-4311-4CC3-AFE6-D250B7DE5052}" type="presOf" srcId="{60B4646D-6FC5-413C-B6C2-AF00169E0BEF}" destId="{6365FC0A-0F6C-405E-ACE3-5C5A96E77CE3}" srcOrd="0" destOrd="0" presId="urn:microsoft.com/office/officeart/2005/8/layout/radial1"/>
    <dgm:cxn modelId="{2C8496CA-71D3-4092-A92C-85880645C9BB}" type="presOf" srcId="{2D8D4FA5-490E-4A79-B8A8-7E0E8CDCFB1F}" destId="{C08630C6-EB33-4D08-8CB6-D684FEB3D0A5}" srcOrd="0" destOrd="0" presId="urn:microsoft.com/office/officeart/2005/8/layout/radial1"/>
    <dgm:cxn modelId="{F21A87D4-5F14-481D-935F-95A4374C6813}" srcId="{A8E581C6-BA6A-48A3-90C7-85A9CAF164BA}" destId="{ACBCA5B7-4739-4320-9A62-63DE5D5CAF71}" srcOrd="2" destOrd="0" parTransId="{60B4646D-6FC5-413C-B6C2-AF00169E0BEF}" sibTransId="{38BF3171-5C9A-4C56-BDF0-DA6C1C82EC3F}"/>
    <dgm:cxn modelId="{96CBB8FE-F344-4E6F-B1C2-8A85ADBDE3F5}" type="presOf" srcId="{F34E9A09-1CBC-4B02-B4A8-7238A1EB496D}" destId="{1AA4D3D4-2011-4AA5-8463-FB2D7EB8557A}" srcOrd="0" destOrd="0" presId="urn:microsoft.com/office/officeart/2005/8/layout/radial1"/>
    <dgm:cxn modelId="{6D6CD06A-9D3D-4326-8872-4C9079ECF55E}" type="presParOf" srcId="{29BE6111-33F7-4582-965E-2C7E560A9CD7}" destId="{5804B77A-7363-45A8-8B09-020114FCD77C}" srcOrd="0" destOrd="0" presId="urn:microsoft.com/office/officeart/2005/8/layout/radial1"/>
    <dgm:cxn modelId="{BE338EDD-D9E9-42B2-8A85-FE9751227076}" type="presParOf" srcId="{29BE6111-33F7-4582-965E-2C7E560A9CD7}" destId="{B0AC028A-66CA-422B-B54B-E3A100C82D09}" srcOrd="1" destOrd="0" presId="urn:microsoft.com/office/officeart/2005/8/layout/radial1"/>
    <dgm:cxn modelId="{23B63785-1C49-4A72-A778-6BC96A6FBD60}" type="presParOf" srcId="{B0AC028A-66CA-422B-B54B-E3A100C82D09}" destId="{0A040A9A-7F28-4FE5-B9F1-12211B219204}" srcOrd="0" destOrd="0" presId="urn:microsoft.com/office/officeart/2005/8/layout/radial1"/>
    <dgm:cxn modelId="{E01CE5BA-0CBE-4181-981B-F28882892093}" type="presParOf" srcId="{29BE6111-33F7-4582-965E-2C7E560A9CD7}" destId="{3B07B9BA-9B24-4AC6-BD82-CD21AADAABE6}" srcOrd="2" destOrd="0" presId="urn:microsoft.com/office/officeart/2005/8/layout/radial1"/>
    <dgm:cxn modelId="{27D85BA0-6C03-4822-AD66-1C052B6A94A6}" type="presParOf" srcId="{29BE6111-33F7-4582-965E-2C7E560A9CD7}" destId="{4D0FC49F-EAD1-4931-8E9F-D080E925F0FC}" srcOrd="3" destOrd="0" presId="urn:microsoft.com/office/officeart/2005/8/layout/radial1"/>
    <dgm:cxn modelId="{7EAC6E84-9555-459D-A823-5057C0A14384}" type="presParOf" srcId="{4D0FC49F-EAD1-4931-8E9F-D080E925F0FC}" destId="{7212FBF4-CFAA-4EA1-B814-7704557CC29D}" srcOrd="0" destOrd="0" presId="urn:microsoft.com/office/officeart/2005/8/layout/radial1"/>
    <dgm:cxn modelId="{1A5168DF-7A9F-491D-9921-4FAD2DD2FCEA}" type="presParOf" srcId="{29BE6111-33F7-4582-965E-2C7E560A9CD7}" destId="{CA9A6209-2C6E-4501-9A99-6C48DE21BDF3}" srcOrd="4" destOrd="0" presId="urn:microsoft.com/office/officeart/2005/8/layout/radial1"/>
    <dgm:cxn modelId="{3CFE3308-B816-4CD3-81FD-FF685C36E264}" type="presParOf" srcId="{29BE6111-33F7-4582-965E-2C7E560A9CD7}" destId="{6365FC0A-0F6C-405E-ACE3-5C5A96E77CE3}" srcOrd="5" destOrd="0" presId="urn:microsoft.com/office/officeart/2005/8/layout/radial1"/>
    <dgm:cxn modelId="{1777DC84-5B6F-43F2-8CB7-ED3A997DA059}" type="presParOf" srcId="{6365FC0A-0F6C-405E-ACE3-5C5A96E77CE3}" destId="{D4B9ED62-4389-4F25-A6F4-5A57B209C811}" srcOrd="0" destOrd="0" presId="urn:microsoft.com/office/officeart/2005/8/layout/radial1"/>
    <dgm:cxn modelId="{7C0D05D5-9488-439B-9BEC-F39F2FF28934}" type="presParOf" srcId="{29BE6111-33F7-4582-965E-2C7E560A9CD7}" destId="{66E2286B-BA15-470A-9AC3-4CB5A5CE80C0}" srcOrd="6" destOrd="0" presId="urn:microsoft.com/office/officeart/2005/8/layout/radial1"/>
    <dgm:cxn modelId="{D14AF747-A916-48E3-82E8-B23FF82E3D38}" type="presParOf" srcId="{29BE6111-33F7-4582-965E-2C7E560A9CD7}" destId="{85A800B7-22AC-4D59-95F9-0684A8D42362}" srcOrd="7" destOrd="0" presId="urn:microsoft.com/office/officeart/2005/8/layout/radial1"/>
    <dgm:cxn modelId="{31CDD272-F5E4-4288-A7AB-8400E48BD35E}" type="presParOf" srcId="{85A800B7-22AC-4D59-95F9-0684A8D42362}" destId="{133A1019-AE52-4A1F-8BD9-A26162EE5DC6}" srcOrd="0" destOrd="0" presId="urn:microsoft.com/office/officeart/2005/8/layout/radial1"/>
    <dgm:cxn modelId="{3EC2BEDA-9370-4C0A-A258-F3CFC516CE17}" type="presParOf" srcId="{29BE6111-33F7-4582-965E-2C7E560A9CD7}" destId="{A644DF0B-669C-4160-8E47-5A84B0B96CB6}" srcOrd="8" destOrd="0" presId="urn:microsoft.com/office/officeart/2005/8/layout/radial1"/>
    <dgm:cxn modelId="{F165254E-2639-4B12-8937-81CA0EB8B57A}" type="presParOf" srcId="{29BE6111-33F7-4582-965E-2C7E560A9CD7}" destId="{1AA4D3D4-2011-4AA5-8463-FB2D7EB8557A}" srcOrd="9" destOrd="0" presId="urn:microsoft.com/office/officeart/2005/8/layout/radial1"/>
    <dgm:cxn modelId="{5FB7C3E5-9C43-4F2C-944A-2F8666091515}" type="presParOf" srcId="{1AA4D3D4-2011-4AA5-8463-FB2D7EB8557A}" destId="{5F17C80E-1A7F-4E2B-B3E6-2FCF3568AC72}" srcOrd="0" destOrd="0" presId="urn:microsoft.com/office/officeart/2005/8/layout/radial1"/>
    <dgm:cxn modelId="{90FA68B3-118B-449B-A6A1-DC5E94CE1843}" type="presParOf" srcId="{29BE6111-33F7-4582-965E-2C7E560A9CD7}" destId="{1A59B34B-3E4B-4502-8844-88D35F355827}" srcOrd="10" destOrd="0" presId="urn:microsoft.com/office/officeart/2005/8/layout/radial1"/>
    <dgm:cxn modelId="{0C5D425E-7C77-476E-82DB-BF2BD59829C2}" type="presParOf" srcId="{29BE6111-33F7-4582-965E-2C7E560A9CD7}" destId="{0ECABAF6-A8F8-4D93-AB5C-109AFFA072BE}" srcOrd="11" destOrd="0" presId="urn:microsoft.com/office/officeart/2005/8/layout/radial1"/>
    <dgm:cxn modelId="{1DB2DDCF-DC9C-48B4-BD58-2ABC4AF4DE65}" type="presParOf" srcId="{0ECABAF6-A8F8-4D93-AB5C-109AFFA072BE}" destId="{4FF39350-85B3-4F88-8CB9-D22C5875FF47}" srcOrd="0" destOrd="0" presId="urn:microsoft.com/office/officeart/2005/8/layout/radial1"/>
    <dgm:cxn modelId="{90C58A19-0563-4D6F-850A-485B7C350DDE}" type="presParOf" srcId="{29BE6111-33F7-4582-965E-2C7E560A9CD7}" destId="{A0BD1DEB-3B90-4A2B-9A5F-F151D005623E}" srcOrd="12" destOrd="0" presId="urn:microsoft.com/office/officeart/2005/8/layout/radial1"/>
    <dgm:cxn modelId="{0D82FCD8-4009-449B-A0F1-C83779FEB8AE}" type="presParOf" srcId="{29BE6111-33F7-4582-965E-2C7E560A9CD7}" destId="{B7072FBC-88D1-42A7-B88C-8F7375A3E2DF}" srcOrd="13" destOrd="0" presId="urn:microsoft.com/office/officeart/2005/8/layout/radial1"/>
    <dgm:cxn modelId="{2F32E712-17AF-476D-BDDA-3C66CB70CA70}" type="presParOf" srcId="{B7072FBC-88D1-42A7-B88C-8F7375A3E2DF}" destId="{CB434511-565C-4A47-88AA-B21316926F82}" srcOrd="0" destOrd="0" presId="urn:microsoft.com/office/officeart/2005/8/layout/radial1"/>
    <dgm:cxn modelId="{849959EA-A8E7-4155-94A6-DD2BD3B78A69}" type="presParOf" srcId="{29BE6111-33F7-4582-965E-2C7E560A9CD7}" destId="{C08630C6-EB33-4D08-8CB6-D684FEB3D0A5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B77A-7363-45A8-8B09-020114FCD77C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Features</a:t>
          </a:r>
        </a:p>
      </dsp:txBody>
      <dsp:txXfrm>
        <a:off x="3567279" y="2316959"/>
        <a:ext cx="993441" cy="993441"/>
      </dsp:txXfrm>
    </dsp:sp>
    <dsp:sp modelId="{B0AC028A-66CA-422B-B54B-E3A100C82D09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6439" y="1742445"/>
        <a:ext cx="35120" cy="35120"/>
      </dsp:txXfrm>
    </dsp:sp>
    <dsp:sp modelId="{3B07B9BA-9B24-4AC6-BD82-CD21AADAABE6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Acoustic-ness</a:t>
          </a:r>
        </a:p>
      </dsp:txBody>
      <dsp:txXfrm>
        <a:off x="3567279" y="209611"/>
        <a:ext cx="993441" cy="993441"/>
      </dsp:txXfrm>
    </dsp:sp>
    <dsp:sp modelId="{4D0FC49F-EAD1-4931-8E9F-D080E925F0FC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0235" y="2139164"/>
        <a:ext cx="35120" cy="35120"/>
      </dsp:txXfrm>
    </dsp:sp>
    <dsp:sp modelId="{CA9A6209-2C6E-4501-9A99-6C48DE21BDF3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6667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Dance-ability</a:t>
          </a:r>
        </a:p>
      </dsp:txBody>
      <dsp:txXfrm>
        <a:off x="5214870" y="1003049"/>
        <a:ext cx="993441" cy="993441"/>
      </dsp:txXfrm>
    </dsp:sp>
    <dsp:sp modelId="{6365FC0A-0F6C-405E-ACE3-5C5A96E77CE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695" y="3030584"/>
        <a:ext cx="35120" cy="35120"/>
      </dsp:txXfrm>
    </dsp:sp>
    <dsp:sp modelId="{66E2286B-BA15-470A-9AC3-4CB5A5CE80C0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Liveness</a:t>
          </a:r>
        </a:p>
      </dsp:txBody>
      <dsp:txXfrm>
        <a:off x="5621791" y="2785888"/>
        <a:ext cx="993441" cy="993441"/>
      </dsp:txXfrm>
    </dsp:sp>
    <dsp:sp modelId="{85A800B7-22AC-4D59-95F9-0684A8D42362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3611" y="3745447"/>
        <a:ext cx="35120" cy="35120"/>
      </dsp:txXfrm>
    </dsp:sp>
    <dsp:sp modelId="{A644DF0B-669C-4160-8E47-5A84B0B96CB6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Energy</a:t>
          </a:r>
        </a:p>
      </dsp:txBody>
      <dsp:txXfrm>
        <a:off x="4481623" y="4215614"/>
        <a:ext cx="993441" cy="993441"/>
      </dsp:txXfrm>
    </dsp:sp>
    <dsp:sp modelId="{1AA4D3D4-2011-4AA5-8463-FB2D7EB8557A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89267" y="3745447"/>
        <a:ext cx="35120" cy="35120"/>
      </dsp:txXfrm>
    </dsp:sp>
    <dsp:sp modelId="{1A59B34B-3E4B-4502-8844-88D35F355827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Speech-</a:t>
          </a:r>
          <a:r>
            <a:rPr lang="en-US" sz="1400" kern="1200" dirty="0" err="1"/>
            <a:t>iness</a:t>
          </a:r>
          <a:endParaRPr lang="en-US" sz="1400" kern="1200" dirty="0"/>
        </a:p>
      </dsp:txBody>
      <dsp:txXfrm>
        <a:off x="2652935" y="4215614"/>
        <a:ext cx="993441" cy="993441"/>
      </dsp:txXfrm>
    </dsp:sp>
    <dsp:sp modelId="{0ECABAF6-A8F8-4D93-AB5C-109AFFA072BE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19183" y="3030584"/>
        <a:ext cx="35120" cy="35120"/>
      </dsp:txXfrm>
    </dsp:sp>
    <dsp:sp modelId="{A0BD1DEB-3B90-4A2B-9A5F-F151D005623E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3333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Song_title</a:t>
          </a:r>
          <a:endParaRPr lang="en-US" sz="1400" kern="1200" dirty="0"/>
        </a:p>
      </dsp:txBody>
      <dsp:txXfrm>
        <a:off x="1512766" y="2785888"/>
        <a:ext cx="993441" cy="993441"/>
      </dsp:txXfrm>
    </dsp:sp>
    <dsp:sp modelId="{B7072FBC-88D1-42A7-B88C-8F7375A3E2DF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22644" y="2139164"/>
        <a:ext cx="35120" cy="35120"/>
      </dsp:txXfrm>
    </dsp:sp>
    <dsp:sp modelId="{C08630C6-EB33-4D08-8CB6-D684FEB3D0A5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Artist</a:t>
          </a:r>
        </a:p>
      </dsp:txBody>
      <dsp:txXfrm>
        <a:off x="1919688" y="1003049"/>
        <a:ext cx="993441" cy="99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A5A0-085E-4DF1-BC46-8D0AF73FC808}" type="datetimeFigureOut">
              <a:rPr lang="en-US" smtClean="0"/>
              <a:t>04-Oct-17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44A8-9036-4FB0-A057-DFDF962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42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91056"/>
            <a:ext cx="9404723" cy="4764024"/>
          </a:xfrm>
        </p:spPr>
        <p:txBody>
          <a:bodyPr/>
          <a:lstStyle>
            <a:lvl2pPr marL="742950" indent="-285750">
              <a:buSzPct val="90000"/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1804543"/>
            <a:ext cx="4518317" cy="4195763"/>
          </a:xfrm>
        </p:spPr>
        <p:txBody>
          <a:bodyPr>
            <a:normAutofit/>
          </a:bodyPr>
          <a:lstStyle>
            <a:lvl1pPr>
              <a:defRPr sz="1800"/>
            </a:lvl1pPr>
            <a:lvl2pPr marL="742950" indent="-285750">
              <a:buSzPct val="90000"/>
              <a:buFont typeface="Arial" panose="020B0604020202020204" pitchFamily="34" charset="0"/>
              <a:buChar char="•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257" y="1789609"/>
            <a:ext cx="4573578" cy="4200245"/>
          </a:xfrm>
        </p:spPr>
        <p:txBody>
          <a:bodyPr>
            <a:normAutofit/>
          </a:bodyPr>
          <a:lstStyle>
            <a:lvl1pPr>
              <a:defRPr sz="1800"/>
            </a:lvl1pPr>
            <a:lvl2pPr marL="742950" indent="-285750">
              <a:buSzPct val="90000"/>
              <a:buFont typeface="Arial" panose="020B0604020202020204" pitchFamily="34" charset="0"/>
              <a:buChar char="•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736EE3-16E1-44B8-8484-E83C5D08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42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1722120"/>
            <a:ext cx="45659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1" y="2331720"/>
            <a:ext cx="4565969" cy="3741738"/>
          </a:xfrm>
        </p:spPr>
        <p:txBody>
          <a:bodyPr>
            <a:normAutofit/>
          </a:bodyPr>
          <a:lstStyle>
            <a:lvl1pPr>
              <a:defRPr sz="1800"/>
            </a:lvl1pPr>
            <a:lvl2pPr marL="742950" indent="-285750">
              <a:buSzPct val="90000"/>
              <a:buFont typeface="Arial" panose="020B0604020202020204" pitchFamily="34" charset="0"/>
              <a:buChar char="•"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3831" y="1722120"/>
            <a:ext cx="45370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3831" y="2331720"/>
            <a:ext cx="4537003" cy="3741738"/>
          </a:xfrm>
        </p:spPr>
        <p:txBody>
          <a:bodyPr>
            <a:normAutofit/>
          </a:bodyPr>
          <a:lstStyle>
            <a:lvl1pPr>
              <a:defRPr sz="1800"/>
            </a:lvl1pPr>
            <a:lvl2pPr marL="742950" indent="-285750">
              <a:buSzPct val="90000"/>
              <a:buFont typeface="Arial" panose="020B0604020202020204" pitchFamily="34" charset="0"/>
              <a:buChar char="•"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D77DF8-C89B-4E6C-9771-E51928FE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42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iruddhaachar/audio-features" TargetMode="External"/><Relationship Id="rId2" Type="http://schemas.openxmlformats.org/officeDocument/2006/relationships/hyperlink" Target="https://www.kaggle.com/geomack/spotify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edumucelli/spotifys-worldwide-daily-song-rank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6BFA-5ADE-43E6-92BB-AF564D1F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36" y="1724891"/>
            <a:ext cx="11222181" cy="1064491"/>
          </a:xfrm>
        </p:spPr>
        <p:txBody>
          <a:bodyPr anchor="ctr"/>
          <a:lstStyle/>
          <a:p>
            <a:r>
              <a:rPr lang="en-US" sz="6000" dirty="0"/>
              <a:t>Music Discovery and </a:t>
            </a:r>
            <a:r>
              <a:rPr lang="en-US" sz="6000" dirty="0" err="1"/>
              <a:t>Perfomance</a:t>
            </a:r>
            <a:r>
              <a:rPr lang="en-US" sz="6000" dirty="0"/>
              <a:t> Estimation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BF13-6039-4DCB-A8EA-3E378EED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36" y="3530471"/>
            <a:ext cx="4433455" cy="287032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The </a:t>
            </a:r>
            <a:r>
              <a:rPr lang="en-US" sz="3000" dirty="0" err="1"/>
              <a:t>R</a:t>
            </a:r>
            <a:r>
              <a:rPr lang="en-US" sz="2200" dirty="0" err="1"/>
              <a:t>ock</a:t>
            </a:r>
            <a:r>
              <a:rPr lang="en-US" sz="3000" dirty="0" err="1"/>
              <a:t>nR</a:t>
            </a:r>
            <a:r>
              <a:rPr lang="en-US" sz="2200" dirty="0" err="1"/>
              <a:t>olla</a:t>
            </a:r>
            <a:endParaRPr lang="en-US" sz="2200" dirty="0"/>
          </a:p>
          <a:p>
            <a:endParaRPr lang="en-US" sz="3000" dirty="0"/>
          </a:p>
          <a:p>
            <a:r>
              <a:rPr lang="en-US" dirty="0"/>
              <a:t>Adarsh Goyal</a:t>
            </a:r>
          </a:p>
          <a:p>
            <a:r>
              <a:rPr lang="en-US" dirty="0"/>
              <a:t>Anand Deshmukh</a:t>
            </a:r>
          </a:p>
          <a:p>
            <a:r>
              <a:rPr lang="en-US" dirty="0"/>
              <a:t>Anurag </a:t>
            </a:r>
            <a:r>
              <a:rPr lang="en-US" dirty="0" err="1"/>
              <a:t>soni</a:t>
            </a:r>
            <a:endParaRPr lang="en-US" dirty="0"/>
          </a:p>
          <a:p>
            <a:r>
              <a:rPr lang="en-US" dirty="0"/>
              <a:t>Meena </a:t>
            </a:r>
            <a:r>
              <a:rPr lang="en-US" dirty="0" err="1"/>
              <a:t>kewlani</a:t>
            </a:r>
            <a:endParaRPr lang="en-US" dirty="0"/>
          </a:p>
          <a:p>
            <a:r>
              <a:rPr lang="en-US" dirty="0"/>
              <a:t>Yash </a:t>
            </a:r>
            <a:r>
              <a:rPr lang="en-US" dirty="0" err="1"/>
              <a:t>ambegaokar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8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C2EB-B23D-45B2-9EA0-0A121EF8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4E50-5C21-4574-B511-CAFBC4962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improve our app?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AA4DD-7555-48FA-AAF3-0637CFB1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D2BB7-3C30-472A-BE2A-F07EA25C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2851-3B63-417E-81E0-99EA5FBF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5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14F3-EE4F-431E-84B2-ECC21945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DD888-C171-48E0-860A-8E12FE4B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1959B9-86DD-4F91-A3F3-1CC2A013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users discover songs based on their input, using the app’s recommendation engine</a:t>
            </a:r>
          </a:p>
          <a:p>
            <a:endParaRPr lang="en-US" dirty="0"/>
          </a:p>
          <a:p>
            <a:r>
              <a:rPr lang="en-US" dirty="0"/>
              <a:t>Facilitate artists/music producers in developing a song so that it may meet metrics of commercial success and user patronage</a:t>
            </a:r>
          </a:p>
        </p:txBody>
      </p:sp>
      <p:pic>
        <p:nvPicPr>
          <p:cNvPr id="1026" name="Picture 2" descr="https://i.kinja-img.com/gawker-media/image/upload/s--e7qP7eJa--/c_scale,fl_progressive,q_80,w_800/skqymtut5plf70xct2si.jpg">
            <a:extLst>
              <a:ext uri="{FF2B5EF4-FFF2-40B4-BE49-F238E27FC236}">
                <a16:creationId xmlns:a16="http://schemas.microsoft.com/office/drawing/2014/main" id="{0CB60D59-AB26-452C-8C0B-64DFF7B4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73" y="3484776"/>
            <a:ext cx="5768109" cy="32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2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7DFD-720C-4AE1-81D1-129CDB83A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/>
              <a:t>Recommendation Engine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9DEA8-700B-4D5F-9D17-48DE075B6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331720"/>
            <a:ext cx="4565969" cy="4327698"/>
          </a:xfrm>
        </p:spPr>
        <p:txBody>
          <a:bodyPr/>
          <a:lstStyle/>
          <a:p>
            <a:r>
              <a:rPr lang="en-US" dirty="0"/>
              <a:t>Classification of songs in one of four genres:</a:t>
            </a:r>
          </a:p>
          <a:p>
            <a:pPr lvl="1"/>
            <a:r>
              <a:rPr lang="en-US" dirty="0"/>
              <a:t>Workout</a:t>
            </a:r>
          </a:p>
          <a:p>
            <a:pPr lvl="1"/>
            <a:r>
              <a:rPr lang="en-US" dirty="0"/>
              <a:t>Party</a:t>
            </a:r>
          </a:p>
          <a:p>
            <a:pPr lvl="1"/>
            <a:r>
              <a:rPr lang="en-US" dirty="0"/>
              <a:t>Dinner</a:t>
            </a:r>
          </a:p>
          <a:p>
            <a:pPr lvl="1"/>
            <a:r>
              <a:rPr lang="en-US" dirty="0"/>
              <a:t>Sleep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/>
              <a:t>Compute the relative rating of a song, customized for a given user</a:t>
            </a:r>
            <a:endParaRPr lang="en-US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Use relative ratings to predict list of songs a user might like based on given input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D52F0-FFF8-4DC8-92A4-21A14B8E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/>
          <a:p>
            <a:r>
              <a:rPr lang="en-US" dirty="0"/>
              <a:t>Assistance in developing songs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EA45CB-5E8B-4FB6-8D05-8937186507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Predict how a song with specific attributes would perform as per the metrics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4EA4-7F86-4351-BC80-125AE5F4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C52B4-DE40-4285-9ABF-B7E9BE57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Problem</a:t>
            </a:r>
          </a:p>
        </p:txBody>
      </p:sp>
    </p:spTree>
    <p:extLst>
      <p:ext uri="{BB962C8B-B14F-4D97-AF65-F5344CB8AC3E}">
        <p14:creationId xmlns:p14="http://schemas.microsoft.com/office/powerpoint/2010/main" val="26346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0D1F-CDFA-4CE1-B064-DAFDA2ED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783B-E44B-40F4-9000-818CB5E3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 Song attributes</a:t>
            </a:r>
            <a:br>
              <a:rPr lang="en-US" dirty="0"/>
            </a:br>
            <a:r>
              <a:rPr lang="en-US" dirty="0">
                <a:hlinkClick r:id="rId2"/>
              </a:rPr>
              <a:t>https://www.kaggle.com/geomack/spotifyclassification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Features for Playlist Creation</a:t>
            </a:r>
            <a:br>
              <a:rPr lang="en-US" dirty="0"/>
            </a:br>
            <a:r>
              <a:rPr lang="en-US" dirty="0">
                <a:hlinkClick r:id="rId3"/>
              </a:rPr>
              <a:t>https://www.kaggle.com/aniruddhaachar/audio-features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Spotify's Worldwide Daily Song Ranking</a:t>
            </a:r>
            <a:br>
              <a:rPr lang="en-US" dirty="0"/>
            </a:br>
            <a:r>
              <a:rPr lang="en-US" dirty="0">
                <a:hlinkClick r:id="rId4"/>
              </a:rPr>
              <a:t>https://www.kaggle.com/edumucelli/spotifys-worldwide-daily-song-ranking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575C-D498-45C1-870B-E1A88537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F5BE-8F01-4778-B083-7834EB8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“Spotify Song Attributes”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CDF4-DBA6-4D67-98B4-50E1CF3F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7091EA-D295-4201-89DB-B187A7CD4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904311"/>
              </p:ext>
            </p:extLst>
          </p:nvPr>
        </p:nvGraphicFramePr>
        <p:xfrm>
          <a:off x="1284472" y="1152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B625-5B52-4388-BA1A-54EFB31E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6801-343B-4CF9-B227-7259B6EF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Classification of the 2000+ songs from “Spotify Song Attributes” dataset to one of four genres - Workout, Party, Dinner and Sleep:</a:t>
            </a:r>
          </a:p>
          <a:p>
            <a:pPr marL="685800" lvl="1">
              <a:buSzPct val="100000"/>
            </a:pPr>
            <a:r>
              <a:rPr lang="en-US" dirty="0"/>
              <a:t>Reason: To add the “Spotify Song Attributes” dataset to the “Audio Features for Playlist Creation” dataset</a:t>
            </a:r>
          </a:p>
          <a:p>
            <a:pPr marL="685800" lvl="1">
              <a:buSzPct val="100000"/>
            </a:pPr>
            <a:r>
              <a:rPr lang="en-US" dirty="0"/>
              <a:t>How: Used “Supervised Classification” – Random Forrest model for classification</a:t>
            </a:r>
          </a:p>
          <a:p>
            <a:pPr marL="685800" lvl="1">
              <a:buSzPct val="100000"/>
            </a:pPr>
            <a:r>
              <a:rPr lang="en-US" dirty="0"/>
              <a:t>Assumption: Songs with similar musical attributes will fall within the same genre of music</a:t>
            </a:r>
          </a:p>
          <a:p>
            <a:pPr marL="685800" lvl="1">
              <a:buSzPct val="100000"/>
            </a:pP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Appending and Joining of Datasets:</a:t>
            </a:r>
          </a:p>
          <a:p>
            <a:pPr marL="685800" lvl="1"/>
            <a:r>
              <a:rPr lang="en-US" dirty="0"/>
              <a:t>Append the “Audio Features for Playlist Creation” dataset to “Spotify Song attributes”</a:t>
            </a:r>
          </a:p>
          <a:p>
            <a:pPr marL="685800" lvl="1"/>
            <a:r>
              <a:rPr lang="en-US" dirty="0"/>
              <a:t>Inner join the “Spotify's Worldwide Daily Song Ranking” dataset to the appended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766C6-FDF7-45B3-89D1-0DCB4730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1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0F44-A8BF-45BC-A69F-9C521199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6039-6E35-4DC0-ADE5-62B81C21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1056"/>
            <a:ext cx="9404723" cy="476402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Building user’s playlist and listening habits data</a:t>
            </a:r>
          </a:p>
          <a:p>
            <a:pPr lvl="1"/>
            <a:r>
              <a:rPr lang="en-US" sz="1900" dirty="0"/>
              <a:t>Need:</a:t>
            </a:r>
            <a:r>
              <a:rPr lang="en-US" dirty="0"/>
              <a:t> </a:t>
            </a:r>
          </a:p>
          <a:p>
            <a:pPr lvl="2"/>
            <a:r>
              <a:rPr lang="en-US" sz="1700" dirty="0"/>
              <a:t>Lack of access to Spotify’s user data</a:t>
            </a:r>
          </a:p>
          <a:p>
            <a:pPr lvl="2"/>
            <a:r>
              <a:rPr lang="en-US" sz="1700" dirty="0"/>
              <a:t>To develop recommendation engine based on user’s past preferences and playlist history</a:t>
            </a:r>
          </a:p>
          <a:p>
            <a:pPr lvl="1"/>
            <a:r>
              <a:rPr lang="en-US" sz="1900" dirty="0"/>
              <a:t>How: Random generation of 100 users’ data to generate the following information:</a:t>
            </a:r>
          </a:p>
          <a:p>
            <a:pPr lvl="2"/>
            <a:r>
              <a:rPr lang="en-US" sz="1700" dirty="0"/>
              <a:t>Song heard/unheard</a:t>
            </a:r>
          </a:p>
          <a:p>
            <a:pPr lvl="2"/>
            <a:r>
              <a:rPr lang="en-US" sz="1700" dirty="0"/>
              <a:t>Number of times a song is played</a:t>
            </a:r>
          </a:p>
          <a:p>
            <a:pPr lvl="2"/>
            <a:r>
              <a:rPr lang="en-US" sz="1700" dirty="0"/>
              <a:t>Percentage length of the song the user usually listens to</a:t>
            </a:r>
          </a:p>
          <a:p>
            <a:pPr lvl="2"/>
            <a:r>
              <a:rPr lang="en-US" sz="1700" dirty="0"/>
              <a:t>Number of days on user’s playlist</a:t>
            </a:r>
          </a:p>
          <a:p>
            <a:pPr lvl="1"/>
            <a:r>
              <a:rPr lang="en-US" sz="1900" dirty="0"/>
              <a:t>Assumptions:</a:t>
            </a:r>
          </a:p>
          <a:p>
            <a:pPr lvl="2"/>
            <a:r>
              <a:rPr lang="en-US" sz="1700" dirty="0"/>
              <a:t>Song heard/unheard – Assumed 30% of songs are heard</a:t>
            </a:r>
          </a:p>
          <a:p>
            <a:pPr lvl="2"/>
            <a:r>
              <a:rPr lang="en-US" sz="1700" dirty="0"/>
              <a:t>Other metrics – Skewed normal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2340-DA94-49F9-AFD0-CCB0E5F9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B274-D964-4F01-A045-F095E7E3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Method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97E3-B4F8-49A0-8F94-6C8B8509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 Classification Analytics Problems</a:t>
            </a:r>
          </a:p>
          <a:p>
            <a:pPr lvl="1"/>
            <a:r>
              <a:rPr lang="en-US" dirty="0"/>
              <a:t>Supervised Classification – Random forest model </a:t>
            </a:r>
          </a:p>
          <a:p>
            <a:pPr lvl="2"/>
            <a:r>
              <a:rPr lang="en-US" dirty="0"/>
              <a:t>Package: </a:t>
            </a:r>
            <a:r>
              <a:rPr lang="en-US" dirty="0" err="1"/>
              <a:t>randomForest</a:t>
            </a:r>
            <a:endParaRPr lang="en-US" dirty="0"/>
          </a:p>
          <a:p>
            <a:pPr lvl="2"/>
            <a:r>
              <a:rPr lang="en-US" dirty="0"/>
              <a:t>Test and Train datasets (70:30)</a:t>
            </a:r>
          </a:p>
          <a:p>
            <a:endParaRPr lang="en-US" dirty="0"/>
          </a:p>
          <a:p>
            <a:r>
              <a:rPr lang="en-US" dirty="0"/>
              <a:t>To build enterprise level functionalities</a:t>
            </a:r>
          </a:p>
          <a:p>
            <a:pPr lvl="1"/>
            <a:r>
              <a:rPr lang="en-US" dirty="0"/>
              <a:t>K-means clustering : To cluster songs based on attributes</a:t>
            </a:r>
          </a:p>
          <a:p>
            <a:pPr lvl="1"/>
            <a:r>
              <a:rPr lang="en-US" dirty="0"/>
              <a:t>Fuzzy clustering: To locate probability of a song falling within a cluster</a:t>
            </a:r>
          </a:p>
          <a:p>
            <a:pPr lvl="2"/>
            <a:r>
              <a:rPr lang="en-US" dirty="0"/>
              <a:t>Package: </a:t>
            </a:r>
            <a:r>
              <a:rPr lang="en-US" dirty="0" err="1"/>
              <a:t>fclust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626D9-4D11-408D-8EFD-855507BE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5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33D3D-E992-4980-A656-F0C73B763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/>
              <a:t>Recommendation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86F16-34FF-4458-B4D7-5F39E2B41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Recommendation engine for users: 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Genre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Heard/Unheard songs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Surprise me section: Unheard songs are suggested</a:t>
            </a:r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EB662D-C925-4B19-B77E-9E5712F94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/>
          <a:p>
            <a:r>
              <a:rPr lang="en-US" dirty="0"/>
              <a:t>Assistance in developing songs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A92F3-AEFD-4DBC-8FFE-C1E01C5E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13831" y="2331720"/>
            <a:ext cx="4537003" cy="4216862"/>
          </a:xfrm>
        </p:spPr>
        <p:txBody>
          <a:bodyPr>
            <a:normAutofit/>
          </a:bodyPr>
          <a:lstStyle/>
          <a:p>
            <a:r>
              <a:rPr lang="en-US" dirty="0"/>
              <a:t>Use attributes of songs and list of top 200 songs per region - per day to predict:</a:t>
            </a:r>
          </a:p>
          <a:p>
            <a:pPr lvl="1"/>
            <a:r>
              <a:rPr lang="en-US" dirty="0"/>
              <a:t>Number of times the song would be played</a:t>
            </a:r>
          </a:p>
          <a:p>
            <a:pPr lvl="1"/>
            <a:r>
              <a:rPr lang="en-US" dirty="0"/>
              <a:t>The percentage length of the song that would be heard by users</a:t>
            </a:r>
          </a:p>
          <a:p>
            <a:pPr lvl="1"/>
            <a:r>
              <a:rPr lang="en-US" dirty="0"/>
              <a:t>Number of days the song would be on a user’s playlist</a:t>
            </a:r>
          </a:p>
          <a:p>
            <a:pPr lvl="1"/>
            <a:r>
              <a:rPr lang="en-US" dirty="0"/>
              <a:t>Number of days in top 200 chart, per region</a:t>
            </a:r>
          </a:p>
          <a:p>
            <a:pPr lvl="1"/>
            <a:r>
              <a:rPr lang="en-US" dirty="0"/>
              <a:t>Number of streams per region per day, for the lifetime of a song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14F3-EE4F-431E-84B2-ECC21945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706429" cy="699426"/>
          </a:xfrm>
        </p:spPr>
        <p:txBody>
          <a:bodyPr/>
          <a:lstStyle/>
          <a:p>
            <a:r>
              <a:rPr lang="en-US" dirty="0"/>
              <a:t>What the App offers: Functionality and GUI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DD888-C171-48E0-860A-8E12FE4B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2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</TotalTime>
  <Words>535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Music Discovery and Perfomance Estimation App</vt:lpstr>
      <vt:lpstr>Business Problem</vt:lpstr>
      <vt:lpstr>Analytics Problem</vt:lpstr>
      <vt:lpstr>Sources of Data from Kaggle</vt:lpstr>
      <vt:lpstr>“Spotify Song Attributes” dataset</vt:lpstr>
      <vt:lpstr>Data Manipulation</vt:lpstr>
      <vt:lpstr>Data Manipulation (contd.)</vt:lpstr>
      <vt:lpstr>Methodology and Method Selection</vt:lpstr>
      <vt:lpstr>What the App offers: Functionality and GUI</vt:lpstr>
      <vt:lpstr>The way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Ambegaokar</dc:creator>
  <cp:lastModifiedBy>Yash Ambegaokar</cp:lastModifiedBy>
  <cp:revision>39</cp:revision>
  <dcterms:created xsi:type="dcterms:W3CDTF">2017-10-03T15:58:01Z</dcterms:created>
  <dcterms:modified xsi:type="dcterms:W3CDTF">2017-10-04T17:30:16Z</dcterms:modified>
</cp:coreProperties>
</file>