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_rels/presentation.xml.rels" ContentType="application/vnd.openxmlformats-package.relationships+xml"/>
  <Override PartName="/ppt/media/image7.jpeg" ContentType="image/jpeg"/>
  <Override PartName="/ppt/media/image5.jpeg" ContentType="image/jpeg"/>
  <Override PartName="/ppt/media/image1.png" ContentType="image/png"/>
  <Override PartName="/ppt/media/image2.png" ContentType="image/png"/>
  <Override PartName="/ppt/media/image3.png" ContentType="image/png"/>
  <Override PartName="/ppt/media/image6.jpeg" ContentType="image/jpeg"/>
  <Override PartName="/ppt/media/image4.png" ContentType="image/png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720" cy="91368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1297440" y="1567440"/>
            <a:ext cx="7038720" cy="13881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1297440" y="3087720"/>
            <a:ext cx="7038720" cy="13881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720" cy="91368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1297440" y="1567440"/>
            <a:ext cx="3434760" cy="13881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904280" y="1567440"/>
            <a:ext cx="3434760" cy="13881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4904280" y="3087720"/>
            <a:ext cx="3434760" cy="13881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1297440" y="3087720"/>
            <a:ext cx="3434760" cy="13881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720" cy="91368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1297440" y="1567440"/>
            <a:ext cx="7038720" cy="29109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1297440" y="1567440"/>
            <a:ext cx="7038720" cy="29109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0" name="" descr=""/>
          <p:cNvPicPr/>
          <p:nvPr/>
        </p:nvPicPr>
        <p:blipFill>
          <a:blip r:embed="rId2"/>
          <a:stretch/>
        </p:blipFill>
        <p:spPr>
          <a:xfrm>
            <a:off x="2992680" y="1567440"/>
            <a:ext cx="3648240" cy="2910960"/>
          </a:xfrm>
          <a:prstGeom prst="rect">
            <a:avLst/>
          </a:prstGeom>
          <a:ln>
            <a:noFill/>
          </a:ln>
        </p:spPr>
      </p:pic>
      <p:pic>
        <p:nvPicPr>
          <p:cNvPr id="41" name="" descr=""/>
          <p:cNvPicPr/>
          <p:nvPr/>
        </p:nvPicPr>
        <p:blipFill>
          <a:blip r:embed="rId3"/>
          <a:stretch/>
        </p:blipFill>
        <p:spPr>
          <a:xfrm>
            <a:off x="2992680" y="1567440"/>
            <a:ext cx="3648240" cy="2910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720" cy="91368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1297440" y="1567440"/>
            <a:ext cx="7038720" cy="291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720" cy="91368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1297440" y="1567440"/>
            <a:ext cx="7038720" cy="29109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720" cy="91368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1297440" y="1567440"/>
            <a:ext cx="3434760" cy="29109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904280" y="1567440"/>
            <a:ext cx="3434760" cy="29109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720" cy="91368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1297440" y="393840"/>
            <a:ext cx="7038720" cy="4236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720" cy="91368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1297440" y="1567440"/>
            <a:ext cx="3434760" cy="13881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1297440" y="3087720"/>
            <a:ext cx="3434760" cy="13881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4904280" y="1567440"/>
            <a:ext cx="3434760" cy="29109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720" cy="91368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1297440" y="1567440"/>
            <a:ext cx="7038720" cy="291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720" cy="91368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1297440" y="1567440"/>
            <a:ext cx="3434760" cy="29109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904280" y="1567440"/>
            <a:ext cx="3434760" cy="13881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904280" y="3087720"/>
            <a:ext cx="3434760" cy="13881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720" cy="91368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1297440" y="1567440"/>
            <a:ext cx="3434760" cy="13881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904280" y="1567440"/>
            <a:ext cx="3434760" cy="13881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1297440" y="3087720"/>
            <a:ext cx="7038720" cy="13881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720" cy="91368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1297440" y="1567440"/>
            <a:ext cx="7038720" cy="13881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1297440" y="3087720"/>
            <a:ext cx="7038720" cy="13881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720" cy="91368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1297440" y="1567440"/>
            <a:ext cx="3434760" cy="13881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904280" y="1567440"/>
            <a:ext cx="3434760" cy="13881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4904280" y="3087720"/>
            <a:ext cx="3434760" cy="13881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1297440" y="3087720"/>
            <a:ext cx="3434760" cy="13881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720" cy="91368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1297440" y="1567440"/>
            <a:ext cx="7038720" cy="29109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1297440" y="1567440"/>
            <a:ext cx="7038720" cy="29109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9" name="" descr=""/>
          <p:cNvPicPr/>
          <p:nvPr/>
        </p:nvPicPr>
        <p:blipFill>
          <a:blip r:embed="rId2"/>
          <a:stretch/>
        </p:blipFill>
        <p:spPr>
          <a:xfrm>
            <a:off x="2992680" y="1567440"/>
            <a:ext cx="3648240" cy="2910960"/>
          </a:xfrm>
          <a:prstGeom prst="rect">
            <a:avLst/>
          </a:prstGeom>
          <a:ln>
            <a:noFill/>
          </a:ln>
        </p:spPr>
      </p:pic>
      <p:pic>
        <p:nvPicPr>
          <p:cNvPr id="80" name="" descr=""/>
          <p:cNvPicPr/>
          <p:nvPr/>
        </p:nvPicPr>
        <p:blipFill>
          <a:blip r:embed="rId3"/>
          <a:stretch/>
        </p:blipFill>
        <p:spPr>
          <a:xfrm>
            <a:off x="2992680" y="1567440"/>
            <a:ext cx="3648240" cy="2910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720" cy="91368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1297440" y="1567440"/>
            <a:ext cx="7038720" cy="29109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720" cy="91368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1297440" y="1567440"/>
            <a:ext cx="3434760" cy="29109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904280" y="1567440"/>
            <a:ext cx="3434760" cy="29109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720" cy="91368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1297440" y="393840"/>
            <a:ext cx="7038720" cy="4236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720" cy="91368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1297440" y="1567440"/>
            <a:ext cx="3434760" cy="13881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1297440" y="3087720"/>
            <a:ext cx="3434760" cy="13881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904280" y="1567440"/>
            <a:ext cx="3434760" cy="29109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720" cy="91368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1297440" y="1567440"/>
            <a:ext cx="3434760" cy="29109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904280" y="1567440"/>
            <a:ext cx="3434760" cy="13881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904280" y="3087720"/>
            <a:ext cx="3434760" cy="13881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720" cy="91368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1297440" y="1567440"/>
            <a:ext cx="3434760" cy="13881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904280" y="1567440"/>
            <a:ext cx="3434760" cy="13881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1297440" y="3087720"/>
            <a:ext cx="7038720" cy="13881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b21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 rot="5400000">
            <a:off x="7500600" y="0"/>
            <a:ext cx="1643400" cy="16434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 rot="16200000">
            <a:off x="9720" y="-8280"/>
            <a:ext cx="5133960" cy="5153400"/>
          </a:xfrm>
          <a:prstGeom prst="diagStripe">
            <a:avLst>
              <a:gd name="adj" fmla="val 5000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 rot="16200000">
            <a:off x="7200" y="1135080"/>
            <a:ext cx="3981960" cy="3996720"/>
          </a:xfrm>
          <a:prstGeom prst="diagStripe">
            <a:avLst>
              <a:gd name="adj" fmla="val 58774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4"/>
          <p:cNvSpPr/>
          <p:nvPr/>
        </p:nvSpPr>
        <p:spPr>
          <a:xfrm rot="16200000">
            <a:off x="5760" y="-2880"/>
            <a:ext cx="2291040" cy="2299680"/>
          </a:xfrm>
          <a:prstGeom prst="diagStrip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CustomShape 5"/>
          <p:cNvSpPr/>
          <p:nvPr/>
        </p:nvSpPr>
        <p:spPr>
          <a:xfrm flipH="1">
            <a:off x="652680" y="588240"/>
            <a:ext cx="2299680" cy="2291040"/>
          </a:xfrm>
          <a:prstGeom prst="diagStripe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" name="PlaceHolder 6"/>
          <p:cNvSpPr>
            <a:spLocks noGrp="1"/>
          </p:cNvSpPr>
          <p:nvPr>
            <p:ph type="title"/>
          </p:nvPr>
        </p:nvSpPr>
        <p:spPr>
          <a:xfrm>
            <a:off x="3537000" y="1578240"/>
            <a:ext cx="5017320" cy="1578600"/>
          </a:xfrm>
          <a:prstGeom prst="rect">
            <a:avLst/>
          </a:prstGeom>
        </p:spPr>
        <p:txBody>
          <a:bodyPr tIns="91440" bIns="9144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9ED60106-3A8A-4427-9645-8322004C4492}" type="slidenum">
              <a:rPr b="0" lang="en-IN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&lt;number&gt;</a:t>
            </a:fld>
            <a:endParaRPr b="0" lang="en-IN" sz="1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" name="PlaceHolder 8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b21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 rot="16200000">
            <a:off x="0" y="381240"/>
            <a:ext cx="808560" cy="808560"/>
          </a:xfrm>
          <a:prstGeom prst="diagStrip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CustomShape 2"/>
          <p:cNvSpPr/>
          <p:nvPr/>
        </p:nvSpPr>
        <p:spPr>
          <a:xfrm flipH="1">
            <a:off x="228960" y="588600"/>
            <a:ext cx="808560" cy="808560"/>
          </a:xfrm>
          <a:prstGeom prst="diagStripe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PlaceHolder 3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720" cy="913680"/>
          </a:xfrm>
          <a:prstGeom prst="rect">
            <a:avLst/>
          </a:prstGeom>
        </p:spPr>
        <p:txBody>
          <a:bodyPr tIns="91440" bIns="9144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1297440" y="1567440"/>
            <a:ext cx="7038720" cy="2910960"/>
          </a:xfrm>
          <a:prstGeom prst="rect">
            <a:avLst/>
          </a:prstGeom>
        </p:spPr>
        <p:txBody>
          <a:bodyPr tIns="91440" bIns="9144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1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1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1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1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1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1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1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BE21AC93-9690-48B2-BFBD-A918F34AABEA}" type="slidenum">
              <a:rPr b="0" lang="en-IN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&lt;number&gt;</a:t>
            </a:fld>
            <a:endParaRPr b="0" lang="en-IN" sz="1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Shape 1"/>
          <p:cNvSpPr txBox="1"/>
          <p:nvPr/>
        </p:nvSpPr>
        <p:spPr>
          <a:xfrm>
            <a:off x="3537000" y="1578240"/>
            <a:ext cx="5017320" cy="15786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n-IN" sz="4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ontserrat"/>
                <a:ea typeface="Montserrat"/>
              </a:rPr>
              <a:t>Money Crop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TextShape 2"/>
          <p:cNvSpPr txBox="1"/>
          <p:nvPr/>
        </p:nvSpPr>
        <p:spPr>
          <a:xfrm>
            <a:off x="5083920" y="3925080"/>
            <a:ext cx="3470400" cy="5058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Team : Rashqe-Qamar</a:t>
            </a:r>
            <a:endParaRPr b="0" lang="en-IN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College : MNNIT , Allahabad</a:t>
            </a:r>
            <a:endParaRPr b="0" lang="en-IN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2420640" y="439920"/>
            <a:ext cx="6133680" cy="9288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IN" sz="4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ontserrat"/>
                <a:ea typeface="Montserrat"/>
              </a:rPr>
              <a:t>What is Money Crop ?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TextShape 2"/>
          <p:cNvSpPr txBox="1"/>
          <p:nvPr/>
        </p:nvSpPr>
        <p:spPr>
          <a:xfrm>
            <a:off x="3190680" y="1613520"/>
            <a:ext cx="5769720" cy="31417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Money Crop is a decentralized web app based on </a:t>
            </a:r>
            <a:r>
              <a:rPr b="1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blockchain technology</a:t>
            </a: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 which addressed the problem of corruption in intermediary stages of Supply Chain in Food and Agricultural Sector.</a:t>
            </a:r>
            <a:endParaRPr b="0" lang="en-IN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80520">
              <a:lnSpc>
                <a:spcPct val="100000"/>
              </a:lnSpc>
              <a:buClr>
                <a:srgbClr val="ffffff"/>
              </a:buClr>
              <a:buFont typeface="Lato"/>
              <a:buChar char="-"/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It focuses on making farmers get the optimal profits without intermediary losses.</a:t>
            </a:r>
            <a:endParaRPr b="0" lang="en-IN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1383120" y="88200"/>
            <a:ext cx="7038720" cy="9136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IN" sz="4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ontserrat"/>
                <a:ea typeface="Montserrat"/>
              </a:rPr>
              <a:t>Current System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6" name="Shape 147" descr=""/>
          <p:cNvPicPr/>
          <p:nvPr/>
        </p:nvPicPr>
        <p:blipFill>
          <a:blip r:embed="rId1"/>
          <a:stretch/>
        </p:blipFill>
        <p:spPr>
          <a:xfrm>
            <a:off x="1442520" y="1002240"/>
            <a:ext cx="6784200" cy="3935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1297440" y="393840"/>
            <a:ext cx="7038720" cy="9136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IN" sz="4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ontserrat"/>
                <a:ea typeface="Montserrat"/>
              </a:rPr>
              <a:t>Current Scenario :</a:t>
            </a:r>
            <a:r>
              <a:rPr b="0" lang="en-IN" sz="4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ontserrat"/>
                <a:ea typeface="Montserrat"/>
              </a:rPr>
              <a:t>
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TextShape 2"/>
          <p:cNvSpPr txBox="1"/>
          <p:nvPr/>
        </p:nvSpPr>
        <p:spPr>
          <a:xfrm>
            <a:off x="1297440" y="1567440"/>
            <a:ext cx="7038720" cy="29109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352080">
              <a:lnSpc>
                <a:spcPct val="122000"/>
              </a:lnSpc>
              <a:buClr>
                <a:srgbClr val="ffffff"/>
              </a:buClr>
              <a:buFont typeface="Arial"/>
              <a:buChar char="●"/>
            </a:pPr>
            <a:r>
              <a:rPr b="0" lang="en-IN" sz="195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The UN Reports that up to 50% of crop value vanishes between harvest and point of sale.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52080">
              <a:lnSpc>
                <a:spcPct val="122000"/>
              </a:lnSpc>
              <a:buClr>
                <a:srgbClr val="ffffff"/>
              </a:buClr>
              <a:buFont typeface="Arial"/>
              <a:buChar char="●"/>
            </a:pPr>
            <a:r>
              <a:rPr b="0" lang="en-IN" sz="195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“</a:t>
            </a:r>
            <a:r>
              <a:rPr b="1" lang="en-IN" sz="195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The middleman” </a:t>
            </a:r>
            <a:r>
              <a:rPr b="0" lang="en-IN" sz="195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takes away most of the profits leaving absolutely nothing for farmers.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52080">
              <a:lnSpc>
                <a:spcPct val="122000"/>
              </a:lnSpc>
              <a:buClr>
                <a:srgbClr val="ffffff"/>
              </a:buClr>
              <a:buFont typeface="Arial"/>
              <a:buChar char="●"/>
            </a:pPr>
            <a:r>
              <a:rPr b="0" lang="en-IN" sz="195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Problem is of importance in countries with high corruption like India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1297440" y="393840"/>
            <a:ext cx="7038720" cy="9136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IN" sz="4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ontserrat"/>
                <a:ea typeface="Montserrat"/>
              </a:rPr>
              <a:t>Proposed System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0" name="Shape 159" descr=""/>
          <p:cNvPicPr/>
          <p:nvPr/>
        </p:nvPicPr>
        <p:blipFill>
          <a:blip r:embed="rId1"/>
          <a:stretch/>
        </p:blipFill>
        <p:spPr>
          <a:xfrm>
            <a:off x="1400760" y="1380240"/>
            <a:ext cx="6831720" cy="3634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1297440" y="393840"/>
            <a:ext cx="7038720" cy="9136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IN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ontserrat"/>
                <a:ea typeface="Montserrat"/>
              </a:rPr>
              <a:t>Why blockchain ?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TextShape 2"/>
          <p:cNvSpPr txBox="1"/>
          <p:nvPr/>
        </p:nvSpPr>
        <p:spPr>
          <a:xfrm>
            <a:off x="1297440" y="1567440"/>
            <a:ext cx="7038720" cy="29109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380520">
              <a:lnSpc>
                <a:spcPct val="100000"/>
              </a:lnSpc>
              <a:buClr>
                <a:srgbClr val="ffffff"/>
              </a:buClr>
              <a:buFont typeface="Lato"/>
              <a:buChar char="●"/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Decentralized thus no scope of central authority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80520">
              <a:lnSpc>
                <a:spcPct val="100000"/>
              </a:lnSpc>
              <a:buClr>
                <a:srgbClr val="ffffff"/>
              </a:buClr>
              <a:buFont typeface="Lato"/>
              <a:buChar char="●"/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Cryptographically Secure i.e data is hashed and is safe from attacks.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80520">
              <a:lnSpc>
                <a:spcPct val="100000"/>
              </a:lnSpc>
              <a:buClr>
                <a:srgbClr val="ffffff"/>
              </a:buClr>
              <a:buFont typeface="Lato"/>
              <a:buChar char="●"/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It is immutable - Data cannot be manipulated for benefits or corruption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80520">
              <a:lnSpc>
                <a:spcPct val="100000"/>
              </a:lnSpc>
              <a:buClr>
                <a:srgbClr val="ffffff"/>
              </a:buClr>
              <a:buFont typeface="Lato"/>
              <a:buChar char="●"/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Fast and Reliable source - </a:t>
            </a:r>
            <a:r>
              <a:rPr b="1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One Stop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Shape 170" descr=""/>
          <p:cNvPicPr/>
          <p:nvPr/>
        </p:nvPicPr>
        <p:blipFill>
          <a:blip r:embed="rId1"/>
          <a:stretch/>
        </p:blipFill>
        <p:spPr>
          <a:xfrm>
            <a:off x="1320120" y="1027080"/>
            <a:ext cx="7549920" cy="4116240"/>
          </a:xfrm>
          <a:prstGeom prst="rect">
            <a:avLst/>
          </a:prstGeom>
          <a:ln>
            <a:noFill/>
          </a:ln>
        </p:spPr>
      </p:pic>
      <p:sp>
        <p:nvSpPr>
          <p:cNvPr id="94" name="CustomShape 1"/>
          <p:cNvSpPr/>
          <p:nvPr/>
        </p:nvSpPr>
        <p:spPr>
          <a:xfrm>
            <a:off x="1369080" y="0"/>
            <a:ext cx="6527520" cy="97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>
              <a:lnSpc>
                <a:spcPct val="100000"/>
              </a:lnSpc>
            </a:pPr>
            <a:r>
              <a:rPr b="0" lang="en-IN" sz="4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ontserrat"/>
                <a:ea typeface="Montserrat"/>
              </a:rPr>
              <a:t>Flow-Chart Model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1297440" y="393840"/>
            <a:ext cx="7038720" cy="9136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IN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ontserrat"/>
                <a:ea typeface="Montserrat"/>
              </a:rPr>
              <a:t>Advantages of Money Crop 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TextShape 2"/>
          <p:cNvSpPr txBox="1"/>
          <p:nvPr/>
        </p:nvSpPr>
        <p:spPr>
          <a:xfrm>
            <a:off x="1358640" y="1116000"/>
            <a:ext cx="7038720" cy="29109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749160" indent="-380520">
              <a:lnSpc>
                <a:spcPct val="158000"/>
              </a:lnSpc>
              <a:buClr>
                <a:srgbClr val="ffffff"/>
              </a:buClr>
              <a:buFont typeface="Georgia"/>
              <a:buAutoNum type="arabicPeriod"/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Provides them with mobile finance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9160" indent="-380520">
              <a:lnSpc>
                <a:spcPct val="158000"/>
              </a:lnSpc>
              <a:buClr>
                <a:srgbClr val="ffffff"/>
              </a:buClr>
              <a:buFont typeface="Georgia"/>
              <a:buAutoNum type="arabicPeriod"/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Digital Identity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9160" indent="-380520">
              <a:lnSpc>
                <a:spcPct val="158000"/>
              </a:lnSpc>
              <a:buClr>
                <a:srgbClr val="ffffff"/>
              </a:buClr>
              <a:buFont typeface="Georgia"/>
              <a:buAutoNum type="arabicPeriod"/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Increase farmer income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9160" indent="-380520">
              <a:lnSpc>
                <a:spcPct val="158000"/>
              </a:lnSpc>
              <a:buClr>
                <a:srgbClr val="ffffff"/>
              </a:buClr>
              <a:buFont typeface="Georgia"/>
              <a:buAutoNum type="arabicPeriod"/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Access to new products and services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9160" indent="-380520">
              <a:lnSpc>
                <a:spcPct val="158000"/>
              </a:lnSpc>
              <a:buClr>
                <a:srgbClr val="ffffff"/>
              </a:buClr>
              <a:buFont typeface="Georgia"/>
              <a:buAutoNum type="arabicPeriod"/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Empowerment of small farmers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9160" indent="-380520">
              <a:lnSpc>
                <a:spcPct val="158000"/>
              </a:lnSpc>
              <a:buClr>
                <a:srgbClr val="ffffff"/>
              </a:buClr>
              <a:buFont typeface="Georgia"/>
              <a:buAutoNum type="arabicPeriod"/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A better life for families and local community.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2304000" y="1870200"/>
            <a:ext cx="4138200" cy="15274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IN" sz="6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Thank You 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en-IN</dc:language>
  <cp:lastModifiedBy/>
  <dcterms:modified xsi:type="dcterms:W3CDTF">2018-03-20T15:17:07Z</dcterms:modified>
  <cp:revision>1</cp:revision>
  <dc:subject/>
  <dc:title/>
</cp:coreProperties>
</file>