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Montserrat" panose="020B0604020202020204" charset="0"/>
      <p:regular r:id="rId16"/>
      <p:bold r:id="rId17"/>
      <p:italic r:id="rId18"/>
      <p:boldItalic r:id="rId19"/>
    </p:embeddedFont>
    <p:embeddedFont>
      <p:font typeface="Gentium Basic" panose="020B0604020202020204" charset="0"/>
      <p:regular r:id="rId20"/>
      <p:bold r:id="rId21"/>
      <p:italic r:id="rId22"/>
      <p:boldItalic r:id="rId23"/>
    </p:embeddedFont>
    <p:embeddedFont>
      <p:font typeface="Alegreya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eep Yadav" initials="SY" lastIdx="1" clrIdx="0">
    <p:extLst>
      <p:ext uri="{19B8F6BF-5375-455C-9EA6-DF929625EA0E}">
        <p15:presenceInfo xmlns:p15="http://schemas.microsoft.com/office/powerpoint/2012/main" userId="52dc3ab3721fce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04T06:28:43.712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494770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129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323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707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211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511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02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704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408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1578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1" dirty="0" smtClean="0">
                <a:solidFill>
                  <a:srgbClr val="B30D6C"/>
                </a:solidFill>
                <a:latin typeface="Gentium Basic"/>
                <a:ea typeface="Gentium Basic"/>
                <a:cs typeface="Gentium Basic"/>
                <a:sym typeface="Gentium Basic"/>
              </a:rPr>
              <a:t>MCH Campus Hackathon </a:t>
            </a:r>
            <a:endParaRPr sz="14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B30D6C"/>
                </a:solidFill>
                <a:latin typeface="Gentium Basic"/>
                <a:ea typeface="Gentium Basic"/>
                <a:cs typeface="Gentium Basic"/>
                <a:sym typeface="Gentium Basic"/>
              </a:rPr>
              <a:t>3&amp;4 February  2018, Galgotias University Greater Noida </a:t>
            </a:r>
            <a:endParaRPr sz="3600" dirty="0" smtClean="0">
              <a:solidFill>
                <a:srgbClr val="B30D6C"/>
              </a:solidFill>
              <a:latin typeface="Gentium Basic"/>
              <a:ea typeface="Gentium Basic"/>
              <a:cs typeface="Gentium Basic"/>
              <a:sym typeface="Gentium Bas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dirty="0" smtClean="0">
                <a:solidFill>
                  <a:srgbClr val="B30D6C"/>
                </a:solidFill>
                <a:latin typeface="Gentium Basic"/>
                <a:ea typeface="Gentium Basic"/>
                <a:cs typeface="Gentium Basic"/>
                <a:sym typeface="Gentium Basic"/>
              </a:rPr>
              <a:t>Make for India </a:t>
            </a:r>
            <a:endParaRPr sz="3600" dirty="0" smtClean="0">
              <a:solidFill>
                <a:srgbClr val="B30D6C"/>
              </a:solidFill>
              <a:latin typeface="Gentium Basic"/>
              <a:ea typeface="Gentium Basic"/>
              <a:cs typeface="Gentium Basic"/>
              <a:sym typeface="Gentium Basic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KRANTI</a:t>
            </a:r>
            <a:br>
              <a:rPr lang="en" sz="3600" dirty="0" smtClean="0"/>
            </a:br>
            <a:endParaRPr sz="3600"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IN" sz="2400" dirty="0" smtClean="0">
                <a:latin typeface="Alegreya"/>
                <a:ea typeface="Alegreya"/>
                <a:cs typeface="Alegreya"/>
                <a:sym typeface="Alegreya"/>
              </a:rPr>
              <a:t>Sandeep Yadav</a:t>
            </a:r>
          </a:p>
          <a:p>
            <a:pPr marL="342900" indent="-342900"/>
            <a:r>
              <a:rPr lang="en-IN" sz="2400" dirty="0" err="1" smtClean="0">
                <a:latin typeface="Alegreya"/>
                <a:ea typeface="Alegreya"/>
                <a:cs typeface="Alegreya"/>
                <a:sym typeface="Alegreya"/>
              </a:rPr>
              <a:t>Mukesh</a:t>
            </a:r>
            <a:r>
              <a:rPr lang="en-IN" sz="2400" dirty="0" smtClean="0">
                <a:latin typeface="Alegreya"/>
                <a:ea typeface="Alegreya"/>
                <a:cs typeface="Alegreya"/>
                <a:sym typeface="Alegreya"/>
              </a:rPr>
              <a:t> Gupta</a:t>
            </a:r>
          </a:p>
          <a:p>
            <a:pPr marL="342900" indent="-342900"/>
            <a:r>
              <a:rPr lang="en-IN" sz="2400" dirty="0" err="1" smtClean="0">
                <a:latin typeface="Alegreya"/>
                <a:ea typeface="Alegreya"/>
                <a:cs typeface="Alegreya"/>
                <a:sym typeface="Alegreya"/>
              </a:rPr>
              <a:t>Aakash</a:t>
            </a:r>
            <a:r>
              <a:rPr lang="en-IN" sz="2400" dirty="0" smtClean="0"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en-IN" sz="2400" dirty="0" err="1" smtClean="0">
                <a:latin typeface="Alegreya"/>
                <a:ea typeface="Alegreya"/>
                <a:cs typeface="Alegreya"/>
                <a:sym typeface="Alegreya"/>
              </a:rPr>
              <a:t>Garg</a:t>
            </a:r>
            <a:endParaRPr sz="2400" dirty="0">
              <a:latin typeface="Alegreya"/>
              <a:ea typeface="Alegreya"/>
              <a:cs typeface="Alegreya"/>
              <a:sym typeface="Alegrey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" sz="36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3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297499" y="1571946"/>
            <a:ext cx="62437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Paralysis is a diseases which restricts the physical motion of a person. Full body disability also known as LIS (Locked-In-Syndrome) is a form of paralysis which the person loses control over their voluntary muscles. They can't communicate, talk and express themselves. </a:t>
            </a:r>
            <a:r>
              <a:rPr lang="en-IN" b="1" dirty="0">
                <a:solidFill>
                  <a:schemeClr val="bg1"/>
                </a:solidFill>
              </a:rPr>
              <a:t>The disability restricts them from expressing themselves and their ideas and thoughts are locked inside of them.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We have our means to express, they don’t have any means.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"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Vision</a:t>
            </a:r>
            <a:endParaRPr sz="3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297499" y="1726059"/>
            <a:ext cx="57197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Our application '</a:t>
            </a:r>
            <a:r>
              <a:rPr lang="en-IN" dirty="0" err="1">
                <a:solidFill>
                  <a:schemeClr val="bg1"/>
                </a:solidFill>
              </a:rPr>
              <a:t>Awaaz</a:t>
            </a:r>
            <a:r>
              <a:rPr lang="en-IN" dirty="0">
                <a:solidFill>
                  <a:schemeClr val="bg1"/>
                </a:solidFill>
              </a:rPr>
              <a:t>' gives freedom of expression to the disabled ones (especially the paralyzed ones</a:t>
            </a:r>
            <a:r>
              <a:rPr lang="en-IN" dirty="0" smtClean="0">
                <a:solidFill>
                  <a:schemeClr val="bg1"/>
                </a:solidFill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The application expects minimum participation from the user in forms of </a:t>
            </a:r>
            <a:r>
              <a:rPr lang="en-IN" dirty="0" smtClean="0">
                <a:solidFill>
                  <a:schemeClr val="bg1"/>
                </a:solidFill>
              </a:rPr>
              <a:t>eye blinks </a:t>
            </a:r>
            <a:r>
              <a:rPr lang="en-IN" dirty="0">
                <a:solidFill>
                  <a:schemeClr val="bg1"/>
                </a:solidFill>
              </a:rPr>
              <a:t>and converts it into texts using our application. The application employs </a:t>
            </a:r>
            <a:r>
              <a:rPr lang="en-IN" dirty="0" err="1">
                <a:solidFill>
                  <a:schemeClr val="bg1"/>
                </a:solidFill>
              </a:rPr>
              <a:t>Dlib</a:t>
            </a:r>
            <a:r>
              <a:rPr lang="en-IN" dirty="0">
                <a:solidFill>
                  <a:schemeClr val="bg1"/>
                </a:solidFill>
              </a:rPr>
              <a:t> and </a:t>
            </a:r>
            <a:r>
              <a:rPr lang="en-IN" dirty="0" err="1">
                <a:solidFill>
                  <a:schemeClr val="bg1"/>
                </a:solidFill>
              </a:rPr>
              <a:t>OpenCv’s</a:t>
            </a:r>
            <a:r>
              <a:rPr lang="en-IN" dirty="0">
                <a:solidFill>
                  <a:schemeClr val="bg1"/>
                </a:solidFill>
              </a:rPr>
              <a:t> ML algorithms for detection </a:t>
            </a:r>
            <a:r>
              <a:rPr lang="en-IN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The </a:t>
            </a:r>
            <a:r>
              <a:rPr lang="en-IN" dirty="0">
                <a:solidFill>
                  <a:schemeClr val="bg1"/>
                </a:solidFill>
              </a:rPr>
              <a:t>software can be run on any low end computer, even on a Raspberry </a:t>
            </a:r>
            <a:r>
              <a:rPr lang="en-IN" dirty="0" smtClean="0">
                <a:solidFill>
                  <a:schemeClr val="bg1"/>
                </a:solidFill>
              </a:rPr>
              <a:t>Pi.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We have built a web UI for easing the process of execution.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One click start is the best thing about this project.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 b="1"/>
              <a:t>UI Details</a:t>
            </a:r>
            <a:endParaRPr sz="3000" b="1"/>
          </a:p>
        </p:txBody>
      </p:sp>
      <p:sp>
        <p:nvSpPr>
          <p:cNvPr id="2" name="TextBox 1"/>
          <p:cNvSpPr txBox="1"/>
          <p:nvPr/>
        </p:nvSpPr>
        <p:spPr>
          <a:xfrm>
            <a:off x="1469203" y="1869897"/>
            <a:ext cx="686719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The UI of the app mainly consists of an web application used to trigger the application process and is as under:-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 smtClean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Bootstrap/Materialize for Web app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chemeClr val="bg1"/>
                </a:solidFill>
              </a:rPr>
              <a:t>PyQt</a:t>
            </a:r>
            <a:r>
              <a:rPr lang="en-IN" dirty="0" smtClean="0">
                <a:solidFill>
                  <a:schemeClr val="bg1"/>
                </a:solidFill>
              </a:rPr>
              <a:t> for Application UI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1">
                <a:latin typeface="Arial"/>
                <a:ea typeface="Arial"/>
                <a:cs typeface="Arial"/>
                <a:sym typeface="Arial"/>
              </a:rPr>
              <a:t>Technology Used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469204" y="1684962"/>
            <a:ext cx="43151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PyQt4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chemeClr val="bg1"/>
                </a:solidFill>
              </a:rPr>
              <a:t>OpenCV</a:t>
            </a:r>
            <a:endParaRPr lang="en-IN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chemeClr val="bg1"/>
                </a:solidFill>
              </a:rPr>
              <a:t>Dlib</a:t>
            </a:r>
            <a:endParaRPr lang="en-IN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chemeClr val="bg1"/>
                </a:solidFill>
              </a:rPr>
              <a:t>Nodejs</a:t>
            </a:r>
            <a:r>
              <a:rPr lang="en-IN" dirty="0" smtClean="0">
                <a:solidFill>
                  <a:schemeClr val="bg1"/>
                </a:solidFill>
              </a:rPr>
              <a:t> (for web application)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Python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Various Python Modules like </a:t>
            </a:r>
            <a:r>
              <a:rPr lang="en-IN" dirty="0" err="1" smtClean="0">
                <a:solidFill>
                  <a:schemeClr val="bg1"/>
                </a:solidFill>
              </a:rPr>
              <a:t>Imutils</a:t>
            </a:r>
            <a:r>
              <a:rPr lang="en-IN" dirty="0" smtClean="0">
                <a:solidFill>
                  <a:schemeClr val="bg1"/>
                </a:solidFill>
              </a:rPr>
              <a:t>, </a:t>
            </a:r>
            <a:r>
              <a:rPr lang="en-IN" dirty="0" err="1" smtClean="0">
                <a:solidFill>
                  <a:schemeClr val="bg1"/>
                </a:solidFill>
              </a:rPr>
              <a:t>argparse</a:t>
            </a:r>
            <a:r>
              <a:rPr lang="en-IN" dirty="0" smtClean="0">
                <a:solidFill>
                  <a:schemeClr val="bg1"/>
                </a:solidFill>
              </a:rPr>
              <a:t>, </a:t>
            </a:r>
            <a:r>
              <a:rPr lang="en-IN" dirty="0" err="1" smtClean="0">
                <a:solidFill>
                  <a:schemeClr val="bg1"/>
                </a:solidFill>
              </a:rPr>
              <a:t>numpy</a:t>
            </a:r>
            <a:r>
              <a:rPr lang="en-IN" dirty="0" smtClean="0">
                <a:solidFill>
                  <a:schemeClr val="bg1"/>
                </a:solidFill>
              </a:rPr>
              <a:t>  </a:t>
            </a:r>
            <a:r>
              <a:rPr lang="en-IN" dirty="0" err="1" smtClean="0">
                <a:solidFill>
                  <a:schemeClr val="bg1"/>
                </a:solidFill>
              </a:rPr>
              <a:t>etc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" sz="4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Business Model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0575" y="1767154"/>
            <a:ext cx="61233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The product can </a:t>
            </a:r>
            <a:r>
              <a:rPr lang="en-IN" dirty="0" smtClean="0">
                <a:solidFill>
                  <a:schemeClr val="bg1"/>
                </a:solidFill>
              </a:rPr>
              <a:t>be run </a:t>
            </a:r>
            <a:r>
              <a:rPr lang="en-IN" dirty="0" smtClean="0">
                <a:solidFill>
                  <a:schemeClr val="bg1"/>
                </a:solidFill>
              </a:rPr>
              <a:t>easily on a low end device like raspberry pi and even on a high end full fledged System.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The product expects minimum user interaction in form of eye blinks. </a:t>
            </a:r>
            <a:r>
              <a:rPr lang="en-IN" dirty="0">
                <a:solidFill>
                  <a:schemeClr val="bg1"/>
                </a:solidFill>
              </a:rPr>
              <a:t>It can be used to remove the communication gap between the abled and disabled ones. It provides a method </a:t>
            </a:r>
            <a:r>
              <a:rPr lang="en-IN" dirty="0" smtClean="0">
                <a:solidFill>
                  <a:schemeClr val="bg1"/>
                </a:solidFill>
              </a:rPr>
              <a:t>to the </a:t>
            </a:r>
            <a:r>
              <a:rPr lang="en-IN" dirty="0">
                <a:solidFill>
                  <a:schemeClr val="bg1"/>
                </a:solidFill>
              </a:rPr>
              <a:t>disabled ones to express their ideas and thoughts to </a:t>
            </a:r>
            <a:r>
              <a:rPr lang="en-IN" dirty="0" smtClean="0">
                <a:solidFill>
                  <a:schemeClr val="bg1"/>
                </a:solidFill>
              </a:rPr>
              <a:t>the 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This application can be deployed in hospitals for easy communication between the doctor and the patients suffering from disabilities like LIS(Locked in syndrome) and similar 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The product can also be used to register statement of the people on death bed by police or individuals.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1">
                <a:latin typeface="Arial"/>
                <a:ea typeface="Arial"/>
                <a:cs typeface="Arial"/>
                <a:sym typeface="Arial"/>
              </a:rPr>
              <a:t>Execution Plan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428108" y="1417834"/>
            <a:ext cx="51062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The best thing about this product is that it can be easily deployed on a raspberry pi computer which is very handy and enormously cost </a:t>
            </a:r>
            <a:r>
              <a:rPr lang="en-IN" dirty="0" smtClean="0">
                <a:solidFill>
                  <a:schemeClr val="bg1"/>
                </a:solidFill>
              </a:rPr>
              <a:t>efficient and serve a noble cause.</a:t>
            </a:r>
            <a:endParaRPr lang="en-IN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The next phase of </a:t>
            </a:r>
            <a:r>
              <a:rPr lang="en-IN" smtClean="0">
                <a:solidFill>
                  <a:schemeClr val="bg1"/>
                </a:solidFill>
              </a:rPr>
              <a:t>development </a:t>
            </a:r>
            <a:r>
              <a:rPr lang="en-IN" smtClean="0">
                <a:solidFill>
                  <a:schemeClr val="bg1"/>
                </a:solidFill>
              </a:rPr>
              <a:t>is</a:t>
            </a:r>
            <a:r>
              <a:rPr lang="en-IN" smtClean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to integrate features like text to speech, auto prediction of words and make the product more useful to everybody and decrease human participation to a certain extent.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Plan and Timeline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6737" y="1736333"/>
            <a:ext cx="39350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The next phase of development can be to integrate </a:t>
            </a:r>
            <a:r>
              <a:rPr lang="en-IN" dirty="0" smtClean="0">
                <a:solidFill>
                  <a:schemeClr val="bg1"/>
                </a:solidFill>
              </a:rPr>
              <a:t>features like:-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Text to speech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Word recommendation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Word auto complete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And many more.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466</Words>
  <Application>Microsoft Office PowerPoint</Application>
  <PresentationFormat>On-screen Show (16:9)</PresentationFormat>
  <Paragraphs>44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Lato</vt:lpstr>
      <vt:lpstr>Montserrat</vt:lpstr>
      <vt:lpstr>Gentium Basic</vt:lpstr>
      <vt:lpstr>Alegreya</vt:lpstr>
      <vt:lpstr>Arial</vt:lpstr>
      <vt:lpstr>Focus</vt:lpstr>
      <vt:lpstr>MCH Campus Hackathon  3&amp;4 February  2018, Galgotias University Greater Noida  Make for India  </vt:lpstr>
      <vt:lpstr>KRANTI </vt:lpstr>
      <vt:lpstr>Problem Statement </vt:lpstr>
      <vt:lpstr>Vision </vt:lpstr>
      <vt:lpstr>UI Details</vt:lpstr>
      <vt:lpstr>Technology Used</vt:lpstr>
      <vt:lpstr>Business Model</vt:lpstr>
      <vt:lpstr>Execution Plan</vt:lpstr>
      <vt:lpstr>Plan and Timeline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MCH Campus Hackathon  3&amp;4 February  2018, Galgotias University Greater Noida  Make for India  </dc:title>
  <cp:lastModifiedBy>Sandeep Yadav</cp:lastModifiedBy>
  <cp:revision>23</cp:revision>
  <dcterms:modified xsi:type="dcterms:W3CDTF">2018-02-04T01:25:08Z</dcterms:modified>
</cp:coreProperties>
</file>