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05655-C082-425A-BD5F-DA71E66A419E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E2DC25-5CF7-4CBE-8CC4-3DA3B16994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2DC25-5CF7-4CBE-8CC4-3DA3B16994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5000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4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387C-2D92-42BE-9358-0F8BBD4C7D1C}" type="datetimeFigureOut">
              <a:rPr lang="en-US" smtClean="0"/>
              <a:pPr/>
              <a:t>10/10/2018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D17E-742D-4833-8784-841A488FDC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5000"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1"/>
            <a:ext cx="8077200" cy="16001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Vani" pitchFamily="34" charset="0"/>
                <a:cs typeface="Vani" pitchFamily="34" charset="0"/>
              </a:rPr>
              <a:t>How to Migrate Gmail to Microsoft Office 365</a:t>
            </a:r>
            <a:endParaRPr lang="en-US" sz="4800" b="1" dirty="0">
              <a:latin typeface="Vani" pitchFamily="34" charset="0"/>
              <a:cs typeface="Van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4038600"/>
            <a:ext cx="8153400" cy="1752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CSV File:</a:t>
            </a:r>
            <a:r>
              <a:rPr 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Microsoft Excel and create three columns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EmailAddress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”, “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UserName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 and “Password”. If you want to migrate single account then enter single account details and if you want to migrate multiple then enter multiple accounts details in each column.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33700" y="2920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1</a:t>
            </a:r>
          </a:p>
        </p:txBody>
      </p:sp>
    </p:spTree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8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 you will see the email or emails list that are going to be migrated.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tep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230244"/>
            <a:ext cx="5943600" cy="28751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9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" y="1295400"/>
            <a:ext cx="8153400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Now after clicking the next button you will see a “Popup/Alert” informing the migration batch is in process.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Step-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382644"/>
            <a:ext cx="5943600" cy="28751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10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5300" y="1295400"/>
            <a:ext cx="8153400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 soon as the migration process has been finished it will tell that is synced and send an email.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tep-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286000"/>
            <a:ext cx="5943600" cy="28751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ep-1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06680"/>
            <a:ext cx="5943600" cy="20778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 descr="Step-1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362200"/>
            <a:ext cx="5943600" cy="20778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 descr="Step-1-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4602480"/>
            <a:ext cx="5943600" cy="20778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2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 </a:t>
            </a:r>
            <a:r>
              <a:rPr lang="en-US" sz="2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Microsoft Office 365 “Admin Panel” and select “Exchange” under the admin </a:t>
            </a:r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link.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Step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362201"/>
            <a:ext cx="5943600" cy="28751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3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“Recipient” on the left side and click on “Migration” link.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tep-3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133600"/>
            <a:ext cx="5943600" cy="20778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Step-3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495800"/>
            <a:ext cx="5943600" cy="20778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4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on the “+” symbol and select “Migrate to Exchange Online”.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Step-4-1.png"/>
          <p:cNvPicPr>
            <a:picLocks noChangeAspect="1"/>
          </p:cNvPicPr>
          <p:nvPr/>
        </p:nvPicPr>
        <p:blipFill>
          <a:blip r:embed="rId2" cstate="print"/>
          <a:srcRect b="25791"/>
          <a:stretch>
            <a:fillRect/>
          </a:stretch>
        </p:blipFill>
        <p:spPr>
          <a:xfrm>
            <a:off x="1600200" y="2209800"/>
            <a:ext cx="5943600" cy="2133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 descr="Step-4-2.png"/>
          <p:cNvPicPr>
            <a:picLocks noChangeAspect="1"/>
          </p:cNvPicPr>
          <p:nvPr/>
        </p:nvPicPr>
        <p:blipFill>
          <a:blip r:embed="rId3" cstate="print"/>
          <a:srcRect b="25792"/>
          <a:stretch>
            <a:fillRect/>
          </a:stretch>
        </p:blipFill>
        <p:spPr>
          <a:xfrm>
            <a:off x="1600200" y="4495800"/>
            <a:ext cx="5943600" cy="21336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5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“IMAP migration” and then brows for the CSV file that has been created earlier.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tep-5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350677"/>
            <a:ext cx="5943600" cy="2449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5</a:t>
            </a:r>
            <a:endParaRPr lang="en-US" sz="2400" dirty="0" smtClean="0">
              <a:latin typeface="Cooper Black" pitchFamily="18" charset="0"/>
            </a:endParaRPr>
          </a:p>
        </p:txBody>
      </p:sp>
      <p:pic>
        <p:nvPicPr>
          <p:cNvPr id="7" name="Picture 6" descr="Step-5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295400"/>
            <a:ext cx="5943600" cy="2449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 descr="Step-5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4038600"/>
            <a:ext cx="5943600" cy="24499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6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“Next” and enter the “IMAP server” (if it is Gmail enter “imap.gmail.com” and it will automatically fill the Authentication, Encryption and Port number.)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Step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687444"/>
            <a:ext cx="5943600" cy="28751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3700" y="457200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Cooper Black" pitchFamily="18" charset="0"/>
              </a:rPr>
              <a:t>Step 7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95300" y="1295400"/>
            <a:ext cx="81534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just"/>
            <a:r>
              <a:rPr 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“Next” and here you can rename your migration batch name or leave it for default</a:t>
            </a: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Step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286000"/>
            <a:ext cx="5943600" cy="28751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ransition spd="slow" advClick="0" advTm="5000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How-to-Migrate-Gmail-to--6968566</Template>
  <TotalTime>7</TotalTime>
  <Words>256</Words>
  <Application>Microsoft Office PowerPoint</Application>
  <PresentationFormat>On-screen Show (4:3)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Cooper Black</vt:lpstr>
      <vt:lpstr>Vani</vt:lpstr>
      <vt:lpstr>Office Theme</vt:lpstr>
      <vt:lpstr>How to Migrate Gmail to Microsoft Office 365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Migrate Gmail to Microsoft Office 365</dc:title>
  <dc:subject>How to Migrate Gmail to Microsoft Office 365</dc:subject>
  <dc:creator>Rajendran, Poongundran</dc:creator>
  <cp:lastModifiedBy>Karnati, Aditya</cp:lastModifiedBy>
  <cp:revision>2</cp:revision>
  <dcterms:created xsi:type="dcterms:W3CDTF">2018-10-10T13:05:20Z</dcterms:created>
  <dcterms:modified xsi:type="dcterms:W3CDTF">2018-10-10T13:30:25Z</dcterms:modified>
</cp:coreProperties>
</file>