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4196" showSpecialPlsOnTitleSld="0" saveSubsetFonts="1">
  <p:sldMasterIdLst>
    <p:sldMasterId id="2147483679" r:id="rId1"/>
  </p:sldMasterIdLst>
  <p:notesMasterIdLst>
    <p:notesMasterId r:id="rId63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7" r:id="rId43"/>
    <p:sldId id="299" r:id="rId44"/>
    <p:sldId id="295" r:id="rId45"/>
    <p:sldId id="296" r:id="rId46"/>
    <p:sldId id="294" r:id="rId47"/>
    <p:sldId id="301" r:id="rId48"/>
    <p:sldId id="300" r:id="rId49"/>
    <p:sldId id="302" r:id="rId50"/>
    <p:sldId id="303" r:id="rId51"/>
    <p:sldId id="304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템플릿" id="{ED495D5D-AAD8-45F4-BC2A-341F75321695}">
          <p14:sldIdLst>
            <p14:sldId id="305"/>
            <p14:sldId id="306"/>
            <p14:sldId id="307"/>
            <p14:sldId id="308"/>
            <p14:sldId id="309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271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/>
        </p14:section>
        <p14:section name="생성자를 팩토리 메서드로 치환" id="{DB0F5662-FB57-428A-82FB-47813A369220}">
          <p14:sldIdLst/>
        </p14:section>
        <p14:section name="관측 데이터 복제" id="{EE5EDC60-7874-4F0C-A3FA-B80A95D879EC}">
          <p14:sldIdLst/>
        </p14:section>
        <p14:section name="상속을 위임으로 치환" id="{F765CF7A-C948-4EAB-8EFF-28910A2EFDFC}">
          <p14:sldIdLst/>
        </p14:section>
        <p14:section name="대리자 은폐" id="{779A3173-87C7-45B0-B8D2-C4209311E253}">
          <p14:sldIdLst/>
        </p14:section>
        <p14:section name="상속 구조 정리" id="{6802893B-AA3E-42E6-870E-7FE60363FD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8" autoAdjust="0"/>
    <p:restoredTop sz="94660"/>
  </p:normalViewPr>
  <p:slideViewPr>
    <p:cSldViewPr>
      <p:cViewPr varScale="1">
        <p:scale>
          <a:sx n="51" d="100"/>
          <a:sy n="51" d="100"/>
        </p:scale>
        <p:origin x="19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09663"/>
              </p:ext>
            </p:extLst>
          </p:nvPr>
        </p:nvGraphicFramePr>
        <p:xfrm>
          <a:off x="611560" y="699542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</a:t>
            </a:r>
            <a:r>
              <a:rPr lang="ko-KR" altLang="en-US" dirty="0" smtClean="0"/>
              <a:t>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</a:t>
                      </a:r>
                      <a:r>
                        <a:rPr lang="ko-KR" altLang="en-US" sz="1050" dirty="0" smtClean="0"/>
                        <a:t>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  <a:endParaRPr kumimoji="0" lang="ko-KR" alt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</a:t>
            </a:r>
            <a:r>
              <a:rPr lang="ko-KR" altLang="en-US" dirty="0" smtClean="0"/>
              <a:t>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650875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</a:t>
                      </a:r>
                      <a:r>
                        <a:rPr kumimoji="0" lang="ko-KR" altLang="en-US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Method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</a:t>
            </a:r>
            <a:r>
              <a:rPr lang="ko-KR" altLang="en-US" dirty="0" smtClean="0"/>
              <a:t>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</a:t>
                      </a:r>
                      <a:r>
                        <a:rPr lang="ko-KR" altLang="en-US" sz="1200" dirty="0" smtClean="0"/>
                        <a:t>드</a:t>
                      </a:r>
                      <a:r>
                        <a:rPr lang="ko-KR" altLang="en-US" sz="1200" dirty="0" smtClean="0"/>
                        <a:t>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 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</a:t>
            </a:r>
            <a:r>
              <a:rPr lang="ko-KR" altLang="en-US" dirty="0" smtClean="0"/>
              <a:t>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</a:t>
            </a:r>
            <a:r>
              <a:rPr lang="ko-KR" altLang="en-US" dirty="0" err="1" smtClean="0"/>
              <a:t>리팩토링해야</a:t>
            </a:r>
            <a:r>
              <a:rPr lang="ko-KR" altLang="en-US" dirty="0" smtClean="0"/>
              <a:t>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메서드명</a:t>
            </a:r>
            <a:r>
              <a:rPr lang="ko-KR" altLang="en-US" dirty="0" smtClean="0"/>
              <a:t>  변경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createShape</a:t>
            </a:r>
            <a:r>
              <a:rPr lang="en-US" altLang="ko-KR" dirty="0" smtClean="0"/>
              <a:t>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</a:t>
                      </a:r>
                      <a:r>
                        <a:rPr lang="ko-KR" altLang="en-US" sz="1000" dirty="0" err="1" smtClean="0"/>
                        <a:t>다형성으로</a:t>
                      </a:r>
                      <a:r>
                        <a:rPr lang="ko-KR" altLang="en-US" sz="1000" dirty="0" smtClean="0"/>
                        <a:t>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코드를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395</TotalTime>
  <Words>3620</Words>
  <Application>Microsoft Office PowerPoint</Application>
  <PresentationFormat>화면 슬라이드 쇼(16:9)</PresentationFormat>
  <Paragraphs>735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35</cp:revision>
  <dcterms:created xsi:type="dcterms:W3CDTF">2018-02-23T02:02:49Z</dcterms:created>
  <dcterms:modified xsi:type="dcterms:W3CDTF">2018-03-01T07:21:27Z</dcterms:modified>
</cp:coreProperties>
</file>