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8089" showSpecialPlsOnTitleSld="0" saveSubsetFonts="1">
  <p:sldMasterIdLst>
    <p:sldMasterId id="2147483679" r:id="rId1"/>
  </p:sldMasterIdLst>
  <p:notesMasterIdLst>
    <p:notesMasterId r:id="rId94"/>
  </p:notesMasterIdLst>
  <p:sldIdLst>
    <p:sldId id="256" r:id="rId2"/>
    <p:sldId id="257" r:id="rId3"/>
    <p:sldId id="305" r:id="rId4"/>
    <p:sldId id="306" r:id="rId5"/>
    <p:sldId id="307" r:id="rId6"/>
    <p:sldId id="308" r:id="rId7"/>
    <p:sldId id="309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7" r:id="rId43"/>
    <p:sldId id="299" r:id="rId44"/>
    <p:sldId id="295" r:id="rId45"/>
    <p:sldId id="296" r:id="rId46"/>
    <p:sldId id="294" r:id="rId47"/>
    <p:sldId id="301" r:id="rId48"/>
    <p:sldId id="300" r:id="rId49"/>
    <p:sldId id="302" r:id="rId50"/>
    <p:sldId id="303" r:id="rId51"/>
    <p:sldId id="304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5" r:id="rId75"/>
    <p:sldId id="332" r:id="rId76"/>
    <p:sldId id="333" r:id="rId77"/>
    <p:sldId id="334" r:id="rId78"/>
    <p:sldId id="336" r:id="rId79"/>
    <p:sldId id="337" r:id="rId80"/>
    <p:sldId id="338" r:id="rId81"/>
    <p:sldId id="339" r:id="rId82"/>
    <p:sldId id="340" r:id="rId83"/>
    <p:sldId id="341" r:id="rId84"/>
    <p:sldId id="342" r:id="rId85"/>
    <p:sldId id="343" r:id="rId86"/>
    <p:sldId id="344" r:id="rId87"/>
    <p:sldId id="345" r:id="rId88"/>
    <p:sldId id="346" r:id="rId89"/>
    <p:sldId id="347" r:id="rId90"/>
    <p:sldId id="348" r:id="rId91"/>
    <p:sldId id="349" r:id="rId92"/>
    <p:sldId id="350" r:id="rId9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E7755C6-D62A-4B0E-98D5-FE384E7A613D}">
          <p14:sldIdLst>
            <p14:sldId id="256"/>
            <p14:sldId id="257"/>
          </p14:sldIdLst>
        </p14:section>
        <p14:section name="템플릿" id="{ED495D5D-AAD8-45F4-BC2A-341F75321695}">
          <p14:sldIdLst>
            <p14:sldId id="305"/>
            <p14:sldId id="306"/>
            <p14:sldId id="307"/>
            <p14:sldId id="308"/>
            <p14:sldId id="309"/>
          </p14:sldIdLst>
        </p14:section>
        <p14:section name="리팩토링이란" id="{0E3BD1E3-4CCF-4237-9C35-95C07ED7AF65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매직 넘버를 기호 상수로 치환" id="{D9BB83E4-082B-4D7B-AB95-1A7736604440}">
          <p14:sldIdLst>
            <p14:sldId id="268"/>
            <p14:sldId id="269"/>
            <p14:sldId id="270"/>
            <p14:sldId id="271"/>
          </p14:sldIdLst>
        </p14:section>
        <p14:section name="제어 플래그 삭제" id="{506F1B32-4812-4932-B466-10A4DA69E828}">
          <p14:sldIdLst>
            <p14:sldId id="272"/>
            <p14:sldId id="275"/>
            <p14:sldId id="276"/>
            <p14:sldId id="277"/>
          </p14:sldIdLst>
        </p14:section>
        <p14:section name="어서션 도입" id="{13E24B23-766F-4E90-8BE8-D2D7DEF90706}">
          <p14:sldIdLst>
            <p14:sldId id="278"/>
            <p14:sldId id="279"/>
            <p14:sldId id="280"/>
            <p14:sldId id="281"/>
          </p14:sldIdLst>
        </p14:section>
        <p14:section name="널 객체 도입" id="{A0A1AE1E-7534-47C9-AFEC-CE1CEB2C6E44}">
          <p14:sldIdLst>
            <p14:sldId id="282"/>
            <p14:sldId id="283"/>
            <p14:sldId id="284"/>
            <p14:sldId id="285"/>
            <p14:sldId id="286"/>
          </p14:sldIdLst>
        </p14:section>
        <p14:section name="메서드 추출" id="{0192FB25-09C5-4FCF-9413-3DEC45D6412F}">
          <p14:sldIdLst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클래스 추출" id="{73720D7F-12B9-4122-8DC2-67874A97BB24}">
          <p14:sldIdLst>
            <p14:sldId id="293"/>
            <p14:sldId id="297"/>
            <p14:sldId id="299"/>
            <p14:sldId id="295"/>
            <p14:sldId id="296"/>
            <p14:sldId id="294"/>
          </p14:sldIdLst>
        </p14:section>
        <p14:section name="분류 코드를 클래스로 치환" id="{5C5C7615-043E-4431-9692-4582D6B677B6}">
          <p14:sldIdLst>
            <p14:sldId id="301"/>
            <p14:sldId id="300"/>
            <p14:sldId id="302"/>
            <p14:sldId id="303"/>
            <p14:sldId id="304"/>
          </p14:sldIdLst>
        </p14:section>
        <p14:section name="분류 코드를 하위 클래스로 치환" id="{2835BACF-9FD5-4706-A57D-B4D06EC87F71}">
          <p14:sldIdLst>
            <p14:sldId id="310"/>
            <p14:sldId id="311"/>
            <p14:sldId id="312"/>
            <p14:sldId id="313"/>
            <p14:sldId id="314"/>
          </p14:sldIdLst>
        </p14:section>
        <p14:section name="분류 코드를 상태/전략 패턴으로 치환" id="{168B7F4C-73C8-4A09-96BB-C773A48FCCAC}">
          <p14:sldIdLst>
            <p14:sldId id="315"/>
            <p14:sldId id="316"/>
            <p14:sldId id="317"/>
            <p14:sldId id="318"/>
            <p14:sldId id="319"/>
          </p14:sldIdLst>
        </p14:section>
        <p14:section name="에러 코드를 예외로 치환" id="{C073EF4D-76F2-4E56-9530-D090475B2E43}">
          <p14:sldIdLst>
            <p14:sldId id="320"/>
            <p14:sldId id="321"/>
            <p14:sldId id="322"/>
            <p14:sldId id="323"/>
            <p14:sldId id="324"/>
          </p14:sldIdLst>
        </p14:section>
        <p14:section name="생성자를 팩토리 메서드로 치환" id="{DB0F5662-FB57-428A-82FB-47813A369220}">
          <p14:sldIdLst>
            <p14:sldId id="325"/>
            <p14:sldId id="326"/>
            <p14:sldId id="327"/>
            <p14:sldId id="328"/>
            <p14:sldId id="329"/>
          </p14:sldIdLst>
        </p14:section>
        <p14:section name="관측 데이터 복제" id="{EE5EDC60-7874-4F0C-A3FA-B80A95D879EC}">
          <p14:sldIdLst>
            <p14:sldId id="330"/>
            <p14:sldId id="331"/>
            <p14:sldId id="335"/>
            <p14:sldId id="332"/>
            <p14:sldId id="333"/>
            <p14:sldId id="334"/>
          </p14:sldIdLst>
        </p14:section>
        <p14:section name="상속을 위임으로 치환" id="{F765CF7A-C948-4EAB-8EFF-28910A2EFDFC}">
          <p14:sldIdLst>
            <p14:sldId id="336"/>
            <p14:sldId id="337"/>
            <p14:sldId id="338"/>
            <p14:sldId id="339"/>
            <p14:sldId id="340"/>
          </p14:sldIdLst>
        </p14:section>
        <p14:section name="대리자 은폐" id="{779A3173-87C7-45B0-B8D2-C4209311E253}">
          <p14:sldIdLst>
            <p14:sldId id="341"/>
            <p14:sldId id="342"/>
            <p14:sldId id="343"/>
            <p14:sldId id="344"/>
            <p14:sldId id="345"/>
          </p14:sldIdLst>
        </p14:section>
        <p14:section name="상속 구조 정리" id="{6802893B-AA3E-42E6-870E-7FE60363FD73}">
          <p14:sldIdLst>
            <p14:sldId id="346"/>
            <p14:sldId id="347"/>
            <p14:sldId id="348"/>
            <p14:sldId id="349"/>
            <p14:sldId id="3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132" autoAdjust="0"/>
    <p:restoredTop sz="94660"/>
  </p:normalViewPr>
  <p:slideViewPr>
    <p:cSldViewPr>
      <p:cViewPr varScale="1">
        <p:scale>
          <a:sx n="34" d="100"/>
          <a:sy n="34" d="100"/>
        </p:scale>
        <p:origin x="43" y="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38C84B-A56F-4A88-87DC-76CDF388A2A4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EB74AB7A-B7C6-4E07-93D9-259A1B3C8E7C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리팩토링이란</a:t>
          </a:r>
          <a:endParaRPr lang="ko-KR" altLang="en-US" dirty="0">
            <a:solidFill>
              <a:schemeClr val="tx1"/>
            </a:solidFill>
          </a:endParaRPr>
        </a:p>
      </dgm:t>
    </dgm:pt>
    <dgm:pt modelId="{3D5CA8F4-307C-4574-8BD1-18D562993475}" type="parTrans" cxnId="{233EDCC3-C742-4B47-AA1F-A16C998C0145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F6361869-9F05-4B2E-A424-CD14460EAC6F}" type="sibTrans" cxnId="{233EDCC3-C742-4B47-AA1F-A16C998C0145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A9A105B3-F7A0-4A59-B081-2F49F4F7C660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제어 플래그 삭제</a:t>
          </a:r>
          <a:endParaRPr lang="ko-KR" altLang="en-US" dirty="0">
            <a:solidFill>
              <a:schemeClr val="tx1"/>
            </a:solidFill>
          </a:endParaRPr>
        </a:p>
      </dgm:t>
    </dgm:pt>
    <dgm:pt modelId="{1AD67836-9144-492D-82BF-1027F70B5655}" type="parTrans" cxnId="{F7C52B74-E36C-49A2-936B-EEC9A6B5F113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7B132971-6BF6-4400-9227-D75B70B0F1D5}" type="sibTrans" cxnId="{F7C52B74-E36C-49A2-936B-EEC9A6B5F113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AFB258AA-EF2B-4C93-ADB8-A9A8D63472BE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매직 넘버를 기호 상수로 치환</a:t>
          </a:r>
          <a:endParaRPr lang="ko-KR" altLang="en-US" dirty="0">
            <a:solidFill>
              <a:schemeClr val="tx1"/>
            </a:solidFill>
          </a:endParaRPr>
        </a:p>
      </dgm:t>
    </dgm:pt>
    <dgm:pt modelId="{B8EBB7B8-7200-4A60-937B-547DE83EBA32}" type="parTrans" cxnId="{2DEEF499-1C45-4365-A78D-5BAA0A50E5D1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A8F7850F-D920-4349-B158-34BE091EAD4E}" type="sibTrans" cxnId="{2DEEF499-1C45-4365-A78D-5BAA0A50E5D1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9BC19336-4FAD-4699-9187-EE0D12335627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어서션 도입</a:t>
          </a:r>
          <a:endParaRPr lang="ko-KR" altLang="en-US" dirty="0">
            <a:solidFill>
              <a:schemeClr val="tx1"/>
            </a:solidFill>
          </a:endParaRPr>
        </a:p>
      </dgm:t>
    </dgm:pt>
    <dgm:pt modelId="{A476215E-7703-49D7-95FC-E4C4F21A53CA}" type="parTrans" cxnId="{3A4BB0D5-7E79-487C-9C06-854EC6E2BF41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EDC0E78C-F9FF-46A3-84CD-A14356448E3A}" type="sibTrans" cxnId="{3A4BB0D5-7E79-487C-9C06-854EC6E2BF41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C289FF1D-009A-446E-B7A3-F8F481586E41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널 객체 도입</a:t>
          </a:r>
          <a:endParaRPr lang="ko-KR" altLang="en-US" dirty="0">
            <a:solidFill>
              <a:schemeClr val="tx1"/>
            </a:solidFill>
          </a:endParaRPr>
        </a:p>
      </dgm:t>
    </dgm:pt>
    <dgm:pt modelId="{65BFCE33-C6A0-414C-93A9-8074AC5A1040}" type="parTrans" cxnId="{EBB7E83A-E5FB-4181-BBA5-70B269778E73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D51C5B9E-35E5-4E3C-87A3-4A0E55383ED1}" type="sibTrans" cxnId="{EBB7E83A-E5FB-4181-BBA5-70B269778E73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0C03C5AD-2581-4424-A8A4-919420C24399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메서드 추출</a:t>
          </a:r>
          <a:endParaRPr lang="ko-KR" altLang="en-US" dirty="0">
            <a:solidFill>
              <a:schemeClr val="tx1"/>
            </a:solidFill>
          </a:endParaRPr>
        </a:p>
      </dgm:t>
    </dgm:pt>
    <dgm:pt modelId="{F9BC4405-C4BE-4221-93ED-EE62E3B1A7B7}" type="parTrans" cxnId="{00FDA3FB-67FC-4937-93A1-18910CB8CCB0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70D9B3A5-993F-4665-B7FA-2CAEF5882BC4}" type="sibTrans" cxnId="{00FDA3FB-67FC-4937-93A1-18910CB8CCB0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7BAC42D0-DAAF-4F52-887B-16F1D948FEE6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클래스 추출</a:t>
          </a:r>
          <a:endParaRPr lang="ko-KR" altLang="en-US" dirty="0">
            <a:solidFill>
              <a:schemeClr val="tx1"/>
            </a:solidFill>
          </a:endParaRPr>
        </a:p>
      </dgm:t>
    </dgm:pt>
    <dgm:pt modelId="{E5F641B3-D0ED-4330-B11C-FBB301AC0646}" type="parTrans" cxnId="{1CD1DBDD-CE43-471F-8654-4713A7F6E4FA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B4BBDB4B-D08E-44F5-8122-5FC9CE731790}" type="sibTrans" cxnId="{1CD1DBDD-CE43-471F-8654-4713A7F6E4FA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A57AD84A-C789-4667-B5A7-54C461001A37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분류 코드를 클래스로 치환</a:t>
          </a:r>
          <a:endParaRPr lang="ko-KR" altLang="en-US" dirty="0">
            <a:solidFill>
              <a:schemeClr val="tx1"/>
            </a:solidFill>
          </a:endParaRPr>
        </a:p>
      </dgm:t>
    </dgm:pt>
    <dgm:pt modelId="{493F7D4F-05F6-4FA7-A581-FCBB1AE71AE8}" type="parTrans" cxnId="{33C50BA3-5572-4BFA-A6D1-ACFD9325F3E9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C0882F2D-7347-4F9F-B4B3-33E9BAD4F9D8}" type="sibTrans" cxnId="{33C50BA3-5572-4BFA-A6D1-ACFD9325F3E9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429C4829-6AAC-46AF-B972-02EA605A1BD1}" type="pres">
      <dgm:prSet presAssocID="{2338C84B-A56F-4A88-87DC-76CDF388A2A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67AD226-75F6-4E1B-99AD-2A6B0DCCF38B}" type="pres">
      <dgm:prSet presAssocID="{EB74AB7A-B7C6-4E07-93D9-259A1B3C8E7C}" presName="parentLin" presStyleCnt="0"/>
      <dgm:spPr/>
    </dgm:pt>
    <dgm:pt modelId="{30066A8A-D277-4B9F-9D5C-ACB971CFF12B}" type="pres">
      <dgm:prSet presAssocID="{EB74AB7A-B7C6-4E07-93D9-259A1B3C8E7C}" presName="parentLeftMargin" presStyleLbl="node1" presStyleIdx="0" presStyleCnt="8"/>
      <dgm:spPr/>
      <dgm:t>
        <a:bodyPr/>
        <a:lstStyle/>
        <a:p>
          <a:pPr latinLnBrk="1"/>
          <a:endParaRPr lang="ko-KR" altLang="en-US"/>
        </a:p>
      </dgm:t>
    </dgm:pt>
    <dgm:pt modelId="{2E626BFE-BF1F-467C-9FEC-76785C8F0D47}" type="pres">
      <dgm:prSet presAssocID="{EB74AB7A-B7C6-4E07-93D9-259A1B3C8E7C}" presName="parentText" presStyleLbl="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535FDDC-4253-4C6F-8EA1-37D65DA92EC5}" type="pres">
      <dgm:prSet presAssocID="{EB74AB7A-B7C6-4E07-93D9-259A1B3C8E7C}" presName="negativeSpace" presStyleCnt="0"/>
      <dgm:spPr/>
    </dgm:pt>
    <dgm:pt modelId="{3164E6A3-C2D0-41DB-8EFD-75F18757702A}" type="pres">
      <dgm:prSet presAssocID="{EB74AB7A-B7C6-4E07-93D9-259A1B3C8E7C}" presName="childText" presStyleLbl="conFgAcc1" presStyleIdx="0" presStyleCnt="8">
        <dgm:presLayoutVars>
          <dgm:bulletEnabled val="1"/>
        </dgm:presLayoutVars>
      </dgm:prSet>
      <dgm:spPr/>
    </dgm:pt>
    <dgm:pt modelId="{D253CB63-87F1-4F77-BC4F-4B01BF326AD4}" type="pres">
      <dgm:prSet presAssocID="{F6361869-9F05-4B2E-A424-CD14460EAC6F}" presName="spaceBetweenRectangles" presStyleCnt="0"/>
      <dgm:spPr/>
    </dgm:pt>
    <dgm:pt modelId="{0BAAE271-41F8-48D6-9A5D-689387CC1854}" type="pres">
      <dgm:prSet presAssocID="{AFB258AA-EF2B-4C93-ADB8-A9A8D63472BE}" presName="parentLin" presStyleCnt="0"/>
      <dgm:spPr/>
    </dgm:pt>
    <dgm:pt modelId="{08223D4D-748E-46F2-BE0D-3EC117929CFB}" type="pres">
      <dgm:prSet presAssocID="{AFB258AA-EF2B-4C93-ADB8-A9A8D63472BE}" presName="parentLeftMargin" presStyleLbl="node1" presStyleIdx="0" presStyleCnt="8"/>
      <dgm:spPr/>
      <dgm:t>
        <a:bodyPr/>
        <a:lstStyle/>
        <a:p>
          <a:pPr latinLnBrk="1"/>
          <a:endParaRPr lang="ko-KR" altLang="en-US"/>
        </a:p>
      </dgm:t>
    </dgm:pt>
    <dgm:pt modelId="{20FDC689-8052-4DF4-9504-FE191B06A9E8}" type="pres">
      <dgm:prSet presAssocID="{AFB258AA-EF2B-4C93-ADB8-A9A8D63472BE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1B2A955-6CB1-45EA-9288-149FB8B6283D}" type="pres">
      <dgm:prSet presAssocID="{AFB258AA-EF2B-4C93-ADB8-A9A8D63472BE}" presName="negativeSpace" presStyleCnt="0"/>
      <dgm:spPr/>
    </dgm:pt>
    <dgm:pt modelId="{2F2B9AAF-A645-46CD-BF19-0EC3013038C6}" type="pres">
      <dgm:prSet presAssocID="{AFB258AA-EF2B-4C93-ADB8-A9A8D63472BE}" presName="childText" presStyleLbl="conFgAcc1" presStyleIdx="1" presStyleCnt="8">
        <dgm:presLayoutVars>
          <dgm:bulletEnabled val="1"/>
        </dgm:presLayoutVars>
      </dgm:prSet>
      <dgm:spPr/>
    </dgm:pt>
    <dgm:pt modelId="{93709B64-C3B5-4956-B7B7-E2EADD403A40}" type="pres">
      <dgm:prSet presAssocID="{A8F7850F-D920-4349-B158-34BE091EAD4E}" presName="spaceBetweenRectangles" presStyleCnt="0"/>
      <dgm:spPr/>
    </dgm:pt>
    <dgm:pt modelId="{40D3348C-72B2-462F-BE73-AE1E77E310FA}" type="pres">
      <dgm:prSet presAssocID="{A9A105B3-F7A0-4A59-B081-2F49F4F7C660}" presName="parentLin" presStyleCnt="0"/>
      <dgm:spPr/>
    </dgm:pt>
    <dgm:pt modelId="{A23770B7-555C-4299-8FC1-84B79BE44D88}" type="pres">
      <dgm:prSet presAssocID="{A9A105B3-F7A0-4A59-B081-2F49F4F7C660}" presName="parentLeftMargin" presStyleLbl="node1" presStyleIdx="1" presStyleCnt="8"/>
      <dgm:spPr/>
      <dgm:t>
        <a:bodyPr/>
        <a:lstStyle/>
        <a:p>
          <a:pPr latinLnBrk="1"/>
          <a:endParaRPr lang="ko-KR" altLang="en-US"/>
        </a:p>
      </dgm:t>
    </dgm:pt>
    <dgm:pt modelId="{83813E09-1487-4B69-93EE-26F94CE61E39}" type="pres">
      <dgm:prSet presAssocID="{A9A105B3-F7A0-4A59-B081-2F49F4F7C660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69AC553-BEA1-46C9-BFDF-21DE620AAF33}" type="pres">
      <dgm:prSet presAssocID="{A9A105B3-F7A0-4A59-B081-2F49F4F7C660}" presName="negativeSpace" presStyleCnt="0"/>
      <dgm:spPr/>
    </dgm:pt>
    <dgm:pt modelId="{0DB96C05-AE39-4F95-8C6A-919FDDA4A62F}" type="pres">
      <dgm:prSet presAssocID="{A9A105B3-F7A0-4A59-B081-2F49F4F7C660}" presName="childText" presStyleLbl="conFgAcc1" presStyleIdx="2" presStyleCnt="8">
        <dgm:presLayoutVars>
          <dgm:bulletEnabled val="1"/>
        </dgm:presLayoutVars>
      </dgm:prSet>
      <dgm:spPr/>
    </dgm:pt>
    <dgm:pt modelId="{D5773692-4DBD-4075-ADEF-EB2B969543A9}" type="pres">
      <dgm:prSet presAssocID="{7B132971-6BF6-4400-9227-D75B70B0F1D5}" presName="spaceBetweenRectangles" presStyleCnt="0"/>
      <dgm:spPr/>
    </dgm:pt>
    <dgm:pt modelId="{936219B2-37CB-47D5-A441-06A9F09A2CBA}" type="pres">
      <dgm:prSet presAssocID="{9BC19336-4FAD-4699-9187-EE0D12335627}" presName="parentLin" presStyleCnt="0"/>
      <dgm:spPr/>
    </dgm:pt>
    <dgm:pt modelId="{BB029B86-9A97-4C85-9174-F9BF63BEF31A}" type="pres">
      <dgm:prSet presAssocID="{9BC19336-4FAD-4699-9187-EE0D12335627}" presName="parentLeftMargin" presStyleLbl="node1" presStyleIdx="2" presStyleCnt="8"/>
      <dgm:spPr/>
      <dgm:t>
        <a:bodyPr/>
        <a:lstStyle/>
        <a:p>
          <a:pPr latinLnBrk="1"/>
          <a:endParaRPr lang="ko-KR" altLang="en-US"/>
        </a:p>
      </dgm:t>
    </dgm:pt>
    <dgm:pt modelId="{5B141187-206E-4BA7-969E-66E3C52FC4C5}" type="pres">
      <dgm:prSet presAssocID="{9BC19336-4FAD-4699-9187-EE0D12335627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6180F13-082D-435A-BE2F-70C1B42E4BAB}" type="pres">
      <dgm:prSet presAssocID="{9BC19336-4FAD-4699-9187-EE0D12335627}" presName="negativeSpace" presStyleCnt="0"/>
      <dgm:spPr/>
    </dgm:pt>
    <dgm:pt modelId="{968D521F-B33D-42CD-904F-03F6CD1C5BDD}" type="pres">
      <dgm:prSet presAssocID="{9BC19336-4FAD-4699-9187-EE0D12335627}" presName="childText" presStyleLbl="conFgAcc1" presStyleIdx="3" presStyleCnt="8">
        <dgm:presLayoutVars>
          <dgm:bulletEnabled val="1"/>
        </dgm:presLayoutVars>
      </dgm:prSet>
      <dgm:spPr/>
    </dgm:pt>
    <dgm:pt modelId="{8AC16770-821B-4602-9274-B605B7E0D15C}" type="pres">
      <dgm:prSet presAssocID="{EDC0E78C-F9FF-46A3-84CD-A14356448E3A}" presName="spaceBetweenRectangles" presStyleCnt="0"/>
      <dgm:spPr/>
    </dgm:pt>
    <dgm:pt modelId="{5FDA23A0-6966-4A77-A914-1B2FA8E6372D}" type="pres">
      <dgm:prSet presAssocID="{C289FF1D-009A-446E-B7A3-F8F481586E41}" presName="parentLin" presStyleCnt="0"/>
      <dgm:spPr/>
    </dgm:pt>
    <dgm:pt modelId="{4DF687AA-85A7-4686-A998-0C8AE25DF982}" type="pres">
      <dgm:prSet presAssocID="{C289FF1D-009A-446E-B7A3-F8F481586E41}" presName="parentLeftMargin" presStyleLbl="node1" presStyleIdx="3" presStyleCnt="8"/>
      <dgm:spPr/>
      <dgm:t>
        <a:bodyPr/>
        <a:lstStyle/>
        <a:p>
          <a:pPr latinLnBrk="1"/>
          <a:endParaRPr lang="ko-KR" altLang="en-US"/>
        </a:p>
      </dgm:t>
    </dgm:pt>
    <dgm:pt modelId="{A810BA82-3FDF-4B52-B9C9-654B6FF5FC7E}" type="pres">
      <dgm:prSet presAssocID="{C289FF1D-009A-446E-B7A3-F8F481586E41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507F4FA-EBA0-4CCB-A0AD-53683B0AFCDF}" type="pres">
      <dgm:prSet presAssocID="{C289FF1D-009A-446E-B7A3-F8F481586E41}" presName="negativeSpace" presStyleCnt="0"/>
      <dgm:spPr/>
    </dgm:pt>
    <dgm:pt modelId="{3C4E67B3-DDFE-4C46-863A-6082CCB77F94}" type="pres">
      <dgm:prSet presAssocID="{C289FF1D-009A-446E-B7A3-F8F481586E41}" presName="childText" presStyleLbl="conFgAcc1" presStyleIdx="4" presStyleCnt="8">
        <dgm:presLayoutVars>
          <dgm:bulletEnabled val="1"/>
        </dgm:presLayoutVars>
      </dgm:prSet>
      <dgm:spPr/>
    </dgm:pt>
    <dgm:pt modelId="{ABF888C0-0929-4C19-87D1-54809007DF3D}" type="pres">
      <dgm:prSet presAssocID="{D51C5B9E-35E5-4E3C-87A3-4A0E55383ED1}" presName="spaceBetweenRectangles" presStyleCnt="0"/>
      <dgm:spPr/>
    </dgm:pt>
    <dgm:pt modelId="{6A6080A9-09A1-4898-AEA9-4062C40CE223}" type="pres">
      <dgm:prSet presAssocID="{0C03C5AD-2581-4424-A8A4-919420C24399}" presName="parentLin" presStyleCnt="0"/>
      <dgm:spPr/>
    </dgm:pt>
    <dgm:pt modelId="{91106644-D701-4673-85FA-A703A88ADAA9}" type="pres">
      <dgm:prSet presAssocID="{0C03C5AD-2581-4424-A8A4-919420C24399}" presName="parentLeftMargin" presStyleLbl="node1" presStyleIdx="4" presStyleCnt="8"/>
      <dgm:spPr/>
      <dgm:t>
        <a:bodyPr/>
        <a:lstStyle/>
        <a:p>
          <a:pPr latinLnBrk="1"/>
          <a:endParaRPr lang="ko-KR" altLang="en-US"/>
        </a:p>
      </dgm:t>
    </dgm:pt>
    <dgm:pt modelId="{1F180269-41AA-435D-9011-A90EE3620702}" type="pres">
      <dgm:prSet presAssocID="{0C03C5AD-2581-4424-A8A4-919420C24399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467EA03-A808-451B-AF25-5A17E80CAE0E}" type="pres">
      <dgm:prSet presAssocID="{0C03C5AD-2581-4424-A8A4-919420C24399}" presName="negativeSpace" presStyleCnt="0"/>
      <dgm:spPr/>
    </dgm:pt>
    <dgm:pt modelId="{A3201FD1-175E-47FA-AB10-DBCE30DC447B}" type="pres">
      <dgm:prSet presAssocID="{0C03C5AD-2581-4424-A8A4-919420C24399}" presName="childText" presStyleLbl="conFgAcc1" presStyleIdx="5" presStyleCnt="8">
        <dgm:presLayoutVars>
          <dgm:bulletEnabled val="1"/>
        </dgm:presLayoutVars>
      </dgm:prSet>
      <dgm:spPr/>
    </dgm:pt>
    <dgm:pt modelId="{51F2B95F-ED19-4776-83DD-6952AD167514}" type="pres">
      <dgm:prSet presAssocID="{70D9B3A5-993F-4665-B7FA-2CAEF5882BC4}" presName="spaceBetweenRectangles" presStyleCnt="0"/>
      <dgm:spPr/>
    </dgm:pt>
    <dgm:pt modelId="{FC4DF8AC-7510-46B0-A7FF-2E337EBD0112}" type="pres">
      <dgm:prSet presAssocID="{7BAC42D0-DAAF-4F52-887B-16F1D948FEE6}" presName="parentLin" presStyleCnt="0"/>
      <dgm:spPr/>
    </dgm:pt>
    <dgm:pt modelId="{1C074754-3310-473A-A60C-1B23D53A46BE}" type="pres">
      <dgm:prSet presAssocID="{7BAC42D0-DAAF-4F52-887B-16F1D948FEE6}" presName="parentLeftMargin" presStyleLbl="node1" presStyleIdx="5" presStyleCnt="8"/>
      <dgm:spPr/>
      <dgm:t>
        <a:bodyPr/>
        <a:lstStyle/>
        <a:p>
          <a:pPr latinLnBrk="1"/>
          <a:endParaRPr lang="ko-KR" altLang="en-US"/>
        </a:p>
      </dgm:t>
    </dgm:pt>
    <dgm:pt modelId="{F88363CC-FF4F-48BE-ACE8-D314C3A4318C}" type="pres">
      <dgm:prSet presAssocID="{7BAC42D0-DAAF-4F52-887B-16F1D948FEE6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88CE354-D0CD-4609-896C-C95A66C7852F}" type="pres">
      <dgm:prSet presAssocID="{7BAC42D0-DAAF-4F52-887B-16F1D948FEE6}" presName="negativeSpace" presStyleCnt="0"/>
      <dgm:spPr/>
    </dgm:pt>
    <dgm:pt modelId="{4C98A772-AD21-49E0-A6F2-77598DEA5A34}" type="pres">
      <dgm:prSet presAssocID="{7BAC42D0-DAAF-4F52-887B-16F1D948FEE6}" presName="childText" presStyleLbl="conFgAcc1" presStyleIdx="6" presStyleCnt="8">
        <dgm:presLayoutVars>
          <dgm:bulletEnabled val="1"/>
        </dgm:presLayoutVars>
      </dgm:prSet>
      <dgm:spPr/>
    </dgm:pt>
    <dgm:pt modelId="{99D955E6-6635-4CB3-A4C1-C7A89E1B867A}" type="pres">
      <dgm:prSet presAssocID="{B4BBDB4B-D08E-44F5-8122-5FC9CE731790}" presName="spaceBetweenRectangles" presStyleCnt="0"/>
      <dgm:spPr/>
    </dgm:pt>
    <dgm:pt modelId="{A275C929-81DB-4BEF-BB5D-C6DD7F80803D}" type="pres">
      <dgm:prSet presAssocID="{A57AD84A-C789-4667-B5A7-54C461001A37}" presName="parentLin" presStyleCnt="0"/>
      <dgm:spPr/>
    </dgm:pt>
    <dgm:pt modelId="{C9A938BE-BEC6-47C4-BACA-C6CEC2885870}" type="pres">
      <dgm:prSet presAssocID="{A57AD84A-C789-4667-B5A7-54C461001A37}" presName="parentLeftMargin" presStyleLbl="node1" presStyleIdx="6" presStyleCnt="8"/>
      <dgm:spPr/>
      <dgm:t>
        <a:bodyPr/>
        <a:lstStyle/>
        <a:p>
          <a:pPr latinLnBrk="1"/>
          <a:endParaRPr lang="ko-KR" altLang="en-US"/>
        </a:p>
      </dgm:t>
    </dgm:pt>
    <dgm:pt modelId="{2DEBF317-1263-42EE-ADC5-172E884F0723}" type="pres">
      <dgm:prSet presAssocID="{A57AD84A-C789-4667-B5A7-54C461001A37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506A20E-F480-4256-B3C7-00E996D87BA4}" type="pres">
      <dgm:prSet presAssocID="{A57AD84A-C789-4667-B5A7-54C461001A37}" presName="negativeSpace" presStyleCnt="0"/>
      <dgm:spPr/>
    </dgm:pt>
    <dgm:pt modelId="{7394C946-FCF9-42C2-804F-772627085F59}" type="pres">
      <dgm:prSet presAssocID="{A57AD84A-C789-4667-B5A7-54C461001A37}" presName="childText" presStyleLbl="conFgAcc1" presStyleIdx="7" presStyleCnt="8">
        <dgm:presLayoutVars>
          <dgm:bulletEnabled val="1"/>
        </dgm:presLayoutVars>
      </dgm:prSet>
      <dgm:spPr/>
    </dgm:pt>
  </dgm:ptLst>
  <dgm:cxnLst>
    <dgm:cxn modelId="{48126A05-FCB7-42E9-BB2D-7AB0CCDD6F49}" type="presOf" srcId="{9BC19336-4FAD-4699-9187-EE0D12335627}" destId="{BB029B86-9A97-4C85-9174-F9BF63BEF31A}" srcOrd="0" destOrd="0" presId="urn:microsoft.com/office/officeart/2005/8/layout/list1"/>
    <dgm:cxn modelId="{59D3A867-CB1F-48A9-A9BD-038B26FF5D96}" type="presOf" srcId="{C289FF1D-009A-446E-B7A3-F8F481586E41}" destId="{A810BA82-3FDF-4B52-B9C9-654B6FF5FC7E}" srcOrd="1" destOrd="0" presId="urn:microsoft.com/office/officeart/2005/8/layout/list1"/>
    <dgm:cxn modelId="{989E4D3F-7874-49E8-858B-2677B1A41654}" type="presOf" srcId="{A57AD84A-C789-4667-B5A7-54C461001A37}" destId="{2DEBF317-1263-42EE-ADC5-172E884F0723}" srcOrd="1" destOrd="0" presId="urn:microsoft.com/office/officeart/2005/8/layout/list1"/>
    <dgm:cxn modelId="{1CD1DBDD-CE43-471F-8654-4713A7F6E4FA}" srcId="{2338C84B-A56F-4A88-87DC-76CDF388A2A4}" destId="{7BAC42D0-DAAF-4F52-887B-16F1D948FEE6}" srcOrd="6" destOrd="0" parTransId="{E5F641B3-D0ED-4330-B11C-FBB301AC0646}" sibTransId="{B4BBDB4B-D08E-44F5-8122-5FC9CE731790}"/>
    <dgm:cxn modelId="{E9A670B4-9C6B-4B6A-A9D5-3E4B4D467F13}" type="presOf" srcId="{7BAC42D0-DAAF-4F52-887B-16F1D948FEE6}" destId="{F88363CC-FF4F-48BE-ACE8-D314C3A4318C}" srcOrd="1" destOrd="0" presId="urn:microsoft.com/office/officeart/2005/8/layout/list1"/>
    <dgm:cxn modelId="{EBB7E83A-E5FB-4181-BBA5-70B269778E73}" srcId="{2338C84B-A56F-4A88-87DC-76CDF388A2A4}" destId="{C289FF1D-009A-446E-B7A3-F8F481586E41}" srcOrd="4" destOrd="0" parTransId="{65BFCE33-C6A0-414C-93A9-8074AC5A1040}" sibTransId="{D51C5B9E-35E5-4E3C-87A3-4A0E55383ED1}"/>
    <dgm:cxn modelId="{7FBAD63D-864D-4998-A9D0-5528B18469F8}" type="presOf" srcId="{0C03C5AD-2581-4424-A8A4-919420C24399}" destId="{91106644-D701-4673-85FA-A703A88ADAA9}" srcOrd="0" destOrd="0" presId="urn:microsoft.com/office/officeart/2005/8/layout/list1"/>
    <dgm:cxn modelId="{03877960-BA71-4692-9EF2-E4F5B807D93E}" type="presOf" srcId="{9BC19336-4FAD-4699-9187-EE0D12335627}" destId="{5B141187-206E-4BA7-969E-66E3C52FC4C5}" srcOrd="1" destOrd="0" presId="urn:microsoft.com/office/officeart/2005/8/layout/list1"/>
    <dgm:cxn modelId="{F7C52B74-E36C-49A2-936B-EEC9A6B5F113}" srcId="{2338C84B-A56F-4A88-87DC-76CDF388A2A4}" destId="{A9A105B3-F7A0-4A59-B081-2F49F4F7C660}" srcOrd="2" destOrd="0" parTransId="{1AD67836-9144-492D-82BF-1027F70B5655}" sibTransId="{7B132971-6BF6-4400-9227-D75B70B0F1D5}"/>
    <dgm:cxn modelId="{00FDA3FB-67FC-4937-93A1-18910CB8CCB0}" srcId="{2338C84B-A56F-4A88-87DC-76CDF388A2A4}" destId="{0C03C5AD-2581-4424-A8A4-919420C24399}" srcOrd="5" destOrd="0" parTransId="{F9BC4405-C4BE-4221-93ED-EE62E3B1A7B7}" sibTransId="{70D9B3A5-993F-4665-B7FA-2CAEF5882BC4}"/>
    <dgm:cxn modelId="{11648BE7-AE05-4FBB-B4B1-E06B966FB1C1}" type="presOf" srcId="{A9A105B3-F7A0-4A59-B081-2F49F4F7C660}" destId="{83813E09-1487-4B69-93EE-26F94CE61E39}" srcOrd="1" destOrd="0" presId="urn:microsoft.com/office/officeart/2005/8/layout/list1"/>
    <dgm:cxn modelId="{3A4BB0D5-7E79-487C-9C06-854EC6E2BF41}" srcId="{2338C84B-A56F-4A88-87DC-76CDF388A2A4}" destId="{9BC19336-4FAD-4699-9187-EE0D12335627}" srcOrd="3" destOrd="0" parTransId="{A476215E-7703-49D7-95FC-E4C4F21A53CA}" sibTransId="{EDC0E78C-F9FF-46A3-84CD-A14356448E3A}"/>
    <dgm:cxn modelId="{2DEEF499-1C45-4365-A78D-5BAA0A50E5D1}" srcId="{2338C84B-A56F-4A88-87DC-76CDF388A2A4}" destId="{AFB258AA-EF2B-4C93-ADB8-A9A8D63472BE}" srcOrd="1" destOrd="0" parTransId="{B8EBB7B8-7200-4A60-937B-547DE83EBA32}" sibTransId="{A8F7850F-D920-4349-B158-34BE091EAD4E}"/>
    <dgm:cxn modelId="{BE5F8FD5-2C66-4D23-9ACD-6939C691B7BA}" type="presOf" srcId="{AFB258AA-EF2B-4C93-ADB8-A9A8D63472BE}" destId="{20FDC689-8052-4DF4-9504-FE191B06A9E8}" srcOrd="1" destOrd="0" presId="urn:microsoft.com/office/officeart/2005/8/layout/list1"/>
    <dgm:cxn modelId="{9B966157-D2F7-417F-B1E8-E35157E8D824}" type="presOf" srcId="{C289FF1D-009A-446E-B7A3-F8F481586E41}" destId="{4DF687AA-85A7-4686-A998-0C8AE25DF982}" srcOrd="0" destOrd="0" presId="urn:microsoft.com/office/officeart/2005/8/layout/list1"/>
    <dgm:cxn modelId="{FBC59CFB-D726-43A0-BC76-C146B475A2E2}" type="presOf" srcId="{AFB258AA-EF2B-4C93-ADB8-A9A8D63472BE}" destId="{08223D4D-748E-46F2-BE0D-3EC117929CFB}" srcOrd="0" destOrd="0" presId="urn:microsoft.com/office/officeart/2005/8/layout/list1"/>
    <dgm:cxn modelId="{49E6461E-3A8D-47E7-B57D-16942AF06903}" type="presOf" srcId="{EB74AB7A-B7C6-4E07-93D9-259A1B3C8E7C}" destId="{30066A8A-D277-4B9F-9D5C-ACB971CFF12B}" srcOrd="0" destOrd="0" presId="urn:microsoft.com/office/officeart/2005/8/layout/list1"/>
    <dgm:cxn modelId="{33C50BA3-5572-4BFA-A6D1-ACFD9325F3E9}" srcId="{2338C84B-A56F-4A88-87DC-76CDF388A2A4}" destId="{A57AD84A-C789-4667-B5A7-54C461001A37}" srcOrd="7" destOrd="0" parTransId="{493F7D4F-05F6-4FA7-A581-FCBB1AE71AE8}" sibTransId="{C0882F2D-7347-4F9F-B4B3-33E9BAD4F9D8}"/>
    <dgm:cxn modelId="{233EDCC3-C742-4B47-AA1F-A16C998C0145}" srcId="{2338C84B-A56F-4A88-87DC-76CDF388A2A4}" destId="{EB74AB7A-B7C6-4E07-93D9-259A1B3C8E7C}" srcOrd="0" destOrd="0" parTransId="{3D5CA8F4-307C-4574-8BD1-18D562993475}" sibTransId="{F6361869-9F05-4B2E-A424-CD14460EAC6F}"/>
    <dgm:cxn modelId="{500BFDF1-DC0F-4BA5-B31A-C5609A911123}" type="presOf" srcId="{2338C84B-A56F-4A88-87DC-76CDF388A2A4}" destId="{429C4829-6AAC-46AF-B972-02EA605A1BD1}" srcOrd="0" destOrd="0" presId="urn:microsoft.com/office/officeart/2005/8/layout/list1"/>
    <dgm:cxn modelId="{2873DCE8-3D7F-48F3-AF8D-06FC884A5001}" type="presOf" srcId="{A9A105B3-F7A0-4A59-B081-2F49F4F7C660}" destId="{A23770B7-555C-4299-8FC1-84B79BE44D88}" srcOrd="0" destOrd="0" presId="urn:microsoft.com/office/officeart/2005/8/layout/list1"/>
    <dgm:cxn modelId="{CA531081-2ABB-4A11-BF3A-19028685E456}" type="presOf" srcId="{A57AD84A-C789-4667-B5A7-54C461001A37}" destId="{C9A938BE-BEC6-47C4-BACA-C6CEC2885870}" srcOrd="0" destOrd="0" presId="urn:microsoft.com/office/officeart/2005/8/layout/list1"/>
    <dgm:cxn modelId="{B6E81649-EBCE-411B-8386-C3AAAF51CDA9}" type="presOf" srcId="{7BAC42D0-DAAF-4F52-887B-16F1D948FEE6}" destId="{1C074754-3310-473A-A60C-1B23D53A46BE}" srcOrd="0" destOrd="0" presId="urn:microsoft.com/office/officeart/2005/8/layout/list1"/>
    <dgm:cxn modelId="{F2329977-60E5-4655-A86C-7D9052C8AEBE}" type="presOf" srcId="{0C03C5AD-2581-4424-A8A4-919420C24399}" destId="{1F180269-41AA-435D-9011-A90EE3620702}" srcOrd="1" destOrd="0" presId="urn:microsoft.com/office/officeart/2005/8/layout/list1"/>
    <dgm:cxn modelId="{EBA4496A-5A80-414B-86B2-519D376CE886}" type="presOf" srcId="{EB74AB7A-B7C6-4E07-93D9-259A1B3C8E7C}" destId="{2E626BFE-BF1F-467C-9FEC-76785C8F0D47}" srcOrd="1" destOrd="0" presId="urn:microsoft.com/office/officeart/2005/8/layout/list1"/>
    <dgm:cxn modelId="{EB0373D6-3649-4F3F-B780-C763B5D7DCD0}" type="presParOf" srcId="{429C4829-6AAC-46AF-B972-02EA605A1BD1}" destId="{D67AD226-75F6-4E1B-99AD-2A6B0DCCF38B}" srcOrd="0" destOrd="0" presId="urn:microsoft.com/office/officeart/2005/8/layout/list1"/>
    <dgm:cxn modelId="{4165BC0B-11B8-4483-85E8-5D16E036C0CB}" type="presParOf" srcId="{D67AD226-75F6-4E1B-99AD-2A6B0DCCF38B}" destId="{30066A8A-D277-4B9F-9D5C-ACB971CFF12B}" srcOrd="0" destOrd="0" presId="urn:microsoft.com/office/officeart/2005/8/layout/list1"/>
    <dgm:cxn modelId="{D38365F2-BB3E-48DA-A777-1E0A31A9AAF8}" type="presParOf" srcId="{D67AD226-75F6-4E1B-99AD-2A6B0DCCF38B}" destId="{2E626BFE-BF1F-467C-9FEC-76785C8F0D47}" srcOrd="1" destOrd="0" presId="urn:microsoft.com/office/officeart/2005/8/layout/list1"/>
    <dgm:cxn modelId="{83095828-D85D-4850-9276-7F3AB44581CF}" type="presParOf" srcId="{429C4829-6AAC-46AF-B972-02EA605A1BD1}" destId="{8535FDDC-4253-4C6F-8EA1-37D65DA92EC5}" srcOrd="1" destOrd="0" presId="urn:microsoft.com/office/officeart/2005/8/layout/list1"/>
    <dgm:cxn modelId="{7BD1AC3F-D05B-4674-B6EC-B375BCBB9BAF}" type="presParOf" srcId="{429C4829-6AAC-46AF-B972-02EA605A1BD1}" destId="{3164E6A3-C2D0-41DB-8EFD-75F18757702A}" srcOrd="2" destOrd="0" presId="urn:microsoft.com/office/officeart/2005/8/layout/list1"/>
    <dgm:cxn modelId="{79ABB815-C041-4360-9BF4-F382F17E5556}" type="presParOf" srcId="{429C4829-6AAC-46AF-B972-02EA605A1BD1}" destId="{D253CB63-87F1-4F77-BC4F-4B01BF326AD4}" srcOrd="3" destOrd="0" presId="urn:microsoft.com/office/officeart/2005/8/layout/list1"/>
    <dgm:cxn modelId="{ADB25FC8-7A91-4920-AB7A-EC4A12C0F872}" type="presParOf" srcId="{429C4829-6AAC-46AF-B972-02EA605A1BD1}" destId="{0BAAE271-41F8-48D6-9A5D-689387CC1854}" srcOrd="4" destOrd="0" presId="urn:microsoft.com/office/officeart/2005/8/layout/list1"/>
    <dgm:cxn modelId="{E22AE2C9-A8E0-4BF0-BE47-1F751FA0D889}" type="presParOf" srcId="{0BAAE271-41F8-48D6-9A5D-689387CC1854}" destId="{08223D4D-748E-46F2-BE0D-3EC117929CFB}" srcOrd="0" destOrd="0" presId="urn:microsoft.com/office/officeart/2005/8/layout/list1"/>
    <dgm:cxn modelId="{833DA104-29EA-4CED-BA2D-01690A58BD55}" type="presParOf" srcId="{0BAAE271-41F8-48D6-9A5D-689387CC1854}" destId="{20FDC689-8052-4DF4-9504-FE191B06A9E8}" srcOrd="1" destOrd="0" presId="urn:microsoft.com/office/officeart/2005/8/layout/list1"/>
    <dgm:cxn modelId="{81527EBB-8282-4A34-B212-9CD830D4DEF6}" type="presParOf" srcId="{429C4829-6AAC-46AF-B972-02EA605A1BD1}" destId="{81B2A955-6CB1-45EA-9288-149FB8B6283D}" srcOrd="5" destOrd="0" presId="urn:microsoft.com/office/officeart/2005/8/layout/list1"/>
    <dgm:cxn modelId="{F118D856-1451-4185-83DF-337B1219CB10}" type="presParOf" srcId="{429C4829-6AAC-46AF-B972-02EA605A1BD1}" destId="{2F2B9AAF-A645-46CD-BF19-0EC3013038C6}" srcOrd="6" destOrd="0" presId="urn:microsoft.com/office/officeart/2005/8/layout/list1"/>
    <dgm:cxn modelId="{B34BF4E9-54E6-4BB7-BD9E-8ED06EEFBE2B}" type="presParOf" srcId="{429C4829-6AAC-46AF-B972-02EA605A1BD1}" destId="{93709B64-C3B5-4956-B7B7-E2EADD403A40}" srcOrd="7" destOrd="0" presId="urn:microsoft.com/office/officeart/2005/8/layout/list1"/>
    <dgm:cxn modelId="{F47A7B97-7D58-4F4F-8B6C-13C1BA8A3F8E}" type="presParOf" srcId="{429C4829-6AAC-46AF-B972-02EA605A1BD1}" destId="{40D3348C-72B2-462F-BE73-AE1E77E310FA}" srcOrd="8" destOrd="0" presId="urn:microsoft.com/office/officeart/2005/8/layout/list1"/>
    <dgm:cxn modelId="{3D8445D3-74DC-4B31-A3B5-C7EB2508BFFB}" type="presParOf" srcId="{40D3348C-72B2-462F-BE73-AE1E77E310FA}" destId="{A23770B7-555C-4299-8FC1-84B79BE44D88}" srcOrd="0" destOrd="0" presId="urn:microsoft.com/office/officeart/2005/8/layout/list1"/>
    <dgm:cxn modelId="{C96B09EF-FB21-4B99-810F-07DB6925114F}" type="presParOf" srcId="{40D3348C-72B2-462F-BE73-AE1E77E310FA}" destId="{83813E09-1487-4B69-93EE-26F94CE61E39}" srcOrd="1" destOrd="0" presId="urn:microsoft.com/office/officeart/2005/8/layout/list1"/>
    <dgm:cxn modelId="{E8B11ED4-FFCE-43CE-B7B2-C160A52408BD}" type="presParOf" srcId="{429C4829-6AAC-46AF-B972-02EA605A1BD1}" destId="{869AC553-BEA1-46C9-BFDF-21DE620AAF33}" srcOrd="9" destOrd="0" presId="urn:microsoft.com/office/officeart/2005/8/layout/list1"/>
    <dgm:cxn modelId="{9619BB4E-0490-451E-B7BC-4018E5C8F6A2}" type="presParOf" srcId="{429C4829-6AAC-46AF-B972-02EA605A1BD1}" destId="{0DB96C05-AE39-4F95-8C6A-919FDDA4A62F}" srcOrd="10" destOrd="0" presId="urn:microsoft.com/office/officeart/2005/8/layout/list1"/>
    <dgm:cxn modelId="{2FB7867D-D2A6-4706-815E-B5A950F001AA}" type="presParOf" srcId="{429C4829-6AAC-46AF-B972-02EA605A1BD1}" destId="{D5773692-4DBD-4075-ADEF-EB2B969543A9}" srcOrd="11" destOrd="0" presId="urn:microsoft.com/office/officeart/2005/8/layout/list1"/>
    <dgm:cxn modelId="{868C64B8-0502-4F46-94A7-F6139A3EA32D}" type="presParOf" srcId="{429C4829-6AAC-46AF-B972-02EA605A1BD1}" destId="{936219B2-37CB-47D5-A441-06A9F09A2CBA}" srcOrd="12" destOrd="0" presId="urn:microsoft.com/office/officeart/2005/8/layout/list1"/>
    <dgm:cxn modelId="{8039C225-D8ED-46C1-9C36-4032220E085A}" type="presParOf" srcId="{936219B2-37CB-47D5-A441-06A9F09A2CBA}" destId="{BB029B86-9A97-4C85-9174-F9BF63BEF31A}" srcOrd="0" destOrd="0" presId="urn:microsoft.com/office/officeart/2005/8/layout/list1"/>
    <dgm:cxn modelId="{4EA49F24-CC40-45C1-A70E-C119F79E1709}" type="presParOf" srcId="{936219B2-37CB-47D5-A441-06A9F09A2CBA}" destId="{5B141187-206E-4BA7-969E-66E3C52FC4C5}" srcOrd="1" destOrd="0" presId="urn:microsoft.com/office/officeart/2005/8/layout/list1"/>
    <dgm:cxn modelId="{D8E64824-A26F-4D26-AF37-A69349FB688B}" type="presParOf" srcId="{429C4829-6AAC-46AF-B972-02EA605A1BD1}" destId="{06180F13-082D-435A-BE2F-70C1B42E4BAB}" srcOrd="13" destOrd="0" presId="urn:microsoft.com/office/officeart/2005/8/layout/list1"/>
    <dgm:cxn modelId="{62B79029-AF4C-4C4C-A09C-AA54CD17E51B}" type="presParOf" srcId="{429C4829-6AAC-46AF-B972-02EA605A1BD1}" destId="{968D521F-B33D-42CD-904F-03F6CD1C5BDD}" srcOrd="14" destOrd="0" presId="urn:microsoft.com/office/officeart/2005/8/layout/list1"/>
    <dgm:cxn modelId="{DAAA929C-4280-440A-A867-54EF437A673D}" type="presParOf" srcId="{429C4829-6AAC-46AF-B972-02EA605A1BD1}" destId="{8AC16770-821B-4602-9274-B605B7E0D15C}" srcOrd="15" destOrd="0" presId="urn:microsoft.com/office/officeart/2005/8/layout/list1"/>
    <dgm:cxn modelId="{56EF01FC-7415-4C73-8410-5F6F0C0B0DC0}" type="presParOf" srcId="{429C4829-6AAC-46AF-B972-02EA605A1BD1}" destId="{5FDA23A0-6966-4A77-A914-1B2FA8E6372D}" srcOrd="16" destOrd="0" presId="urn:microsoft.com/office/officeart/2005/8/layout/list1"/>
    <dgm:cxn modelId="{1FD86FC1-014C-4C12-B59D-A39F1555FC45}" type="presParOf" srcId="{5FDA23A0-6966-4A77-A914-1B2FA8E6372D}" destId="{4DF687AA-85A7-4686-A998-0C8AE25DF982}" srcOrd="0" destOrd="0" presId="urn:microsoft.com/office/officeart/2005/8/layout/list1"/>
    <dgm:cxn modelId="{72F70F2B-FD64-42BA-81D1-335E66770473}" type="presParOf" srcId="{5FDA23A0-6966-4A77-A914-1B2FA8E6372D}" destId="{A810BA82-3FDF-4B52-B9C9-654B6FF5FC7E}" srcOrd="1" destOrd="0" presId="urn:microsoft.com/office/officeart/2005/8/layout/list1"/>
    <dgm:cxn modelId="{D97B3A73-DAB3-4E80-9F8D-D9D1BF7A5690}" type="presParOf" srcId="{429C4829-6AAC-46AF-B972-02EA605A1BD1}" destId="{2507F4FA-EBA0-4CCB-A0AD-53683B0AFCDF}" srcOrd="17" destOrd="0" presId="urn:microsoft.com/office/officeart/2005/8/layout/list1"/>
    <dgm:cxn modelId="{8C6ACCB6-74F3-4110-A5BB-D8410896D97B}" type="presParOf" srcId="{429C4829-6AAC-46AF-B972-02EA605A1BD1}" destId="{3C4E67B3-DDFE-4C46-863A-6082CCB77F94}" srcOrd="18" destOrd="0" presId="urn:microsoft.com/office/officeart/2005/8/layout/list1"/>
    <dgm:cxn modelId="{491DBABE-C877-4156-A4D1-8C0A9E776C89}" type="presParOf" srcId="{429C4829-6AAC-46AF-B972-02EA605A1BD1}" destId="{ABF888C0-0929-4C19-87D1-54809007DF3D}" srcOrd="19" destOrd="0" presId="urn:microsoft.com/office/officeart/2005/8/layout/list1"/>
    <dgm:cxn modelId="{E41808A1-58B6-4FBC-AF66-F993E456DBAF}" type="presParOf" srcId="{429C4829-6AAC-46AF-B972-02EA605A1BD1}" destId="{6A6080A9-09A1-4898-AEA9-4062C40CE223}" srcOrd="20" destOrd="0" presId="urn:microsoft.com/office/officeart/2005/8/layout/list1"/>
    <dgm:cxn modelId="{BBDC6F9A-828F-4FD8-92A6-D09E510F55BC}" type="presParOf" srcId="{6A6080A9-09A1-4898-AEA9-4062C40CE223}" destId="{91106644-D701-4673-85FA-A703A88ADAA9}" srcOrd="0" destOrd="0" presId="urn:microsoft.com/office/officeart/2005/8/layout/list1"/>
    <dgm:cxn modelId="{519C17C2-7B97-4887-92D3-D1B876560B85}" type="presParOf" srcId="{6A6080A9-09A1-4898-AEA9-4062C40CE223}" destId="{1F180269-41AA-435D-9011-A90EE3620702}" srcOrd="1" destOrd="0" presId="urn:microsoft.com/office/officeart/2005/8/layout/list1"/>
    <dgm:cxn modelId="{210D0B31-B04E-4784-8CAB-AA7F8645BA83}" type="presParOf" srcId="{429C4829-6AAC-46AF-B972-02EA605A1BD1}" destId="{4467EA03-A808-451B-AF25-5A17E80CAE0E}" srcOrd="21" destOrd="0" presId="urn:microsoft.com/office/officeart/2005/8/layout/list1"/>
    <dgm:cxn modelId="{E0AE5160-3E94-438E-9A26-F36B90B97021}" type="presParOf" srcId="{429C4829-6AAC-46AF-B972-02EA605A1BD1}" destId="{A3201FD1-175E-47FA-AB10-DBCE30DC447B}" srcOrd="22" destOrd="0" presId="urn:microsoft.com/office/officeart/2005/8/layout/list1"/>
    <dgm:cxn modelId="{CA30D97B-9735-4E71-A4C0-81D84652AF23}" type="presParOf" srcId="{429C4829-6AAC-46AF-B972-02EA605A1BD1}" destId="{51F2B95F-ED19-4776-83DD-6952AD167514}" srcOrd="23" destOrd="0" presId="urn:microsoft.com/office/officeart/2005/8/layout/list1"/>
    <dgm:cxn modelId="{932A5D84-2791-4AE3-8C2E-00E4A8402FDE}" type="presParOf" srcId="{429C4829-6AAC-46AF-B972-02EA605A1BD1}" destId="{FC4DF8AC-7510-46B0-A7FF-2E337EBD0112}" srcOrd="24" destOrd="0" presId="urn:microsoft.com/office/officeart/2005/8/layout/list1"/>
    <dgm:cxn modelId="{5870984D-ABE0-41AE-82EB-CF690E1A3AA1}" type="presParOf" srcId="{FC4DF8AC-7510-46B0-A7FF-2E337EBD0112}" destId="{1C074754-3310-473A-A60C-1B23D53A46BE}" srcOrd="0" destOrd="0" presId="urn:microsoft.com/office/officeart/2005/8/layout/list1"/>
    <dgm:cxn modelId="{B80A493C-88DB-454F-A868-F651F6C7626B}" type="presParOf" srcId="{FC4DF8AC-7510-46B0-A7FF-2E337EBD0112}" destId="{F88363CC-FF4F-48BE-ACE8-D314C3A4318C}" srcOrd="1" destOrd="0" presId="urn:microsoft.com/office/officeart/2005/8/layout/list1"/>
    <dgm:cxn modelId="{8C89D381-8377-4FD6-B895-6D26AA90A0FA}" type="presParOf" srcId="{429C4829-6AAC-46AF-B972-02EA605A1BD1}" destId="{E88CE354-D0CD-4609-896C-C95A66C7852F}" srcOrd="25" destOrd="0" presId="urn:microsoft.com/office/officeart/2005/8/layout/list1"/>
    <dgm:cxn modelId="{EA6C3285-9A2E-4B4F-B555-6BE685EAE44D}" type="presParOf" srcId="{429C4829-6AAC-46AF-B972-02EA605A1BD1}" destId="{4C98A772-AD21-49E0-A6F2-77598DEA5A34}" srcOrd="26" destOrd="0" presId="urn:microsoft.com/office/officeart/2005/8/layout/list1"/>
    <dgm:cxn modelId="{DE1664C6-9A47-452E-88D8-D0F324EB2189}" type="presParOf" srcId="{429C4829-6AAC-46AF-B972-02EA605A1BD1}" destId="{99D955E6-6635-4CB3-A4C1-C7A89E1B867A}" srcOrd="27" destOrd="0" presId="urn:microsoft.com/office/officeart/2005/8/layout/list1"/>
    <dgm:cxn modelId="{2BFD0BF2-A2D3-460E-823F-AF25150A5F6E}" type="presParOf" srcId="{429C4829-6AAC-46AF-B972-02EA605A1BD1}" destId="{A275C929-81DB-4BEF-BB5D-C6DD7F80803D}" srcOrd="28" destOrd="0" presId="urn:microsoft.com/office/officeart/2005/8/layout/list1"/>
    <dgm:cxn modelId="{E7332927-38CC-4AD8-B032-88B8EC713C72}" type="presParOf" srcId="{A275C929-81DB-4BEF-BB5D-C6DD7F80803D}" destId="{C9A938BE-BEC6-47C4-BACA-C6CEC2885870}" srcOrd="0" destOrd="0" presId="urn:microsoft.com/office/officeart/2005/8/layout/list1"/>
    <dgm:cxn modelId="{2DC74212-D882-4888-B259-7F615AABE6A9}" type="presParOf" srcId="{A275C929-81DB-4BEF-BB5D-C6DD7F80803D}" destId="{2DEBF317-1263-42EE-ADC5-172E884F0723}" srcOrd="1" destOrd="0" presId="urn:microsoft.com/office/officeart/2005/8/layout/list1"/>
    <dgm:cxn modelId="{D9DC08D3-B2C2-486C-A2BE-12E934A45744}" type="presParOf" srcId="{429C4829-6AAC-46AF-B972-02EA605A1BD1}" destId="{D506A20E-F480-4256-B3C7-00E996D87BA4}" srcOrd="29" destOrd="0" presId="urn:microsoft.com/office/officeart/2005/8/layout/list1"/>
    <dgm:cxn modelId="{2BEAE559-BB62-45FB-9D7B-687ABE576506}" type="presParOf" srcId="{429C4829-6AAC-46AF-B972-02EA605A1BD1}" destId="{7394C946-FCF9-42C2-804F-772627085F59}" srcOrd="3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38C84B-A56F-4A88-87DC-76CDF388A2A4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E8699B7C-6607-452C-A64F-19C1DEDEE986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분류 코드를 하위 클래스로 치환</a:t>
          </a:r>
          <a:endParaRPr lang="ko-KR" altLang="en-US" dirty="0">
            <a:solidFill>
              <a:schemeClr val="tx1"/>
            </a:solidFill>
          </a:endParaRPr>
        </a:p>
      </dgm:t>
    </dgm:pt>
    <dgm:pt modelId="{9D2B42C9-01E2-4505-89FA-834B38984F1D}" type="parTrans" cxnId="{87704DBF-6E32-4358-9EF8-C3441B64CE6E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D8D7DCE6-0D46-41AA-9399-88E41B95ACFB}" type="sibTrans" cxnId="{87704DBF-6E32-4358-9EF8-C3441B64CE6E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81F961E5-2832-4119-A4E8-446738771697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분류 코드를 상태</a:t>
          </a:r>
          <a:r>
            <a:rPr lang="en-US" altLang="ko-KR" dirty="0" smtClean="0">
              <a:solidFill>
                <a:schemeClr val="tx1"/>
              </a:solidFill>
            </a:rPr>
            <a:t>/</a:t>
          </a:r>
          <a:r>
            <a:rPr lang="ko-KR" altLang="en-US" dirty="0" smtClean="0">
              <a:solidFill>
                <a:schemeClr val="tx1"/>
              </a:solidFill>
            </a:rPr>
            <a:t>전략 패턴으로 치환</a:t>
          </a:r>
          <a:endParaRPr lang="ko-KR" altLang="en-US" dirty="0">
            <a:solidFill>
              <a:schemeClr val="tx1"/>
            </a:solidFill>
          </a:endParaRPr>
        </a:p>
      </dgm:t>
    </dgm:pt>
    <dgm:pt modelId="{ED2DE26C-7E44-4910-A34E-5ADC475E84BF}" type="parTrans" cxnId="{600D612E-1F87-4CC8-8B06-6B04CC76BAD8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826AB6E9-137F-47E7-BBF2-E347D33658F0}" type="sibTrans" cxnId="{600D612E-1F87-4CC8-8B06-6B04CC76BAD8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066EAEB1-2AD9-41EC-98EE-6D83B002694B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에러 코드를 예외로 치환</a:t>
          </a:r>
          <a:endParaRPr lang="ko-KR" altLang="en-US" dirty="0">
            <a:solidFill>
              <a:schemeClr val="tx1"/>
            </a:solidFill>
          </a:endParaRPr>
        </a:p>
      </dgm:t>
    </dgm:pt>
    <dgm:pt modelId="{7C34E592-0AB1-4303-B5BF-8165AFAF87E7}" type="parTrans" cxnId="{5BAB04A7-9835-431F-8583-636DB2D07067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3112A00D-9108-492A-A7D0-57FD85E4CCA0}" type="sibTrans" cxnId="{5BAB04A7-9835-431F-8583-636DB2D07067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2BB56DD9-3E97-49AC-8AF4-9813AB1DDC53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생성자를 팩토리 메서드로 치환</a:t>
          </a:r>
          <a:endParaRPr lang="ko-KR" altLang="en-US" dirty="0">
            <a:solidFill>
              <a:schemeClr val="tx1"/>
            </a:solidFill>
          </a:endParaRPr>
        </a:p>
      </dgm:t>
    </dgm:pt>
    <dgm:pt modelId="{B37D7D07-EAEB-4D39-B64F-965B46E8297F}" type="parTrans" cxnId="{82A5AB3A-D1CB-445E-9A25-164A26674F0C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5DCD208B-174E-4DB4-9BBF-40DACD79A7C7}" type="sibTrans" cxnId="{82A5AB3A-D1CB-445E-9A25-164A26674F0C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F6389CE1-833D-430C-838D-01256B4C6E02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관측 데이터 복제</a:t>
          </a:r>
          <a:endParaRPr lang="ko-KR" altLang="en-US" dirty="0">
            <a:solidFill>
              <a:schemeClr val="tx1"/>
            </a:solidFill>
          </a:endParaRPr>
        </a:p>
      </dgm:t>
    </dgm:pt>
    <dgm:pt modelId="{AE7A0259-21AC-4420-8DAF-FB286B81D6C2}" type="parTrans" cxnId="{D7255D1E-20C6-4385-8620-205E875EF7AB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987E0BB3-8E97-4D42-AF20-3B98D5E15E16}" type="sibTrans" cxnId="{D7255D1E-20C6-4385-8620-205E875EF7AB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2731BADA-55E7-4B07-86FE-D3FFA1140CAE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상속을 위임으로 치환</a:t>
          </a:r>
          <a:endParaRPr lang="ko-KR" altLang="en-US" dirty="0">
            <a:solidFill>
              <a:schemeClr val="tx1"/>
            </a:solidFill>
          </a:endParaRPr>
        </a:p>
      </dgm:t>
    </dgm:pt>
    <dgm:pt modelId="{E83C2090-8C67-4F40-AFA3-40959BC6E5A5}" type="parTrans" cxnId="{D0AECEDA-A149-47FA-9FC9-EB34942748FD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5DD412B4-A7C0-4EEB-A93E-8BC76A8EABF4}" type="sibTrans" cxnId="{D0AECEDA-A149-47FA-9FC9-EB34942748FD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9819EFC3-F31E-4A19-977F-AA81433D0A7C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대리자 은폐</a:t>
          </a:r>
          <a:endParaRPr lang="ko-KR" altLang="en-US" dirty="0">
            <a:solidFill>
              <a:schemeClr val="tx1"/>
            </a:solidFill>
          </a:endParaRPr>
        </a:p>
      </dgm:t>
    </dgm:pt>
    <dgm:pt modelId="{09FD6AF8-034D-44CC-A5DF-A58E2407A7AF}" type="parTrans" cxnId="{0D6A538E-360B-4DF8-887F-FF49CB368A00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210448DD-D897-4A38-8F4D-FEF36E8C2790}" type="sibTrans" cxnId="{0D6A538E-360B-4DF8-887F-FF49CB368A00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5D345260-A97B-463B-97AE-A98B0CC3D3D9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상속 구조 정리</a:t>
          </a:r>
          <a:endParaRPr lang="ko-KR" altLang="en-US" dirty="0">
            <a:solidFill>
              <a:schemeClr val="tx1"/>
            </a:solidFill>
          </a:endParaRPr>
        </a:p>
      </dgm:t>
    </dgm:pt>
    <dgm:pt modelId="{C72E5171-2CB8-4E52-8E9D-A8E4753211D3}" type="parTrans" cxnId="{D3D5970B-B6C0-468E-8534-159373A1BD7F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65CE16C4-794F-4263-AF83-DDBA931FBB0C}" type="sibTrans" cxnId="{D3D5970B-B6C0-468E-8534-159373A1BD7F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429C4829-6AAC-46AF-B972-02EA605A1BD1}" type="pres">
      <dgm:prSet presAssocID="{2338C84B-A56F-4A88-87DC-76CDF388A2A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543AF60-2570-4FD8-97D8-856D41498684}" type="pres">
      <dgm:prSet presAssocID="{E8699B7C-6607-452C-A64F-19C1DEDEE986}" presName="parentLin" presStyleCnt="0"/>
      <dgm:spPr/>
    </dgm:pt>
    <dgm:pt modelId="{76723E1D-A5A1-4CCF-AE12-E19E2E2CD493}" type="pres">
      <dgm:prSet presAssocID="{E8699B7C-6607-452C-A64F-19C1DEDEE986}" presName="parentLeftMargin" presStyleLbl="node1" presStyleIdx="0" presStyleCnt="8"/>
      <dgm:spPr/>
      <dgm:t>
        <a:bodyPr/>
        <a:lstStyle/>
        <a:p>
          <a:pPr latinLnBrk="1"/>
          <a:endParaRPr lang="ko-KR" altLang="en-US"/>
        </a:p>
      </dgm:t>
    </dgm:pt>
    <dgm:pt modelId="{B797BFB7-275C-444D-A4DF-E6F056AAC9D2}" type="pres">
      <dgm:prSet presAssocID="{E8699B7C-6607-452C-A64F-19C1DEDEE986}" presName="parentText" presStyleLbl="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D24D85C-CD80-4315-BE01-150160EE0499}" type="pres">
      <dgm:prSet presAssocID="{E8699B7C-6607-452C-A64F-19C1DEDEE986}" presName="negativeSpace" presStyleCnt="0"/>
      <dgm:spPr/>
    </dgm:pt>
    <dgm:pt modelId="{280477BF-5BD0-4824-8017-B705473EE722}" type="pres">
      <dgm:prSet presAssocID="{E8699B7C-6607-452C-A64F-19C1DEDEE986}" presName="childText" presStyleLbl="conFgAcc1" presStyleIdx="0" presStyleCnt="8">
        <dgm:presLayoutVars>
          <dgm:bulletEnabled val="1"/>
        </dgm:presLayoutVars>
      </dgm:prSet>
      <dgm:spPr/>
    </dgm:pt>
    <dgm:pt modelId="{94555906-82C5-4AFB-BDF9-1D5FBA9A0DD8}" type="pres">
      <dgm:prSet presAssocID="{D8D7DCE6-0D46-41AA-9399-88E41B95ACFB}" presName="spaceBetweenRectangles" presStyleCnt="0"/>
      <dgm:spPr/>
    </dgm:pt>
    <dgm:pt modelId="{60DFE949-0502-4C13-B179-72CD5FF6ECCE}" type="pres">
      <dgm:prSet presAssocID="{81F961E5-2832-4119-A4E8-446738771697}" presName="parentLin" presStyleCnt="0"/>
      <dgm:spPr/>
    </dgm:pt>
    <dgm:pt modelId="{AE40D6A2-B58D-4463-A292-EA545A7129AD}" type="pres">
      <dgm:prSet presAssocID="{81F961E5-2832-4119-A4E8-446738771697}" presName="parentLeftMargin" presStyleLbl="node1" presStyleIdx="0" presStyleCnt="8"/>
      <dgm:spPr/>
      <dgm:t>
        <a:bodyPr/>
        <a:lstStyle/>
        <a:p>
          <a:pPr latinLnBrk="1"/>
          <a:endParaRPr lang="ko-KR" altLang="en-US"/>
        </a:p>
      </dgm:t>
    </dgm:pt>
    <dgm:pt modelId="{3B65A5C4-1BF9-4F92-9940-8E6A41B81C21}" type="pres">
      <dgm:prSet presAssocID="{81F961E5-2832-4119-A4E8-446738771697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055D0FA-1164-49AA-ADD5-B3FF19541903}" type="pres">
      <dgm:prSet presAssocID="{81F961E5-2832-4119-A4E8-446738771697}" presName="negativeSpace" presStyleCnt="0"/>
      <dgm:spPr/>
    </dgm:pt>
    <dgm:pt modelId="{EC312C81-3072-43AD-A8FC-5173ECE0EC18}" type="pres">
      <dgm:prSet presAssocID="{81F961E5-2832-4119-A4E8-446738771697}" presName="childText" presStyleLbl="conFgAcc1" presStyleIdx="1" presStyleCnt="8">
        <dgm:presLayoutVars>
          <dgm:bulletEnabled val="1"/>
        </dgm:presLayoutVars>
      </dgm:prSet>
      <dgm:spPr/>
    </dgm:pt>
    <dgm:pt modelId="{78792D40-F2AC-4848-91A0-C7DD3B8E4530}" type="pres">
      <dgm:prSet presAssocID="{826AB6E9-137F-47E7-BBF2-E347D33658F0}" presName="spaceBetweenRectangles" presStyleCnt="0"/>
      <dgm:spPr/>
    </dgm:pt>
    <dgm:pt modelId="{A4321368-9F7B-42B8-9044-99CA74F2FD9C}" type="pres">
      <dgm:prSet presAssocID="{066EAEB1-2AD9-41EC-98EE-6D83B002694B}" presName="parentLin" presStyleCnt="0"/>
      <dgm:spPr/>
    </dgm:pt>
    <dgm:pt modelId="{BC372E17-A1BD-4FCA-ACAA-293F6EC6582C}" type="pres">
      <dgm:prSet presAssocID="{066EAEB1-2AD9-41EC-98EE-6D83B002694B}" presName="parentLeftMargin" presStyleLbl="node1" presStyleIdx="1" presStyleCnt="8"/>
      <dgm:spPr/>
      <dgm:t>
        <a:bodyPr/>
        <a:lstStyle/>
        <a:p>
          <a:pPr latinLnBrk="1"/>
          <a:endParaRPr lang="ko-KR" altLang="en-US"/>
        </a:p>
      </dgm:t>
    </dgm:pt>
    <dgm:pt modelId="{DE6BC039-3193-41FD-8D96-3DA483245A6A}" type="pres">
      <dgm:prSet presAssocID="{066EAEB1-2AD9-41EC-98EE-6D83B002694B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A81BA57-BC14-4E25-B7F8-8F2B531C6AB4}" type="pres">
      <dgm:prSet presAssocID="{066EAEB1-2AD9-41EC-98EE-6D83B002694B}" presName="negativeSpace" presStyleCnt="0"/>
      <dgm:spPr/>
    </dgm:pt>
    <dgm:pt modelId="{867E3548-718B-4CCF-9304-AD926F4CEA36}" type="pres">
      <dgm:prSet presAssocID="{066EAEB1-2AD9-41EC-98EE-6D83B002694B}" presName="childText" presStyleLbl="conFgAcc1" presStyleIdx="2" presStyleCnt="8">
        <dgm:presLayoutVars>
          <dgm:bulletEnabled val="1"/>
        </dgm:presLayoutVars>
      </dgm:prSet>
      <dgm:spPr/>
    </dgm:pt>
    <dgm:pt modelId="{2E0551FE-ADCE-4E22-9D60-127F561809C9}" type="pres">
      <dgm:prSet presAssocID="{3112A00D-9108-492A-A7D0-57FD85E4CCA0}" presName="spaceBetweenRectangles" presStyleCnt="0"/>
      <dgm:spPr/>
    </dgm:pt>
    <dgm:pt modelId="{8BCF623D-8F49-487A-BD7A-97FA951926EB}" type="pres">
      <dgm:prSet presAssocID="{2BB56DD9-3E97-49AC-8AF4-9813AB1DDC53}" presName="parentLin" presStyleCnt="0"/>
      <dgm:spPr/>
    </dgm:pt>
    <dgm:pt modelId="{968FC36B-BCD3-4F3B-BA78-5093EF532926}" type="pres">
      <dgm:prSet presAssocID="{2BB56DD9-3E97-49AC-8AF4-9813AB1DDC53}" presName="parentLeftMargin" presStyleLbl="node1" presStyleIdx="2" presStyleCnt="8"/>
      <dgm:spPr/>
      <dgm:t>
        <a:bodyPr/>
        <a:lstStyle/>
        <a:p>
          <a:pPr latinLnBrk="1"/>
          <a:endParaRPr lang="ko-KR" altLang="en-US"/>
        </a:p>
      </dgm:t>
    </dgm:pt>
    <dgm:pt modelId="{F8BB19E2-AB71-4099-B038-55D8384C1945}" type="pres">
      <dgm:prSet presAssocID="{2BB56DD9-3E97-49AC-8AF4-9813AB1DDC53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CA9F6DC-139A-4560-8CE4-1C5D0FEC09E1}" type="pres">
      <dgm:prSet presAssocID="{2BB56DD9-3E97-49AC-8AF4-9813AB1DDC53}" presName="negativeSpace" presStyleCnt="0"/>
      <dgm:spPr/>
    </dgm:pt>
    <dgm:pt modelId="{2DE6D1B0-6C7C-4CC8-91FC-2D865565F82A}" type="pres">
      <dgm:prSet presAssocID="{2BB56DD9-3E97-49AC-8AF4-9813AB1DDC53}" presName="childText" presStyleLbl="conFgAcc1" presStyleIdx="3" presStyleCnt="8">
        <dgm:presLayoutVars>
          <dgm:bulletEnabled val="1"/>
        </dgm:presLayoutVars>
      </dgm:prSet>
      <dgm:spPr/>
    </dgm:pt>
    <dgm:pt modelId="{D454AA3A-E420-4275-8648-E8E84D37F792}" type="pres">
      <dgm:prSet presAssocID="{5DCD208B-174E-4DB4-9BBF-40DACD79A7C7}" presName="spaceBetweenRectangles" presStyleCnt="0"/>
      <dgm:spPr/>
    </dgm:pt>
    <dgm:pt modelId="{BF278EF2-66BC-4E61-8378-0D2259A51CC1}" type="pres">
      <dgm:prSet presAssocID="{F6389CE1-833D-430C-838D-01256B4C6E02}" presName="parentLin" presStyleCnt="0"/>
      <dgm:spPr/>
    </dgm:pt>
    <dgm:pt modelId="{67BDD49A-E9FF-4C7F-91B7-CA8859BD9A8D}" type="pres">
      <dgm:prSet presAssocID="{F6389CE1-833D-430C-838D-01256B4C6E02}" presName="parentLeftMargin" presStyleLbl="node1" presStyleIdx="3" presStyleCnt="8"/>
      <dgm:spPr/>
      <dgm:t>
        <a:bodyPr/>
        <a:lstStyle/>
        <a:p>
          <a:pPr latinLnBrk="1"/>
          <a:endParaRPr lang="ko-KR" altLang="en-US"/>
        </a:p>
      </dgm:t>
    </dgm:pt>
    <dgm:pt modelId="{DC57FED0-0453-4768-8D86-E508F9666725}" type="pres">
      <dgm:prSet presAssocID="{F6389CE1-833D-430C-838D-01256B4C6E02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AEB0869-A375-4D03-A5A4-658F5D4CFDEA}" type="pres">
      <dgm:prSet presAssocID="{F6389CE1-833D-430C-838D-01256B4C6E02}" presName="negativeSpace" presStyleCnt="0"/>
      <dgm:spPr/>
    </dgm:pt>
    <dgm:pt modelId="{20607254-ABEB-488E-A2F0-91734307F900}" type="pres">
      <dgm:prSet presAssocID="{F6389CE1-833D-430C-838D-01256B4C6E02}" presName="childText" presStyleLbl="conFgAcc1" presStyleIdx="4" presStyleCnt="8">
        <dgm:presLayoutVars>
          <dgm:bulletEnabled val="1"/>
        </dgm:presLayoutVars>
      </dgm:prSet>
      <dgm:spPr/>
    </dgm:pt>
    <dgm:pt modelId="{C3D30954-F2CF-42E8-8587-DFAFC984205F}" type="pres">
      <dgm:prSet presAssocID="{987E0BB3-8E97-4D42-AF20-3B98D5E15E16}" presName="spaceBetweenRectangles" presStyleCnt="0"/>
      <dgm:spPr/>
    </dgm:pt>
    <dgm:pt modelId="{3E1FFCEC-6D56-463D-B8F7-98E18DE3220D}" type="pres">
      <dgm:prSet presAssocID="{2731BADA-55E7-4B07-86FE-D3FFA1140CAE}" presName="parentLin" presStyleCnt="0"/>
      <dgm:spPr/>
    </dgm:pt>
    <dgm:pt modelId="{41CBC9FB-F6B2-445B-BB81-9A43E3B57389}" type="pres">
      <dgm:prSet presAssocID="{2731BADA-55E7-4B07-86FE-D3FFA1140CAE}" presName="parentLeftMargin" presStyleLbl="node1" presStyleIdx="4" presStyleCnt="8"/>
      <dgm:spPr/>
      <dgm:t>
        <a:bodyPr/>
        <a:lstStyle/>
        <a:p>
          <a:pPr latinLnBrk="1"/>
          <a:endParaRPr lang="ko-KR" altLang="en-US"/>
        </a:p>
      </dgm:t>
    </dgm:pt>
    <dgm:pt modelId="{63B8FE3F-BC39-4DB6-BFC5-39290BFC7D60}" type="pres">
      <dgm:prSet presAssocID="{2731BADA-55E7-4B07-86FE-D3FFA1140CAE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C654F81-D296-423F-8D18-67245477AD5A}" type="pres">
      <dgm:prSet presAssocID="{2731BADA-55E7-4B07-86FE-D3FFA1140CAE}" presName="negativeSpace" presStyleCnt="0"/>
      <dgm:spPr/>
    </dgm:pt>
    <dgm:pt modelId="{E46C6608-CE28-4484-BC1F-AAB34630A484}" type="pres">
      <dgm:prSet presAssocID="{2731BADA-55E7-4B07-86FE-D3FFA1140CAE}" presName="childText" presStyleLbl="conFgAcc1" presStyleIdx="5" presStyleCnt="8">
        <dgm:presLayoutVars>
          <dgm:bulletEnabled val="1"/>
        </dgm:presLayoutVars>
      </dgm:prSet>
      <dgm:spPr/>
    </dgm:pt>
    <dgm:pt modelId="{852081E0-5007-4D46-A2EF-7415522DD34F}" type="pres">
      <dgm:prSet presAssocID="{5DD412B4-A7C0-4EEB-A93E-8BC76A8EABF4}" presName="spaceBetweenRectangles" presStyleCnt="0"/>
      <dgm:spPr/>
    </dgm:pt>
    <dgm:pt modelId="{5C0BEA8A-0AD3-4462-8110-5823EF13CAEA}" type="pres">
      <dgm:prSet presAssocID="{9819EFC3-F31E-4A19-977F-AA81433D0A7C}" presName="parentLin" presStyleCnt="0"/>
      <dgm:spPr/>
    </dgm:pt>
    <dgm:pt modelId="{5248E93F-A1D4-4420-9D0C-57DC4139A949}" type="pres">
      <dgm:prSet presAssocID="{9819EFC3-F31E-4A19-977F-AA81433D0A7C}" presName="parentLeftMargin" presStyleLbl="node1" presStyleIdx="5" presStyleCnt="8"/>
      <dgm:spPr/>
      <dgm:t>
        <a:bodyPr/>
        <a:lstStyle/>
        <a:p>
          <a:pPr latinLnBrk="1"/>
          <a:endParaRPr lang="ko-KR" altLang="en-US"/>
        </a:p>
      </dgm:t>
    </dgm:pt>
    <dgm:pt modelId="{286A0495-C123-41FC-9377-CC4ECB5279A1}" type="pres">
      <dgm:prSet presAssocID="{9819EFC3-F31E-4A19-977F-AA81433D0A7C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F6CA92F-7C06-474F-8B18-F5744BE0A9E3}" type="pres">
      <dgm:prSet presAssocID="{9819EFC3-F31E-4A19-977F-AA81433D0A7C}" presName="negativeSpace" presStyleCnt="0"/>
      <dgm:spPr/>
    </dgm:pt>
    <dgm:pt modelId="{E866C060-9B5C-4E01-90BF-EF2A970E5173}" type="pres">
      <dgm:prSet presAssocID="{9819EFC3-F31E-4A19-977F-AA81433D0A7C}" presName="childText" presStyleLbl="conFgAcc1" presStyleIdx="6" presStyleCnt="8">
        <dgm:presLayoutVars>
          <dgm:bulletEnabled val="1"/>
        </dgm:presLayoutVars>
      </dgm:prSet>
      <dgm:spPr/>
    </dgm:pt>
    <dgm:pt modelId="{92EC4014-7727-4652-AA61-94909FC61428}" type="pres">
      <dgm:prSet presAssocID="{210448DD-D897-4A38-8F4D-FEF36E8C2790}" presName="spaceBetweenRectangles" presStyleCnt="0"/>
      <dgm:spPr/>
    </dgm:pt>
    <dgm:pt modelId="{A812D59C-F6B2-448C-A129-6E5AC4A05189}" type="pres">
      <dgm:prSet presAssocID="{5D345260-A97B-463B-97AE-A98B0CC3D3D9}" presName="parentLin" presStyleCnt="0"/>
      <dgm:spPr/>
    </dgm:pt>
    <dgm:pt modelId="{174D639C-8E4E-46F6-B56D-276A3E6DD30C}" type="pres">
      <dgm:prSet presAssocID="{5D345260-A97B-463B-97AE-A98B0CC3D3D9}" presName="parentLeftMargin" presStyleLbl="node1" presStyleIdx="6" presStyleCnt="8"/>
      <dgm:spPr/>
      <dgm:t>
        <a:bodyPr/>
        <a:lstStyle/>
        <a:p>
          <a:pPr latinLnBrk="1"/>
          <a:endParaRPr lang="ko-KR" altLang="en-US"/>
        </a:p>
      </dgm:t>
    </dgm:pt>
    <dgm:pt modelId="{5AC9C4FA-88E8-4453-A1EA-8B08468BC07E}" type="pres">
      <dgm:prSet presAssocID="{5D345260-A97B-463B-97AE-A98B0CC3D3D9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446FD83-32EB-4C99-8ED8-E539F3F7811C}" type="pres">
      <dgm:prSet presAssocID="{5D345260-A97B-463B-97AE-A98B0CC3D3D9}" presName="negativeSpace" presStyleCnt="0"/>
      <dgm:spPr/>
    </dgm:pt>
    <dgm:pt modelId="{51B3098C-A2C0-47B7-9D0F-DC43AE185BE5}" type="pres">
      <dgm:prSet presAssocID="{5D345260-A97B-463B-97AE-A98B0CC3D3D9}" presName="childText" presStyleLbl="conFgAcc1" presStyleIdx="7" presStyleCnt="8">
        <dgm:presLayoutVars>
          <dgm:bulletEnabled val="1"/>
        </dgm:presLayoutVars>
      </dgm:prSet>
      <dgm:spPr/>
    </dgm:pt>
  </dgm:ptLst>
  <dgm:cxnLst>
    <dgm:cxn modelId="{C92A29CE-07AF-4A3D-9503-35F5CC8DA725}" type="presOf" srcId="{2731BADA-55E7-4B07-86FE-D3FFA1140CAE}" destId="{41CBC9FB-F6B2-445B-BB81-9A43E3B57389}" srcOrd="0" destOrd="0" presId="urn:microsoft.com/office/officeart/2005/8/layout/list1"/>
    <dgm:cxn modelId="{D7255D1E-20C6-4385-8620-205E875EF7AB}" srcId="{2338C84B-A56F-4A88-87DC-76CDF388A2A4}" destId="{F6389CE1-833D-430C-838D-01256B4C6E02}" srcOrd="4" destOrd="0" parTransId="{AE7A0259-21AC-4420-8DAF-FB286B81D6C2}" sibTransId="{987E0BB3-8E97-4D42-AF20-3B98D5E15E16}"/>
    <dgm:cxn modelId="{72AF204C-6994-4EE6-A666-3A97ED477335}" type="presOf" srcId="{066EAEB1-2AD9-41EC-98EE-6D83B002694B}" destId="{BC372E17-A1BD-4FCA-ACAA-293F6EC6582C}" srcOrd="0" destOrd="0" presId="urn:microsoft.com/office/officeart/2005/8/layout/list1"/>
    <dgm:cxn modelId="{38B26AE5-298F-4E34-B987-4BCA0B1BEC51}" type="presOf" srcId="{066EAEB1-2AD9-41EC-98EE-6D83B002694B}" destId="{DE6BC039-3193-41FD-8D96-3DA483245A6A}" srcOrd="1" destOrd="0" presId="urn:microsoft.com/office/officeart/2005/8/layout/list1"/>
    <dgm:cxn modelId="{600D612E-1F87-4CC8-8B06-6B04CC76BAD8}" srcId="{2338C84B-A56F-4A88-87DC-76CDF388A2A4}" destId="{81F961E5-2832-4119-A4E8-446738771697}" srcOrd="1" destOrd="0" parTransId="{ED2DE26C-7E44-4910-A34E-5ADC475E84BF}" sibTransId="{826AB6E9-137F-47E7-BBF2-E347D33658F0}"/>
    <dgm:cxn modelId="{82A5AB3A-D1CB-445E-9A25-164A26674F0C}" srcId="{2338C84B-A56F-4A88-87DC-76CDF388A2A4}" destId="{2BB56DD9-3E97-49AC-8AF4-9813AB1DDC53}" srcOrd="3" destOrd="0" parTransId="{B37D7D07-EAEB-4D39-B64F-965B46E8297F}" sibTransId="{5DCD208B-174E-4DB4-9BBF-40DACD79A7C7}"/>
    <dgm:cxn modelId="{E57A3C9C-B62E-46DD-A129-1326D3945CD1}" type="presOf" srcId="{81F961E5-2832-4119-A4E8-446738771697}" destId="{AE40D6A2-B58D-4463-A292-EA545A7129AD}" srcOrd="0" destOrd="0" presId="urn:microsoft.com/office/officeart/2005/8/layout/list1"/>
    <dgm:cxn modelId="{AC47C34B-5912-4314-A477-7A9F1CC246FF}" type="presOf" srcId="{2BB56DD9-3E97-49AC-8AF4-9813AB1DDC53}" destId="{F8BB19E2-AB71-4099-B038-55D8384C1945}" srcOrd="1" destOrd="0" presId="urn:microsoft.com/office/officeart/2005/8/layout/list1"/>
    <dgm:cxn modelId="{62A6BE65-951D-490E-8BED-5CEBC1ECED05}" type="presOf" srcId="{F6389CE1-833D-430C-838D-01256B4C6E02}" destId="{67BDD49A-E9FF-4C7F-91B7-CA8859BD9A8D}" srcOrd="0" destOrd="0" presId="urn:microsoft.com/office/officeart/2005/8/layout/list1"/>
    <dgm:cxn modelId="{3A58A4A7-248F-4637-AE2C-B0CE881F33E8}" type="presOf" srcId="{F6389CE1-833D-430C-838D-01256B4C6E02}" destId="{DC57FED0-0453-4768-8D86-E508F9666725}" srcOrd="1" destOrd="0" presId="urn:microsoft.com/office/officeart/2005/8/layout/list1"/>
    <dgm:cxn modelId="{2D6B1F64-8809-4F41-85A2-3162420FB8B6}" type="presOf" srcId="{2731BADA-55E7-4B07-86FE-D3FFA1140CAE}" destId="{63B8FE3F-BC39-4DB6-BFC5-39290BFC7D60}" srcOrd="1" destOrd="0" presId="urn:microsoft.com/office/officeart/2005/8/layout/list1"/>
    <dgm:cxn modelId="{D3D5970B-B6C0-468E-8534-159373A1BD7F}" srcId="{2338C84B-A56F-4A88-87DC-76CDF388A2A4}" destId="{5D345260-A97B-463B-97AE-A98B0CC3D3D9}" srcOrd="7" destOrd="0" parTransId="{C72E5171-2CB8-4E52-8E9D-A8E4753211D3}" sibTransId="{65CE16C4-794F-4263-AF83-DDBA931FBB0C}"/>
    <dgm:cxn modelId="{5BAB04A7-9835-431F-8583-636DB2D07067}" srcId="{2338C84B-A56F-4A88-87DC-76CDF388A2A4}" destId="{066EAEB1-2AD9-41EC-98EE-6D83B002694B}" srcOrd="2" destOrd="0" parTransId="{7C34E592-0AB1-4303-B5BF-8165AFAF87E7}" sibTransId="{3112A00D-9108-492A-A7D0-57FD85E4CCA0}"/>
    <dgm:cxn modelId="{FB55FADD-97E3-43C9-ABCC-229C646E473C}" type="presOf" srcId="{E8699B7C-6607-452C-A64F-19C1DEDEE986}" destId="{B797BFB7-275C-444D-A4DF-E6F056AAC9D2}" srcOrd="1" destOrd="0" presId="urn:microsoft.com/office/officeart/2005/8/layout/list1"/>
    <dgm:cxn modelId="{C47AE996-AD2B-4981-9D4B-AA62F406734E}" type="presOf" srcId="{E8699B7C-6607-452C-A64F-19C1DEDEE986}" destId="{76723E1D-A5A1-4CCF-AE12-E19E2E2CD493}" srcOrd="0" destOrd="0" presId="urn:microsoft.com/office/officeart/2005/8/layout/list1"/>
    <dgm:cxn modelId="{83FB4054-D292-4A1D-8DC1-47A65C929C7F}" type="presOf" srcId="{2338C84B-A56F-4A88-87DC-76CDF388A2A4}" destId="{429C4829-6AAC-46AF-B972-02EA605A1BD1}" srcOrd="0" destOrd="0" presId="urn:microsoft.com/office/officeart/2005/8/layout/list1"/>
    <dgm:cxn modelId="{0D6A538E-360B-4DF8-887F-FF49CB368A00}" srcId="{2338C84B-A56F-4A88-87DC-76CDF388A2A4}" destId="{9819EFC3-F31E-4A19-977F-AA81433D0A7C}" srcOrd="6" destOrd="0" parTransId="{09FD6AF8-034D-44CC-A5DF-A58E2407A7AF}" sibTransId="{210448DD-D897-4A38-8F4D-FEF36E8C2790}"/>
    <dgm:cxn modelId="{1198960B-E864-4262-99FF-6A2B126B8886}" type="presOf" srcId="{5D345260-A97B-463B-97AE-A98B0CC3D3D9}" destId="{174D639C-8E4E-46F6-B56D-276A3E6DD30C}" srcOrd="0" destOrd="0" presId="urn:microsoft.com/office/officeart/2005/8/layout/list1"/>
    <dgm:cxn modelId="{88589BF9-1D48-4EFD-AA95-C3804459E4D2}" type="presOf" srcId="{5D345260-A97B-463B-97AE-A98B0CC3D3D9}" destId="{5AC9C4FA-88E8-4453-A1EA-8B08468BC07E}" srcOrd="1" destOrd="0" presId="urn:microsoft.com/office/officeart/2005/8/layout/list1"/>
    <dgm:cxn modelId="{4524CBF9-6B41-4940-8B23-8AF684244F80}" type="presOf" srcId="{9819EFC3-F31E-4A19-977F-AA81433D0A7C}" destId="{5248E93F-A1D4-4420-9D0C-57DC4139A949}" srcOrd="0" destOrd="0" presId="urn:microsoft.com/office/officeart/2005/8/layout/list1"/>
    <dgm:cxn modelId="{18B35B20-44DD-4B7B-845C-69BEAD3CA43B}" type="presOf" srcId="{81F961E5-2832-4119-A4E8-446738771697}" destId="{3B65A5C4-1BF9-4F92-9940-8E6A41B81C21}" srcOrd="1" destOrd="0" presId="urn:microsoft.com/office/officeart/2005/8/layout/list1"/>
    <dgm:cxn modelId="{2324BE33-215C-43E5-84B4-69D62B1CD65F}" type="presOf" srcId="{9819EFC3-F31E-4A19-977F-AA81433D0A7C}" destId="{286A0495-C123-41FC-9377-CC4ECB5279A1}" srcOrd="1" destOrd="0" presId="urn:microsoft.com/office/officeart/2005/8/layout/list1"/>
    <dgm:cxn modelId="{87704DBF-6E32-4358-9EF8-C3441B64CE6E}" srcId="{2338C84B-A56F-4A88-87DC-76CDF388A2A4}" destId="{E8699B7C-6607-452C-A64F-19C1DEDEE986}" srcOrd="0" destOrd="0" parTransId="{9D2B42C9-01E2-4505-89FA-834B38984F1D}" sibTransId="{D8D7DCE6-0D46-41AA-9399-88E41B95ACFB}"/>
    <dgm:cxn modelId="{D0AECEDA-A149-47FA-9FC9-EB34942748FD}" srcId="{2338C84B-A56F-4A88-87DC-76CDF388A2A4}" destId="{2731BADA-55E7-4B07-86FE-D3FFA1140CAE}" srcOrd="5" destOrd="0" parTransId="{E83C2090-8C67-4F40-AFA3-40959BC6E5A5}" sibTransId="{5DD412B4-A7C0-4EEB-A93E-8BC76A8EABF4}"/>
    <dgm:cxn modelId="{6089CBF1-FA08-4208-8052-915D5BD0BA7B}" type="presOf" srcId="{2BB56DD9-3E97-49AC-8AF4-9813AB1DDC53}" destId="{968FC36B-BCD3-4F3B-BA78-5093EF532926}" srcOrd="0" destOrd="0" presId="urn:microsoft.com/office/officeart/2005/8/layout/list1"/>
    <dgm:cxn modelId="{80C3524D-B35A-4B74-A4D1-B2B77A27A148}" type="presParOf" srcId="{429C4829-6AAC-46AF-B972-02EA605A1BD1}" destId="{B543AF60-2570-4FD8-97D8-856D41498684}" srcOrd="0" destOrd="0" presId="urn:microsoft.com/office/officeart/2005/8/layout/list1"/>
    <dgm:cxn modelId="{8DD4AA53-D04C-4BB3-832F-77133ECA29C8}" type="presParOf" srcId="{B543AF60-2570-4FD8-97D8-856D41498684}" destId="{76723E1D-A5A1-4CCF-AE12-E19E2E2CD493}" srcOrd="0" destOrd="0" presId="urn:microsoft.com/office/officeart/2005/8/layout/list1"/>
    <dgm:cxn modelId="{50490D2C-93FD-4A9C-B280-B0F1A51A742A}" type="presParOf" srcId="{B543AF60-2570-4FD8-97D8-856D41498684}" destId="{B797BFB7-275C-444D-A4DF-E6F056AAC9D2}" srcOrd="1" destOrd="0" presId="urn:microsoft.com/office/officeart/2005/8/layout/list1"/>
    <dgm:cxn modelId="{7E5331BA-A591-41BB-9025-1D4DECA2A48C}" type="presParOf" srcId="{429C4829-6AAC-46AF-B972-02EA605A1BD1}" destId="{CD24D85C-CD80-4315-BE01-150160EE0499}" srcOrd="1" destOrd="0" presId="urn:microsoft.com/office/officeart/2005/8/layout/list1"/>
    <dgm:cxn modelId="{56B408FA-424E-4FE9-9C2F-2C2CAD576305}" type="presParOf" srcId="{429C4829-6AAC-46AF-B972-02EA605A1BD1}" destId="{280477BF-5BD0-4824-8017-B705473EE722}" srcOrd="2" destOrd="0" presId="urn:microsoft.com/office/officeart/2005/8/layout/list1"/>
    <dgm:cxn modelId="{3359CAA9-5004-41E3-9B28-52849FC4F81B}" type="presParOf" srcId="{429C4829-6AAC-46AF-B972-02EA605A1BD1}" destId="{94555906-82C5-4AFB-BDF9-1D5FBA9A0DD8}" srcOrd="3" destOrd="0" presId="urn:microsoft.com/office/officeart/2005/8/layout/list1"/>
    <dgm:cxn modelId="{EBB839B3-47EA-48D6-8C0F-FDF7F3478E1B}" type="presParOf" srcId="{429C4829-6AAC-46AF-B972-02EA605A1BD1}" destId="{60DFE949-0502-4C13-B179-72CD5FF6ECCE}" srcOrd="4" destOrd="0" presId="urn:microsoft.com/office/officeart/2005/8/layout/list1"/>
    <dgm:cxn modelId="{06C6240C-7350-472E-9A30-2D7A97886EDF}" type="presParOf" srcId="{60DFE949-0502-4C13-B179-72CD5FF6ECCE}" destId="{AE40D6A2-B58D-4463-A292-EA545A7129AD}" srcOrd="0" destOrd="0" presId="urn:microsoft.com/office/officeart/2005/8/layout/list1"/>
    <dgm:cxn modelId="{E2948D25-BF32-4633-873A-4E9D72036B3E}" type="presParOf" srcId="{60DFE949-0502-4C13-B179-72CD5FF6ECCE}" destId="{3B65A5C4-1BF9-4F92-9940-8E6A41B81C21}" srcOrd="1" destOrd="0" presId="urn:microsoft.com/office/officeart/2005/8/layout/list1"/>
    <dgm:cxn modelId="{53C0B4E6-52D0-4C04-9AF1-92565F88AB56}" type="presParOf" srcId="{429C4829-6AAC-46AF-B972-02EA605A1BD1}" destId="{5055D0FA-1164-49AA-ADD5-B3FF19541903}" srcOrd="5" destOrd="0" presId="urn:microsoft.com/office/officeart/2005/8/layout/list1"/>
    <dgm:cxn modelId="{33C64515-4B68-470E-8628-90A7BEDDDC6A}" type="presParOf" srcId="{429C4829-6AAC-46AF-B972-02EA605A1BD1}" destId="{EC312C81-3072-43AD-A8FC-5173ECE0EC18}" srcOrd="6" destOrd="0" presId="urn:microsoft.com/office/officeart/2005/8/layout/list1"/>
    <dgm:cxn modelId="{64ADFEE6-1BF5-49CA-8128-50B88D61C77C}" type="presParOf" srcId="{429C4829-6AAC-46AF-B972-02EA605A1BD1}" destId="{78792D40-F2AC-4848-91A0-C7DD3B8E4530}" srcOrd="7" destOrd="0" presId="urn:microsoft.com/office/officeart/2005/8/layout/list1"/>
    <dgm:cxn modelId="{6967CC19-E7A8-4EAC-BA89-91463874BDFB}" type="presParOf" srcId="{429C4829-6AAC-46AF-B972-02EA605A1BD1}" destId="{A4321368-9F7B-42B8-9044-99CA74F2FD9C}" srcOrd="8" destOrd="0" presId="urn:microsoft.com/office/officeart/2005/8/layout/list1"/>
    <dgm:cxn modelId="{C62ACE7B-19D2-4150-BF27-027A2B74187D}" type="presParOf" srcId="{A4321368-9F7B-42B8-9044-99CA74F2FD9C}" destId="{BC372E17-A1BD-4FCA-ACAA-293F6EC6582C}" srcOrd="0" destOrd="0" presId="urn:microsoft.com/office/officeart/2005/8/layout/list1"/>
    <dgm:cxn modelId="{7B662FDF-FB7A-4EDE-8A24-D66029E84D58}" type="presParOf" srcId="{A4321368-9F7B-42B8-9044-99CA74F2FD9C}" destId="{DE6BC039-3193-41FD-8D96-3DA483245A6A}" srcOrd="1" destOrd="0" presId="urn:microsoft.com/office/officeart/2005/8/layout/list1"/>
    <dgm:cxn modelId="{B0A65CD9-9563-479B-BBF2-55803549CB04}" type="presParOf" srcId="{429C4829-6AAC-46AF-B972-02EA605A1BD1}" destId="{5A81BA57-BC14-4E25-B7F8-8F2B531C6AB4}" srcOrd="9" destOrd="0" presId="urn:microsoft.com/office/officeart/2005/8/layout/list1"/>
    <dgm:cxn modelId="{F66CAB22-79D0-47A5-8FEC-9ACD72593143}" type="presParOf" srcId="{429C4829-6AAC-46AF-B972-02EA605A1BD1}" destId="{867E3548-718B-4CCF-9304-AD926F4CEA36}" srcOrd="10" destOrd="0" presId="urn:microsoft.com/office/officeart/2005/8/layout/list1"/>
    <dgm:cxn modelId="{A9C8B3A4-9B09-4B9D-8194-832B18702570}" type="presParOf" srcId="{429C4829-6AAC-46AF-B972-02EA605A1BD1}" destId="{2E0551FE-ADCE-4E22-9D60-127F561809C9}" srcOrd="11" destOrd="0" presId="urn:microsoft.com/office/officeart/2005/8/layout/list1"/>
    <dgm:cxn modelId="{A3946B82-845E-4C3D-9F5C-00EBC96797E6}" type="presParOf" srcId="{429C4829-6AAC-46AF-B972-02EA605A1BD1}" destId="{8BCF623D-8F49-487A-BD7A-97FA951926EB}" srcOrd="12" destOrd="0" presId="urn:microsoft.com/office/officeart/2005/8/layout/list1"/>
    <dgm:cxn modelId="{26BD30DA-C136-4341-82DD-CCC1C5F864DF}" type="presParOf" srcId="{8BCF623D-8F49-487A-BD7A-97FA951926EB}" destId="{968FC36B-BCD3-4F3B-BA78-5093EF532926}" srcOrd="0" destOrd="0" presId="urn:microsoft.com/office/officeart/2005/8/layout/list1"/>
    <dgm:cxn modelId="{9BC90A96-5383-46A2-BF20-804684AC758E}" type="presParOf" srcId="{8BCF623D-8F49-487A-BD7A-97FA951926EB}" destId="{F8BB19E2-AB71-4099-B038-55D8384C1945}" srcOrd="1" destOrd="0" presId="urn:microsoft.com/office/officeart/2005/8/layout/list1"/>
    <dgm:cxn modelId="{73ABEB16-6574-4E49-81F9-D4EEB2E6E468}" type="presParOf" srcId="{429C4829-6AAC-46AF-B972-02EA605A1BD1}" destId="{1CA9F6DC-139A-4560-8CE4-1C5D0FEC09E1}" srcOrd="13" destOrd="0" presId="urn:microsoft.com/office/officeart/2005/8/layout/list1"/>
    <dgm:cxn modelId="{6F7BC013-11E7-4964-AA3D-FD8EED3E493C}" type="presParOf" srcId="{429C4829-6AAC-46AF-B972-02EA605A1BD1}" destId="{2DE6D1B0-6C7C-4CC8-91FC-2D865565F82A}" srcOrd="14" destOrd="0" presId="urn:microsoft.com/office/officeart/2005/8/layout/list1"/>
    <dgm:cxn modelId="{D08AB036-46DA-4325-AC98-C3909EDFC6D2}" type="presParOf" srcId="{429C4829-6AAC-46AF-B972-02EA605A1BD1}" destId="{D454AA3A-E420-4275-8648-E8E84D37F792}" srcOrd="15" destOrd="0" presId="urn:microsoft.com/office/officeart/2005/8/layout/list1"/>
    <dgm:cxn modelId="{EF30FAAE-45CF-4690-908D-E06B3E1D76AC}" type="presParOf" srcId="{429C4829-6AAC-46AF-B972-02EA605A1BD1}" destId="{BF278EF2-66BC-4E61-8378-0D2259A51CC1}" srcOrd="16" destOrd="0" presId="urn:microsoft.com/office/officeart/2005/8/layout/list1"/>
    <dgm:cxn modelId="{647405A3-199A-402B-B149-86136B65D4FD}" type="presParOf" srcId="{BF278EF2-66BC-4E61-8378-0D2259A51CC1}" destId="{67BDD49A-E9FF-4C7F-91B7-CA8859BD9A8D}" srcOrd="0" destOrd="0" presId="urn:microsoft.com/office/officeart/2005/8/layout/list1"/>
    <dgm:cxn modelId="{FA7BC469-5B07-46F5-9C58-B0D6B8CE8EEE}" type="presParOf" srcId="{BF278EF2-66BC-4E61-8378-0D2259A51CC1}" destId="{DC57FED0-0453-4768-8D86-E508F9666725}" srcOrd="1" destOrd="0" presId="urn:microsoft.com/office/officeart/2005/8/layout/list1"/>
    <dgm:cxn modelId="{ED4315BE-43D8-41A9-92C0-FB1BC2E57888}" type="presParOf" srcId="{429C4829-6AAC-46AF-B972-02EA605A1BD1}" destId="{0AEB0869-A375-4D03-A5A4-658F5D4CFDEA}" srcOrd="17" destOrd="0" presId="urn:microsoft.com/office/officeart/2005/8/layout/list1"/>
    <dgm:cxn modelId="{15345710-0ED3-47E4-9382-CD97939FBD8F}" type="presParOf" srcId="{429C4829-6AAC-46AF-B972-02EA605A1BD1}" destId="{20607254-ABEB-488E-A2F0-91734307F900}" srcOrd="18" destOrd="0" presId="urn:microsoft.com/office/officeart/2005/8/layout/list1"/>
    <dgm:cxn modelId="{2B4DEA6E-7E6E-4349-8A3A-56B025FA3F84}" type="presParOf" srcId="{429C4829-6AAC-46AF-B972-02EA605A1BD1}" destId="{C3D30954-F2CF-42E8-8587-DFAFC984205F}" srcOrd="19" destOrd="0" presId="urn:microsoft.com/office/officeart/2005/8/layout/list1"/>
    <dgm:cxn modelId="{9FF8E176-45CB-4A50-940E-B39A2412667C}" type="presParOf" srcId="{429C4829-6AAC-46AF-B972-02EA605A1BD1}" destId="{3E1FFCEC-6D56-463D-B8F7-98E18DE3220D}" srcOrd="20" destOrd="0" presId="urn:microsoft.com/office/officeart/2005/8/layout/list1"/>
    <dgm:cxn modelId="{1AA14603-65A8-4CD4-A291-BFA4D578DEF3}" type="presParOf" srcId="{3E1FFCEC-6D56-463D-B8F7-98E18DE3220D}" destId="{41CBC9FB-F6B2-445B-BB81-9A43E3B57389}" srcOrd="0" destOrd="0" presId="urn:microsoft.com/office/officeart/2005/8/layout/list1"/>
    <dgm:cxn modelId="{37E63127-44F1-497B-96E5-1CCCE877D02B}" type="presParOf" srcId="{3E1FFCEC-6D56-463D-B8F7-98E18DE3220D}" destId="{63B8FE3F-BC39-4DB6-BFC5-39290BFC7D60}" srcOrd="1" destOrd="0" presId="urn:microsoft.com/office/officeart/2005/8/layout/list1"/>
    <dgm:cxn modelId="{5A23B05C-8FE2-489C-B50A-548D896461C5}" type="presParOf" srcId="{429C4829-6AAC-46AF-B972-02EA605A1BD1}" destId="{6C654F81-D296-423F-8D18-67245477AD5A}" srcOrd="21" destOrd="0" presId="urn:microsoft.com/office/officeart/2005/8/layout/list1"/>
    <dgm:cxn modelId="{F7BA6183-3D34-41BA-9AC8-FB3BF344AA8F}" type="presParOf" srcId="{429C4829-6AAC-46AF-B972-02EA605A1BD1}" destId="{E46C6608-CE28-4484-BC1F-AAB34630A484}" srcOrd="22" destOrd="0" presId="urn:microsoft.com/office/officeart/2005/8/layout/list1"/>
    <dgm:cxn modelId="{FCBC04C4-C66C-46CB-8293-BDEC18A6CC16}" type="presParOf" srcId="{429C4829-6AAC-46AF-B972-02EA605A1BD1}" destId="{852081E0-5007-4D46-A2EF-7415522DD34F}" srcOrd="23" destOrd="0" presId="urn:microsoft.com/office/officeart/2005/8/layout/list1"/>
    <dgm:cxn modelId="{D3DA71EE-3DAE-493B-9F7A-E6C46708E3C1}" type="presParOf" srcId="{429C4829-6AAC-46AF-B972-02EA605A1BD1}" destId="{5C0BEA8A-0AD3-4462-8110-5823EF13CAEA}" srcOrd="24" destOrd="0" presId="urn:microsoft.com/office/officeart/2005/8/layout/list1"/>
    <dgm:cxn modelId="{523835CD-8178-4CFB-9451-5D6A33E5831F}" type="presParOf" srcId="{5C0BEA8A-0AD3-4462-8110-5823EF13CAEA}" destId="{5248E93F-A1D4-4420-9D0C-57DC4139A949}" srcOrd="0" destOrd="0" presId="urn:microsoft.com/office/officeart/2005/8/layout/list1"/>
    <dgm:cxn modelId="{9F8D67E7-4502-44B6-95D1-8FF6584406FC}" type="presParOf" srcId="{5C0BEA8A-0AD3-4462-8110-5823EF13CAEA}" destId="{286A0495-C123-41FC-9377-CC4ECB5279A1}" srcOrd="1" destOrd="0" presId="urn:microsoft.com/office/officeart/2005/8/layout/list1"/>
    <dgm:cxn modelId="{E9489C71-74A1-4394-94BB-2A2155DB376A}" type="presParOf" srcId="{429C4829-6AAC-46AF-B972-02EA605A1BD1}" destId="{3F6CA92F-7C06-474F-8B18-F5744BE0A9E3}" srcOrd="25" destOrd="0" presId="urn:microsoft.com/office/officeart/2005/8/layout/list1"/>
    <dgm:cxn modelId="{497817F0-F46E-49D2-A5EB-0735FA05B2B1}" type="presParOf" srcId="{429C4829-6AAC-46AF-B972-02EA605A1BD1}" destId="{E866C060-9B5C-4E01-90BF-EF2A970E5173}" srcOrd="26" destOrd="0" presId="urn:microsoft.com/office/officeart/2005/8/layout/list1"/>
    <dgm:cxn modelId="{A5AF3D48-33A9-47D8-9C47-3202F0186C00}" type="presParOf" srcId="{429C4829-6AAC-46AF-B972-02EA605A1BD1}" destId="{92EC4014-7727-4652-AA61-94909FC61428}" srcOrd="27" destOrd="0" presId="urn:microsoft.com/office/officeart/2005/8/layout/list1"/>
    <dgm:cxn modelId="{4E927933-A19F-4B59-B359-3488166F7AE3}" type="presParOf" srcId="{429C4829-6AAC-46AF-B972-02EA605A1BD1}" destId="{A812D59C-F6B2-448C-A129-6E5AC4A05189}" srcOrd="28" destOrd="0" presId="urn:microsoft.com/office/officeart/2005/8/layout/list1"/>
    <dgm:cxn modelId="{3CE7ACBB-AA31-4230-A4A8-F4E0C31BA7A8}" type="presParOf" srcId="{A812D59C-F6B2-448C-A129-6E5AC4A05189}" destId="{174D639C-8E4E-46F6-B56D-276A3E6DD30C}" srcOrd="0" destOrd="0" presId="urn:microsoft.com/office/officeart/2005/8/layout/list1"/>
    <dgm:cxn modelId="{6B3EE32C-6F01-4CC7-BC83-04CB47236F40}" type="presParOf" srcId="{A812D59C-F6B2-448C-A129-6E5AC4A05189}" destId="{5AC9C4FA-88E8-4453-A1EA-8B08468BC07E}" srcOrd="1" destOrd="0" presId="urn:microsoft.com/office/officeart/2005/8/layout/list1"/>
    <dgm:cxn modelId="{D4AF75BD-AD6F-4808-9A86-A2D9016B6516}" type="presParOf" srcId="{429C4829-6AAC-46AF-B972-02EA605A1BD1}" destId="{3446FD83-32EB-4C99-8ED8-E539F3F7811C}" srcOrd="29" destOrd="0" presId="urn:microsoft.com/office/officeart/2005/8/layout/list1"/>
    <dgm:cxn modelId="{F6F54DD6-28ED-44EF-AB13-9ABD994D5249}" type="presParOf" srcId="{429C4829-6AAC-46AF-B972-02EA605A1BD1}" destId="{51B3098C-A2C0-47B7-9D0F-DC43AE185BE5}" srcOrd="3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937323-8E2F-480E-B0F7-70C790F6F6A7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703357D9-C8FE-4343-BF7F-C8A09B9CAEC3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버그를 발견하기 쉽게 만든다</a:t>
          </a:r>
          <a:r>
            <a:rPr lang="en-US" altLang="ko-KR" dirty="0" smtClean="0">
              <a:solidFill>
                <a:schemeClr val="tx1"/>
              </a:solidFill>
            </a:rPr>
            <a:t>.</a:t>
          </a:r>
          <a:endParaRPr lang="ko-KR" altLang="en-US" dirty="0">
            <a:solidFill>
              <a:schemeClr val="tx1"/>
            </a:solidFill>
          </a:endParaRPr>
        </a:p>
      </dgm:t>
    </dgm:pt>
    <dgm:pt modelId="{E2A1655A-7149-46FA-978E-D1374296F6F4}" type="parTrans" cxnId="{AFA84411-5944-4919-933C-974891E17706}">
      <dgm:prSet/>
      <dgm:spPr/>
      <dgm:t>
        <a:bodyPr/>
        <a:lstStyle/>
        <a:p>
          <a:pPr latinLnBrk="1"/>
          <a:endParaRPr lang="ko-KR" altLang="en-US"/>
        </a:p>
      </dgm:t>
    </dgm:pt>
    <dgm:pt modelId="{12A8B84A-F30A-4A98-BCED-147881D354A1}" type="sibTrans" cxnId="{AFA84411-5944-4919-933C-974891E17706}">
      <dgm:prSet/>
      <dgm:spPr/>
      <dgm:t>
        <a:bodyPr/>
        <a:lstStyle/>
        <a:p>
          <a:pPr latinLnBrk="1"/>
          <a:endParaRPr lang="ko-KR" altLang="en-US"/>
        </a:p>
      </dgm:t>
    </dgm:pt>
    <dgm:pt modelId="{FE786FC7-DC0E-49E1-A4AB-752F44132527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기능을 추가하기 쉽게 만든다</a:t>
          </a:r>
          <a:r>
            <a:rPr lang="en-US" altLang="ko-KR" dirty="0" smtClean="0">
              <a:solidFill>
                <a:schemeClr val="tx1"/>
              </a:solidFill>
            </a:rPr>
            <a:t>.</a:t>
          </a:r>
          <a:endParaRPr lang="ko-KR" altLang="en-US" dirty="0">
            <a:solidFill>
              <a:schemeClr val="tx1"/>
            </a:solidFill>
          </a:endParaRPr>
        </a:p>
      </dgm:t>
    </dgm:pt>
    <dgm:pt modelId="{3B5D4437-504B-4AAB-9892-6350529777B1}" type="parTrans" cxnId="{C5D7C6DE-4271-4FBD-8C08-16C8C3670763}">
      <dgm:prSet/>
      <dgm:spPr/>
      <dgm:t>
        <a:bodyPr/>
        <a:lstStyle/>
        <a:p>
          <a:pPr latinLnBrk="1"/>
          <a:endParaRPr lang="ko-KR" altLang="en-US"/>
        </a:p>
      </dgm:t>
    </dgm:pt>
    <dgm:pt modelId="{EA69580C-DEEC-4083-938D-CAC419F18167}" type="sibTrans" cxnId="{C5D7C6DE-4271-4FBD-8C08-16C8C3670763}">
      <dgm:prSet/>
      <dgm:spPr/>
      <dgm:t>
        <a:bodyPr/>
        <a:lstStyle/>
        <a:p>
          <a:pPr latinLnBrk="1"/>
          <a:endParaRPr lang="ko-KR" altLang="en-US"/>
        </a:p>
      </dgm:t>
    </dgm:pt>
    <dgm:pt modelId="{47C19F74-4CDA-40FA-A0F7-936B5ECC7605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리뷰하기 쉽게 만든다</a:t>
          </a:r>
          <a:r>
            <a:rPr lang="en-US" altLang="ko-KR" dirty="0" smtClean="0">
              <a:solidFill>
                <a:schemeClr val="tx1"/>
              </a:solidFill>
            </a:rPr>
            <a:t>.</a:t>
          </a:r>
          <a:endParaRPr lang="ko-KR" altLang="en-US" dirty="0">
            <a:solidFill>
              <a:schemeClr val="tx1"/>
            </a:solidFill>
          </a:endParaRPr>
        </a:p>
      </dgm:t>
    </dgm:pt>
    <dgm:pt modelId="{D2A63142-CDC6-4522-8F2B-0AEFD219CAB1}" type="parTrans" cxnId="{D8452753-8410-4E71-A6D5-060CA2041772}">
      <dgm:prSet/>
      <dgm:spPr/>
      <dgm:t>
        <a:bodyPr/>
        <a:lstStyle/>
        <a:p>
          <a:pPr latinLnBrk="1"/>
          <a:endParaRPr lang="ko-KR" altLang="en-US"/>
        </a:p>
      </dgm:t>
    </dgm:pt>
    <dgm:pt modelId="{57BE044D-B219-4F8B-8329-8072EDF2D82C}" type="sibTrans" cxnId="{D8452753-8410-4E71-A6D5-060CA2041772}">
      <dgm:prSet/>
      <dgm:spPr/>
      <dgm:t>
        <a:bodyPr/>
        <a:lstStyle/>
        <a:p>
          <a:pPr latinLnBrk="1"/>
          <a:endParaRPr lang="ko-KR" altLang="en-US"/>
        </a:p>
      </dgm:t>
    </dgm:pt>
    <dgm:pt modelId="{330AA884-5A2E-4E16-BBF3-0279E62BB38B}" type="pres">
      <dgm:prSet presAssocID="{A6937323-8E2F-480E-B0F7-70C790F6F6A7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95309A6-8DEC-4A35-9508-6A8CC67062F3}" type="pres">
      <dgm:prSet presAssocID="{A6937323-8E2F-480E-B0F7-70C790F6F6A7}" presName="Name1" presStyleCnt="0"/>
      <dgm:spPr/>
    </dgm:pt>
    <dgm:pt modelId="{CD6CF0F5-87D7-4F4C-977A-1385306C1CD4}" type="pres">
      <dgm:prSet presAssocID="{A6937323-8E2F-480E-B0F7-70C790F6F6A7}" presName="cycle" presStyleCnt="0"/>
      <dgm:spPr/>
    </dgm:pt>
    <dgm:pt modelId="{4E56654D-A6E9-4443-8318-EC8CCFEEDB33}" type="pres">
      <dgm:prSet presAssocID="{A6937323-8E2F-480E-B0F7-70C790F6F6A7}" presName="srcNode" presStyleLbl="node1" presStyleIdx="0" presStyleCnt="3"/>
      <dgm:spPr/>
    </dgm:pt>
    <dgm:pt modelId="{6DB4D42F-BA8D-4741-89CB-083C145CFD48}" type="pres">
      <dgm:prSet presAssocID="{A6937323-8E2F-480E-B0F7-70C790F6F6A7}" presName="conn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BB620CE2-D280-4786-9537-D9C93E6FBD56}" type="pres">
      <dgm:prSet presAssocID="{A6937323-8E2F-480E-B0F7-70C790F6F6A7}" presName="extraNode" presStyleLbl="node1" presStyleIdx="0" presStyleCnt="3"/>
      <dgm:spPr/>
    </dgm:pt>
    <dgm:pt modelId="{27B2B77C-9BD9-4CCD-86D6-F957A8A1A421}" type="pres">
      <dgm:prSet presAssocID="{A6937323-8E2F-480E-B0F7-70C790F6F6A7}" presName="dstNode" presStyleLbl="node1" presStyleIdx="0" presStyleCnt="3"/>
      <dgm:spPr/>
    </dgm:pt>
    <dgm:pt modelId="{571AAA4A-6B3A-42DD-9944-688CC83BDA2A}" type="pres">
      <dgm:prSet presAssocID="{703357D9-C8FE-4343-BF7F-C8A09B9CAEC3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906F07-2C51-43F9-A47A-941DCB3ECD40}" type="pres">
      <dgm:prSet presAssocID="{703357D9-C8FE-4343-BF7F-C8A09B9CAEC3}" presName="accent_1" presStyleCnt="0"/>
      <dgm:spPr/>
    </dgm:pt>
    <dgm:pt modelId="{26881B84-7982-44D2-AA8A-6CFCEC941008}" type="pres">
      <dgm:prSet presAssocID="{703357D9-C8FE-4343-BF7F-C8A09B9CAEC3}" presName="accentRepeatNode" presStyleLbl="solidFgAcc1" presStyleIdx="0" presStyleCnt="3"/>
      <dgm:spPr/>
    </dgm:pt>
    <dgm:pt modelId="{3BFFAA52-E8BE-49BC-9934-9412B0FEF0F8}" type="pres">
      <dgm:prSet presAssocID="{FE786FC7-DC0E-49E1-A4AB-752F44132527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9613440-2425-4041-8E7D-90963B43F11B}" type="pres">
      <dgm:prSet presAssocID="{FE786FC7-DC0E-49E1-A4AB-752F44132527}" presName="accent_2" presStyleCnt="0"/>
      <dgm:spPr/>
    </dgm:pt>
    <dgm:pt modelId="{9F95EAF6-BF1D-4B41-9FEF-9C083AD19526}" type="pres">
      <dgm:prSet presAssocID="{FE786FC7-DC0E-49E1-A4AB-752F44132527}" presName="accentRepeatNode" presStyleLbl="solidFgAcc1" presStyleIdx="1" presStyleCnt="3"/>
      <dgm:spPr/>
    </dgm:pt>
    <dgm:pt modelId="{C4BA0227-F95C-4ED2-AD3F-D7CDCB415484}" type="pres">
      <dgm:prSet presAssocID="{47C19F74-4CDA-40FA-A0F7-936B5ECC7605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BA76EB1-5319-4F23-B55B-66C7B762C62C}" type="pres">
      <dgm:prSet presAssocID="{47C19F74-4CDA-40FA-A0F7-936B5ECC7605}" presName="accent_3" presStyleCnt="0"/>
      <dgm:spPr/>
    </dgm:pt>
    <dgm:pt modelId="{0993E626-733F-4FB5-81D0-3304BE01C24E}" type="pres">
      <dgm:prSet presAssocID="{47C19F74-4CDA-40FA-A0F7-936B5ECC7605}" presName="accentRepeatNode" presStyleLbl="solidFgAcc1" presStyleIdx="2" presStyleCnt="3"/>
      <dgm:spPr/>
    </dgm:pt>
  </dgm:ptLst>
  <dgm:cxnLst>
    <dgm:cxn modelId="{518A08F1-D2F6-4DE6-9062-2D0AB6B7C380}" type="presOf" srcId="{703357D9-C8FE-4343-BF7F-C8A09B9CAEC3}" destId="{571AAA4A-6B3A-42DD-9944-688CC83BDA2A}" srcOrd="0" destOrd="0" presId="urn:microsoft.com/office/officeart/2008/layout/VerticalCurvedList"/>
    <dgm:cxn modelId="{86B0243E-FB88-4656-ACE3-33636E29DF64}" type="presOf" srcId="{12A8B84A-F30A-4A98-BCED-147881D354A1}" destId="{6DB4D42F-BA8D-4741-89CB-083C145CFD48}" srcOrd="0" destOrd="0" presId="urn:microsoft.com/office/officeart/2008/layout/VerticalCurvedList"/>
    <dgm:cxn modelId="{AFA84411-5944-4919-933C-974891E17706}" srcId="{A6937323-8E2F-480E-B0F7-70C790F6F6A7}" destId="{703357D9-C8FE-4343-BF7F-C8A09B9CAEC3}" srcOrd="0" destOrd="0" parTransId="{E2A1655A-7149-46FA-978E-D1374296F6F4}" sibTransId="{12A8B84A-F30A-4A98-BCED-147881D354A1}"/>
    <dgm:cxn modelId="{C5D7C6DE-4271-4FBD-8C08-16C8C3670763}" srcId="{A6937323-8E2F-480E-B0F7-70C790F6F6A7}" destId="{FE786FC7-DC0E-49E1-A4AB-752F44132527}" srcOrd="1" destOrd="0" parTransId="{3B5D4437-504B-4AAB-9892-6350529777B1}" sibTransId="{EA69580C-DEEC-4083-938D-CAC419F18167}"/>
    <dgm:cxn modelId="{D8452753-8410-4E71-A6D5-060CA2041772}" srcId="{A6937323-8E2F-480E-B0F7-70C790F6F6A7}" destId="{47C19F74-4CDA-40FA-A0F7-936B5ECC7605}" srcOrd="2" destOrd="0" parTransId="{D2A63142-CDC6-4522-8F2B-0AEFD219CAB1}" sibTransId="{57BE044D-B219-4F8B-8329-8072EDF2D82C}"/>
    <dgm:cxn modelId="{E97ED14D-D807-4DEB-A6EE-275E72ED9F4A}" type="presOf" srcId="{FE786FC7-DC0E-49E1-A4AB-752F44132527}" destId="{3BFFAA52-E8BE-49BC-9934-9412B0FEF0F8}" srcOrd="0" destOrd="0" presId="urn:microsoft.com/office/officeart/2008/layout/VerticalCurvedList"/>
    <dgm:cxn modelId="{D61395EE-1462-4602-B14B-BD1032E6DB3B}" type="presOf" srcId="{A6937323-8E2F-480E-B0F7-70C790F6F6A7}" destId="{330AA884-5A2E-4E16-BBF3-0279E62BB38B}" srcOrd="0" destOrd="0" presId="urn:microsoft.com/office/officeart/2008/layout/VerticalCurvedList"/>
    <dgm:cxn modelId="{DB1DD06E-7FE2-432D-BB19-39E469EE8EA9}" type="presOf" srcId="{47C19F74-4CDA-40FA-A0F7-936B5ECC7605}" destId="{C4BA0227-F95C-4ED2-AD3F-D7CDCB415484}" srcOrd="0" destOrd="0" presId="urn:microsoft.com/office/officeart/2008/layout/VerticalCurvedList"/>
    <dgm:cxn modelId="{FF6B5E47-8634-44E0-A369-68F1FF00C980}" type="presParOf" srcId="{330AA884-5A2E-4E16-BBF3-0279E62BB38B}" destId="{495309A6-8DEC-4A35-9508-6A8CC67062F3}" srcOrd="0" destOrd="0" presId="urn:microsoft.com/office/officeart/2008/layout/VerticalCurvedList"/>
    <dgm:cxn modelId="{0BCBBEBF-5FED-452D-A67F-36A48546D9C0}" type="presParOf" srcId="{495309A6-8DEC-4A35-9508-6A8CC67062F3}" destId="{CD6CF0F5-87D7-4F4C-977A-1385306C1CD4}" srcOrd="0" destOrd="0" presId="urn:microsoft.com/office/officeart/2008/layout/VerticalCurvedList"/>
    <dgm:cxn modelId="{7442D8FF-380E-4891-9010-5538841C86E2}" type="presParOf" srcId="{CD6CF0F5-87D7-4F4C-977A-1385306C1CD4}" destId="{4E56654D-A6E9-4443-8318-EC8CCFEEDB33}" srcOrd="0" destOrd="0" presId="urn:microsoft.com/office/officeart/2008/layout/VerticalCurvedList"/>
    <dgm:cxn modelId="{7902032E-8F21-4264-9941-E42D05413522}" type="presParOf" srcId="{CD6CF0F5-87D7-4F4C-977A-1385306C1CD4}" destId="{6DB4D42F-BA8D-4741-89CB-083C145CFD48}" srcOrd="1" destOrd="0" presId="urn:microsoft.com/office/officeart/2008/layout/VerticalCurvedList"/>
    <dgm:cxn modelId="{44240C32-99D0-4455-B84C-4AB86664F470}" type="presParOf" srcId="{CD6CF0F5-87D7-4F4C-977A-1385306C1CD4}" destId="{BB620CE2-D280-4786-9537-D9C93E6FBD56}" srcOrd="2" destOrd="0" presId="urn:microsoft.com/office/officeart/2008/layout/VerticalCurvedList"/>
    <dgm:cxn modelId="{E7F8C194-ED8D-41A9-9D33-2FC7F2D806C6}" type="presParOf" srcId="{CD6CF0F5-87D7-4F4C-977A-1385306C1CD4}" destId="{27B2B77C-9BD9-4CCD-86D6-F957A8A1A421}" srcOrd="3" destOrd="0" presId="urn:microsoft.com/office/officeart/2008/layout/VerticalCurvedList"/>
    <dgm:cxn modelId="{775F1D53-5613-425E-8744-640058B115EC}" type="presParOf" srcId="{495309A6-8DEC-4A35-9508-6A8CC67062F3}" destId="{571AAA4A-6B3A-42DD-9944-688CC83BDA2A}" srcOrd="1" destOrd="0" presId="urn:microsoft.com/office/officeart/2008/layout/VerticalCurvedList"/>
    <dgm:cxn modelId="{4CD5C383-B43F-4FB4-BFB4-319C30A10BBE}" type="presParOf" srcId="{495309A6-8DEC-4A35-9508-6A8CC67062F3}" destId="{C1906F07-2C51-43F9-A47A-941DCB3ECD40}" srcOrd="2" destOrd="0" presId="urn:microsoft.com/office/officeart/2008/layout/VerticalCurvedList"/>
    <dgm:cxn modelId="{5BA9566C-C6C4-4D0A-B4DF-BF25DB48AD14}" type="presParOf" srcId="{C1906F07-2C51-43F9-A47A-941DCB3ECD40}" destId="{26881B84-7982-44D2-AA8A-6CFCEC941008}" srcOrd="0" destOrd="0" presId="urn:microsoft.com/office/officeart/2008/layout/VerticalCurvedList"/>
    <dgm:cxn modelId="{142C82C0-2D45-4BBC-8091-AC7AF08855DC}" type="presParOf" srcId="{495309A6-8DEC-4A35-9508-6A8CC67062F3}" destId="{3BFFAA52-E8BE-49BC-9934-9412B0FEF0F8}" srcOrd="3" destOrd="0" presId="urn:microsoft.com/office/officeart/2008/layout/VerticalCurvedList"/>
    <dgm:cxn modelId="{92518048-2C41-4AC4-8D2A-72331910D7FD}" type="presParOf" srcId="{495309A6-8DEC-4A35-9508-6A8CC67062F3}" destId="{29613440-2425-4041-8E7D-90963B43F11B}" srcOrd="4" destOrd="0" presId="urn:microsoft.com/office/officeart/2008/layout/VerticalCurvedList"/>
    <dgm:cxn modelId="{4AECDE4E-7F10-4D84-9162-B5C70B09668C}" type="presParOf" srcId="{29613440-2425-4041-8E7D-90963B43F11B}" destId="{9F95EAF6-BF1D-4B41-9FEF-9C083AD19526}" srcOrd="0" destOrd="0" presId="urn:microsoft.com/office/officeart/2008/layout/VerticalCurvedList"/>
    <dgm:cxn modelId="{E98F332C-9AB1-412D-B77F-4412C6BBF82C}" type="presParOf" srcId="{495309A6-8DEC-4A35-9508-6A8CC67062F3}" destId="{C4BA0227-F95C-4ED2-AD3F-D7CDCB415484}" srcOrd="5" destOrd="0" presId="urn:microsoft.com/office/officeart/2008/layout/VerticalCurvedList"/>
    <dgm:cxn modelId="{FA036472-734B-4918-A75A-943E942CAE38}" type="presParOf" srcId="{495309A6-8DEC-4A35-9508-6A8CC67062F3}" destId="{9BA76EB1-5319-4F23-B55B-66C7B762C62C}" srcOrd="6" destOrd="0" presId="urn:microsoft.com/office/officeart/2008/layout/VerticalCurvedList"/>
    <dgm:cxn modelId="{382F79BA-F352-4306-830E-B5DAD75C4C4A}" type="presParOf" srcId="{9BA76EB1-5319-4F23-B55B-66C7B762C62C}" destId="{0993E626-733F-4FB5-81D0-3304BE01C24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6937323-8E2F-480E-B0F7-70C790F6F6A7}" type="doc">
      <dgm:prSet loTypeId="urn:microsoft.com/office/officeart/2008/layout/VerticalCircle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703357D9-C8FE-4343-BF7F-C8A09B9CAEC3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버그를 발견하기 쉽게 만든다</a:t>
          </a:r>
          <a:r>
            <a:rPr lang="en-US" altLang="ko-KR" dirty="0" smtClean="0">
              <a:solidFill>
                <a:schemeClr val="tx1"/>
              </a:solidFill>
            </a:rPr>
            <a:t>.</a:t>
          </a:r>
          <a:endParaRPr lang="ko-KR" altLang="en-US" dirty="0">
            <a:solidFill>
              <a:schemeClr val="tx1"/>
            </a:solidFill>
          </a:endParaRPr>
        </a:p>
      </dgm:t>
    </dgm:pt>
    <dgm:pt modelId="{E2A1655A-7149-46FA-978E-D1374296F6F4}" type="parTrans" cxnId="{AFA84411-5944-4919-933C-974891E17706}">
      <dgm:prSet/>
      <dgm:spPr/>
      <dgm:t>
        <a:bodyPr/>
        <a:lstStyle/>
        <a:p>
          <a:pPr latinLnBrk="1"/>
          <a:endParaRPr lang="ko-KR" altLang="en-US"/>
        </a:p>
      </dgm:t>
    </dgm:pt>
    <dgm:pt modelId="{12A8B84A-F30A-4A98-BCED-147881D354A1}" type="sibTrans" cxnId="{AFA84411-5944-4919-933C-974891E17706}">
      <dgm:prSet/>
      <dgm:spPr/>
      <dgm:t>
        <a:bodyPr/>
        <a:lstStyle/>
        <a:p>
          <a:pPr latinLnBrk="1"/>
          <a:endParaRPr lang="ko-KR" altLang="en-US"/>
        </a:p>
      </dgm:t>
    </dgm:pt>
    <dgm:pt modelId="{FE786FC7-DC0E-49E1-A4AB-752F44132527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기능을 추가하기 쉽게 만든다</a:t>
          </a:r>
          <a:r>
            <a:rPr lang="en-US" altLang="ko-KR" dirty="0" smtClean="0">
              <a:solidFill>
                <a:schemeClr val="tx1"/>
              </a:solidFill>
            </a:rPr>
            <a:t>.</a:t>
          </a:r>
          <a:endParaRPr lang="ko-KR" altLang="en-US" dirty="0">
            <a:solidFill>
              <a:schemeClr val="tx1"/>
            </a:solidFill>
          </a:endParaRPr>
        </a:p>
      </dgm:t>
    </dgm:pt>
    <dgm:pt modelId="{3B5D4437-504B-4AAB-9892-6350529777B1}" type="parTrans" cxnId="{C5D7C6DE-4271-4FBD-8C08-16C8C3670763}">
      <dgm:prSet/>
      <dgm:spPr/>
      <dgm:t>
        <a:bodyPr/>
        <a:lstStyle/>
        <a:p>
          <a:pPr latinLnBrk="1"/>
          <a:endParaRPr lang="ko-KR" altLang="en-US"/>
        </a:p>
      </dgm:t>
    </dgm:pt>
    <dgm:pt modelId="{EA69580C-DEEC-4083-938D-CAC419F18167}" type="sibTrans" cxnId="{C5D7C6DE-4271-4FBD-8C08-16C8C3670763}">
      <dgm:prSet/>
      <dgm:spPr/>
      <dgm:t>
        <a:bodyPr/>
        <a:lstStyle/>
        <a:p>
          <a:pPr latinLnBrk="1"/>
          <a:endParaRPr lang="ko-KR" altLang="en-US"/>
        </a:p>
      </dgm:t>
    </dgm:pt>
    <dgm:pt modelId="{79ADBB59-2C2C-46A0-9A80-321B26FA977D}" type="pres">
      <dgm:prSet presAssocID="{A6937323-8E2F-480E-B0F7-70C790F6F6A7}" presName="Name0" presStyleCnt="0">
        <dgm:presLayoutVars>
          <dgm:dir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E9195D8-664F-4A4C-BAAF-D618114A7968}" type="pres">
      <dgm:prSet presAssocID="{703357D9-C8FE-4343-BF7F-C8A09B9CAEC3}" presName="noChildren" presStyleCnt="0"/>
      <dgm:spPr/>
    </dgm:pt>
    <dgm:pt modelId="{DDACC454-AE30-4E06-A9D7-5727DA5E1C0A}" type="pres">
      <dgm:prSet presAssocID="{703357D9-C8FE-4343-BF7F-C8A09B9CAEC3}" presName="gap" presStyleCnt="0"/>
      <dgm:spPr/>
    </dgm:pt>
    <dgm:pt modelId="{FAF03B83-A590-40A0-8E2A-354D80D73D9A}" type="pres">
      <dgm:prSet presAssocID="{703357D9-C8FE-4343-BF7F-C8A09B9CAEC3}" presName="medCircle2" presStyleLbl="vennNode1" presStyleIdx="0" presStyleCnt="2"/>
      <dgm:spPr/>
    </dgm:pt>
    <dgm:pt modelId="{7F5075F5-34BB-4412-958B-AA326EC9F795}" type="pres">
      <dgm:prSet presAssocID="{703357D9-C8FE-4343-BF7F-C8A09B9CAEC3}" presName="txLvlOnly1" presStyleLbl="revTx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DC943D68-992D-4E76-B42B-3668E3B070FF}" type="pres">
      <dgm:prSet presAssocID="{FE786FC7-DC0E-49E1-A4AB-752F44132527}" presName="noChildren" presStyleCnt="0"/>
      <dgm:spPr/>
    </dgm:pt>
    <dgm:pt modelId="{9F0523F2-612C-40B9-A382-89373587BAF0}" type="pres">
      <dgm:prSet presAssocID="{FE786FC7-DC0E-49E1-A4AB-752F44132527}" presName="gap" presStyleCnt="0"/>
      <dgm:spPr/>
    </dgm:pt>
    <dgm:pt modelId="{ADC74182-3205-40FD-8C82-B173FE7D21A5}" type="pres">
      <dgm:prSet presAssocID="{FE786FC7-DC0E-49E1-A4AB-752F44132527}" presName="medCircle2" presStyleLbl="vennNode1" presStyleIdx="1" presStyleCnt="2"/>
      <dgm:spPr/>
    </dgm:pt>
    <dgm:pt modelId="{BD7A304D-7661-4607-8CD1-BA6E0C02FE8F}" type="pres">
      <dgm:prSet presAssocID="{FE786FC7-DC0E-49E1-A4AB-752F44132527}" presName="txLvlOnly1" presStyleLbl="revTx" presStyleIdx="1" presStyleCnt="2"/>
      <dgm:spPr/>
      <dgm:t>
        <a:bodyPr/>
        <a:lstStyle/>
        <a:p>
          <a:pPr latinLnBrk="1"/>
          <a:endParaRPr lang="ko-KR" altLang="en-US"/>
        </a:p>
      </dgm:t>
    </dgm:pt>
  </dgm:ptLst>
  <dgm:cxnLst>
    <dgm:cxn modelId="{AFA84411-5944-4919-933C-974891E17706}" srcId="{A6937323-8E2F-480E-B0F7-70C790F6F6A7}" destId="{703357D9-C8FE-4343-BF7F-C8A09B9CAEC3}" srcOrd="0" destOrd="0" parTransId="{E2A1655A-7149-46FA-978E-D1374296F6F4}" sibTransId="{12A8B84A-F30A-4A98-BCED-147881D354A1}"/>
    <dgm:cxn modelId="{C5D7C6DE-4271-4FBD-8C08-16C8C3670763}" srcId="{A6937323-8E2F-480E-B0F7-70C790F6F6A7}" destId="{FE786FC7-DC0E-49E1-A4AB-752F44132527}" srcOrd="1" destOrd="0" parTransId="{3B5D4437-504B-4AAB-9892-6350529777B1}" sibTransId="{EA69580C-DEEC-4083-938D-CAC419F18167}"/>
    <dgm:cxn modelId="{D1599F9B-911A-4739-9764-60A6CF1D60C2}" type="presOf" srcId="{FE786FC7-DC0E-49E1-A4AB-752F44132527}" destId="{BD7A304D-7661-4607-8CD1-BA6E0C02FE8F}" srcOrd="0" destOrd="0" presId="urn:microsoft.com/office/officeart/2008/layout/VerticalCircleList"/>
    <dgm:cxn modelId="{A670AE52-A141-476B-ADDF-256E92D93E39}" type="presOf" srcId="{703357D9-C8FE-4343-BF7F-C8A09B9CAEC3}" destId="{7F5075F5-34BB-4412-958B-AA326EC9F795}" srcOrd="0" destOrd="0" presId="urn:microsoft.com/office/officeart/2008/layout/VerticalCircleList"/>
    <dgm:cxn modelId="{C677EB27-6194-49A7-AE92-6E0E4DA80032}" type="presOf" srcId="{A6937323-8E2F-480E-B0F7-70C790F6F6A7}" destId="{79ADBB59-2C2C-46A0-9A80-321B26FA977D}" srcOrd="0" destOrd="0" presId="urn:microsoft.com/office/officeart/2008/layout/VerticalCircleList"/>
    <dgm:cxn modelId="{3D7ED99C-E121-4B91-96FD-2E93CE394965}" type="presParOf" srcId="{79ADBB59-2C2C-46A0-9A80-321B26FA977D}" destId="{BE9195D8-664F-4A4C-BAAF-D618114A7968}" srcOrd="0" destOrd="0" presId="urn:microsoft.com/office/officeart/2008/layout/VerticalCircleList"/>
    <dgm:cxn modelId="{DDFB282D-AE14-4A72-8A72-877CD1E4D3C2}" type="presParOf" srcId="{BE9195D8-664F-4A4C-BAAF-D618114A7968}" destId="{DDACC454-AE30-4E06-A9D7-5727DA5E1C0A}" srcOrd="0" destOrd="0" presId="urn:microsoft.com/office/officeart/2008/layout/VerticalCircleList"/>
    <dgm:cxn modelId="{0D3FCA84-77A2-4551-ACB9-2D22EC11D571}" type="presParOf" srcId="{BE9195D8-664F-4A4C-BAAF-D618114A7968}" destId="{FAF03B83-A590-40A0-8E2A-354D80D73D9A}" srcOrd="1" destOrd="0" presId="urn:microsoft.com/office/officeart/2008/layout/VerticalCircleList"/>
    <dgm:cxn modelId="{76797AB3-4D0D-4DA5-A4B7-4446B9B8C9BF}" type="presParOf" srcId="{BE9195D8-664F-4A4C-BAAF-D618114A7968}" destId="{7F5075F5-34BB-4412-958B-AA326EC9F795}" srcOrd="2" destOrd="0" presId="urn:microsoft.com/office/officeart/2008/layout/VerticalCircleList"/>
    <dgm:cxn modelId="{1AD95032-DEB1-4FA7-AC26-703528E8551F}" type="presParOf" srcId="{79ADBB59-2C2C-46A0-9A80-321B26FA977D}" destId="{DC943D68-992D-4E76-B42B-3668E3B070FF}" srcOrd="1" destOrd="0" presId="urn:microsoft.com/office/officeart/2008/layout/VerticalCircleList"/>
    <dgm:cxn modelId="{D44C6756-369B-4CD2-BE3E-0E26980E1DA2}" type="presParOf" srcId="{DC943D68-992D-4E76-B42B-3668E3B070FF}" destId="{9F0523F2-612C-40B9-A382-89373587BAF0}" srcOrd="0" destOrd="0" presId="urn:microsoft.com/office/officeart/2008/layout/VerticalCircleList"/>
    <dgm:cxn modelId="{B1B723A9-3765-441A-ACED-0112A96DB650}" type="presParOf" srcId="{DC943D68-992D-4E76-B42B-3668E3B070FF}" destId="{ADC74182-3205-40FD-8C82-B173FE7D21A5}" srcOrd="1" destOrd="0" presId="urn:microsoft.com/office/officeart/2008/layout/VerticalCircleList"/>
    <dgm:cxn modelId="{834031A0-ADB3-4CD8-9273-238CC256465C}" type="presParOf" srcId="{DC943D68-992D-4E76-B42B-3668E3B070FF}" destId="{BD7A304D-7661-4607-8CD1-BA6E0C02FE8F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8AD0DD8-9AC1-4D79-981D-880E5E8D3FE5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5C35208B-0D42-490D-94ED-F35E7E96B7E5}">
      <dgm:prSet custT="1"/>
      <dgm:spPr/>
      <dgm:t>
        <a:bodyPr/>
        <a:lstStyle/>
        <a:p>
          <a:pPr rtl="0" latinLnBrk="1"/>
          <a:r>
            <a:rPr lang="ko-KR" altLang="en-US" sz="1600" dirty="0" smtClean="0">
              <a:solidFill>
                <a:schemeClr val="tx1"/>
              </a:solidFill>
            </a:rPr>
            <a:t>두 가지 수정을 한꺼번에 하지 않기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1FC42C72-9B07-4234-AAA2-15780A8A583C}" type="parTrans" cxnId="{E9CB7B3C-883A-4CA4-8824-900257C40363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319D912E-8397-480B-B006-E79744D40104}" type="sibTrans" cxnId="{E9CB7B3C-883A-4CA4-8824-900257C40363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BF1799BB-80A7-4C3B-A7D8-780EB18F370B}">
      <dgm:prSet custT="1"/>
      <dgm:spPr/>
      <dgm:t>
        <a:bodyPr/>
        <a:lstStyle/>
        <a:p>
          <a:pPr rtl="0" latinLnBrk="1"/>
          <a:r>
            <a:rPr lang="ko-KR" altLang="en-US" sz="1600" dirty="0" smtClean="0">
              <a:solidFill>
                <a:schemeClr val="tx1"/>
              </a:solidFill>
            </a:rPr>
            <a:t>되돌리기 쉽게 하기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4F14B105-95D9-4C88-A52C-97B60D627F88}" type="parTrans" cxnId="{E6598969-5236-484F-8F9E-5820B106BEAB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24AC0989-690C-457C-B043-6DF70E939592}" type="sibTrans" cxnId="{E6598969-5236-484F-8F9E-5820B106BEAB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69457BFA-25A9-4BA8-B0E3-155265680910}">
      <dgm:prSet custT="1"/>
      <dgm:spPr/>
      <dgm:t>
        <a:bodyPr/>
        <a:lstStyle/>
        <a:p>
          <a:pPr rtl="0" latinLnBrk="1"/>
          <a:r>
            <a:rPr lang="ko-KR" altLang="en-US" sz="1600" dirty="0" smtClean="0">
              <a:solidFill>
                <a:schemeClr val="tx1"/>
              </a:solidFill>
            </a:rPr>
            <a:t>단계마다 확인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FF974BDE-63B0-4D61-B931-ABFFE8BFB047}" type="parTrans" cxnId="{E999FA9A-7A2C-4317-BFCE-98CF3681799C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6E5B9053-5E14-46CE-89CE-00E3F8993600}" type="sibTrans" cxnId="{E999FA9A-7A2C-4317-BFCE-98CF3681799C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1EA8D2AC-BA1B-46BC-A430-3EDE1B4B240E}">
      <dgm:prSet custT="1"/>
      <dgm:spPr/>
      <dgm:t>
        <a:bodyPr/>
        <a:lstStyle/>
        <a:p>
          <a:pPr rtl="0" latinLnBrk="1"/>
          <a:r>
            <a:rPr lang="ko-KR" altLang="en-US" sz="1600" dirty="0" smtClean="0">
              <a:solidFill>
                <a:schemeClr val="tx1"/>
              </a:solidFill>
            </a:rPr>
            <a:t>오래된 걸 새로운 걸로 바꿈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E793B2F7-5665-4ECF-AAD0-A1D519F6498C}" type="parTrans" cxnId="{82565D9A-A28E-4EEE-AFBB-F9C27F8F5FE8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244B88B1-03E7-4B5B-80AB-AA803F4062AA}" type="sibTrans" cxnId="{82565D9A-A28E-4EEE-AFBB-F9C27F8F5FE8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6E7D4028-20D2-4F65-A227-EEA642DFD08E}">
      <dgm:prSet custT="1"/>
      <dgm:spPr/>
      <dgm:t>
        <a:bodyPr/>
        <a:lstStyle/>
        <a:p>
          <a:pPr rtl="0" latinLnBrk="1"/>
          <a:r>
            <a:rPr lang="en-US" altLang="ko-KR" sz="1800" dirty="0" smtClean="0">
              <a:solidFill>
                <a:schemeClr val="tx1"/>
              </a:solidFill>
            </a:rPr>
            <a:t>Step By Step</a:t>
          </a:r>
          <a:endParaRPr lang="en-US" altLang="ko-KR" sz="1400" dirty="0" smtClean="0">
            <a:solidFill>
              <a:schemeClr val="tx1"/>
            </a:solidFill>
          </a:endParaRPr>
        </a:p>
      </dgm:t>
    </dgm:pt>
    <dgm:pt modelId="{EB1C1CA0-5646-4684-97A8-6D19F5BC51AF}" type="parTrans" cxnId="{BCF956DE-2267-4336-99AD-0E20F3718512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9FC90EC8-4A04-4753-A672-43663EA8F995}" type="sibTrans" cxnId="{BCF956DE-2267-4336-99AD-0E20F3718512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42181FC0-872F-4233-AFCA-577A0DDBD81F}" type="pres">
      <dgm:prSet presAssocID="{D8AD0DD8-9AC1-4D79-981D-880E5E8D3FE5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C3B118D-B353-43EE-87CB-D8A20E69CFBA}" type="pres">
      <dgm:prSet presAssocID="{6E7D4028-20D2-4F65-A227-EEA642DFD08E}" presName="centerShape" presStyleLbl="node0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7B68094F-93D8-478F-8E6F-72911A8612C7}" type="pres">
      <dgm:prSet presAssocID="{1FC42C72-9B07-4234-AAA2-15780A8A583C}" presName="parTrans" presStyleLbl="bg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EEC2D575-538C-476E-9A68-933BB1FC9B87}" type="pres">
      <dgm:prSet presAssocID="{5C35208B-0D42-490D-94ED-F35E7E96B7E5}" presName="node" presStyleLbl="node1" presStyleIdx="0" presStyleCnt="4" custScaleX="120835" custScaleY="49895" custRadScaleRad="134978" custRadScaleInc="459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69D0923-20F3-4E26-B711-588CD4161CD5}" type="pres">
      <dgm:prSet presAssocID="{4F14B105-95D9-4C88-A52C-97B60D627F88}" presName="parTrans" presStyleLbl="bg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9B0A5B95-EB15-41E5-806A-2632E256543A}" type="pres">
      <dgm:prSet presAssocID="{BF1799BB-80A7-4C3B-A7D8-780EB18F370B}" presName="node" presStyleLbl="node1" presStyleIdx="1" presStyleCnt="4" custScaleX="120835" custScaleY="49895" custRadScaleRad="108184" custRadScaleInc="-1598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F8D95F-AB4F-412A-8239-B6E46F69B486}" type="pres">
      <dgm:prSet presAssocID="{FF974BDE-63B0-4D61-B931-ABFFE8BFB047}" presName="parTrans" presStyleLbl="bg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040C17D5-4E21-4CE6-B4DD-443772B50B83}" type="pres">
      <dgm:prSet presAssocID="{69457BFA-25A9-4BA8-B0E3-155265680910}" presName="node" presStyleLbl="node1" presStyleIdx="2" presStyleCnt="4" custScaleX="120835" custScaleY="49895" custRadScaleRad="104071" custRadScaleInc="754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291C799-A15D-4513-BF29-EBB2B8C1BB59}" type="pres">
      <dgm:prSet presAssocID="{E793B2F7-5665-4ECF-AAD0-A1D519F6498C}" presName="parTrans" presStyleLbl="bgSibTrans2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219BDAC7-6821-4518-B518-31D7CFD67B11}" type="pres">
      <dgm:prSet presAssocID="{1EA8D2AC-BA1B-46BC-A430-3EDE1B4B240E}" presName="node" presStyleLbl="node1" presStyleIdx="3" presStyleCnt="4" custScaleX="120835" custScaleY="49895" custRadScaleRad="129328" custRadScaleInc="-296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2565D9A-A28E-4EEE-AFBB-F9C27F8F5FE8}" srcId="{6E7D4028-20D2-4F65-A227-EEA642DFD08E}" destId="{1EA8D2AC-BA1B-46BC-A430-3EDE1B4B240E}" srcOrd="3" destOrd="0" parTransId="{E793B2F7-5665-4ECF-AAD0-A1D519F6498C}" sibTransId="{244B88B1-03E7-4B5B-80AB-AA803F4062AA}"/>
    <dgm:cxn modelId="{12982585-B1DB-4C36-B489-0798A14EDBDB}" type="presOf" srcId="{FF974BDE-63B0-4D61-B931-ABFFE8BFB047}" destId="{7AF8D95F-AB4F-412A-8239-B6E46F69B486}" srcOrd="0" destOrd="0" presId="urn:microsoft.com/office/officeart/2005/8/layout/radial4"/>
    <dgm:cxn modelId="{E9CB7B3C-883A-4CA4-8824-900257C40363}" srcId="{6E7D4028-20D2-4F65-A227-EEA642DFD08E}" destId="{5C35208B-0D42-490D-94ED-F35E7E96B7E5}" srcOrd="0" destOrd="0" parTransId="{1FC42C72-9B07-4234-AAA2-15780A8A583C}" sibTransId="{319D912E-8397-480B-B006-E79744D40104}"/>
    <dgm:cxn modelId="{952DC4D6-7B81-471F-A41E-3B9E36C26C1B}" type="presOf" srcId="{6E7D4028-20D2-4F65-A227-EEA642DFD08E}" destId="{FC3B118D-B353-43EE-87CB-D8A20E69CFBA}" srcOrd="0" destOrd="0" presId="urn:microsoft.com/office/officeart/2005/8/layout/radial4"/>
    <dgm:cxn modelId="{BCF956DE-2267-4336-99AD-0E20F3718512}" srcId="{D8AD0DD8-9AC1-4D79-981D-880E5E8D3FE5}" destId="{6E7D4028-20D2-4F65-A227-EEA642DFD08E}" srcOrd="0" destOrd="0" parTransId="{EB1C1CA0-5646-4684-97A8-6D19F5BC51AF}" sibTransId="{9FC90EC8-4A04-4753-A672-43663EA8F995}"/>
    <dgm:cxn modelId="{8A25F1A5-CA94-4692-932B-13B3C2DB33CA}" type="presOf" srcId="{1EA8D2AC-BA1B-46BC-A430-3EDE1B4B240E}" destId="{219BDAC7-6821-4518-B518-31D7CFD67B11}" srcOrd="0" destOrd="0" presId="urn:microsoft.com/office/officeart/2005/8/layout/radial4"/>
    <dgm:cxn modelId="{7E7E6883-A49D-4B90-ADD1-18EE5CC3AE39}" type="presOf" srcId="{69457BFA-25A9-4BA8-B0E3-155265680910}" destId="{040C17D5-4E21-4CE6-B4DD-443772B50B83}" srcOrd="0" destOrd="0" presId="urn:microsoft.com/office/officeart/2005/8/layout/radial4"/>
    <dgm:cxn modelId="{52A29C7F-A4EA-43E9-844B-9F369BBAF518}" type="presOf" srcId="{BF1799BB-80A7-4C3B-A7D8-780EB18F370B}" destId="{9B0A5B95-EB15-41E5-806A-2632E256543A}" srcOrd="0" destOrd="0" presId="urn:microsoft.com/office/officeart/2005/8/layout/radial4"/>
    <dgm:cxn modelId="{E6598969-5236-484F-8F9E-5820B106BEAB}" srcId="{6E7D4028-20D2-4F65-A227-EEA642DFD08E}" destId="{BF1799BB-80A7-4C3B-A7D8-780EB18F370B}" srcOrd="1" destOrd="0" parTransId="{4F14B105-95D9-4C88-A52C-97B60D627F88}" sibTransId="{24AC0989-690C-457C-B043-6DF70E939592}"/>
    <dgm:cxn modelId="{F600A0FB-304D-4C8B-94B8-BA2ECD860FA9}" type="presOf" srcId="{D8AD0DD8-9AC1-4D79-981D-880E5E8D3FE5}" destId="{42181FC0-872F-4233-AFCA-577A0DDBD81F}" srcOrd="0" destOrd="0" presId="urn:microsoft.com/office/officeart/2005/8/layout/radial4"/>
    <dgm:cxn modelId="{0084F4A5-9537-4897-9945-F082842AA09E}" type="presOf" srcId="{4F14B105-95D9-4C88-A52C-97B60D627F88}" destId="{169D0923-20F3-4E26-B711-588CD4161CD5}" srcOrd="0" destOrd="0" presId="urn:microsoft.com/office/officeart/2005/8/layout/radial4"/>
    <dgm:cxn modelId="{AF4CF399-0A4D-44F4-A997-AD9316611E6F}" type="presOf" srcId="{E793B2F7-5665-4ECF-AAD0-A1D519F6498C}" destId="{4291C799-A15D-4513-BF29-EBB2B8C1BB59}" srcOrd="0" destOrd="0" presId="urn:microsoft.com/office/officeart/2005/8/layout/radial4"/>
    <dgm:cxn modelId="{3721AA51-0251-4E83-8FA1-EB3F7F515049}" type="presOf" srcId="{1FC42C72-9B07-4234-AAA2-15780A8A583C}" destId="{7B68094F-93D8-478F-8E6F-72911A8612C7}" srcOrd="0" destOrd="0" presId="urn:microsoft.com/office/officeart/2005/8/layout/radial4"/>
    <dgm:cxn modelId="{E999FA9A-7A2C-4317-BFCE-98CF3681799C}" srcId="{6E7D4028-20D2-4F65-A227-EEA642DFD08E}" destId="{69457BFA-25A9-4BA8-B0E3-155265680910}" srcOrd="2" destOrd="0" parTransId="{FF974BDE-63B0-4D61-B931-ABFFE8BFB047}" sibTransId="{6E5B9053-5E14-46CE-89CE-00E3F8993600}"/>
    <dgm:cxn modelId="{95FFD7AA-B20B-4078-82E5-0736D29CD1AD}" type="presOf" srcId="{5C35208B-0D42-490D-94ED-F35E7E96B7E5}" destId="{EEC2D575-538C-476E-9A68-933BB1FC9B87}" srcOrd="0" destOrd="0" presId="urn:microsoft.com/office/officeart/2005/8/layout/radial4"/>
    <dgm:cxn modelId="{50E011BF-B46D-49EB-95A3-1E4F9C661946}" type="presParOf" srcId="{42181FC0-872F-4233-AFCA-577A0DDBD81F}" destId="{FC3B118D-B353-43EE-87CB-D8A20E69CFBA}" srcOrd="0" destOrd="0" presId="urn:microsoft.com/office/officeart/2005/8/layout/radial4"/>
    <dgm:cxn modelId="{559E2DE9-9034-4E41-8A24-139D65B93FB8}" type="presParOf" srcId="{42181FC0-872F-4233-AFCA-577A0DDBD81F}" destId="{7B68094F-93D8-478F-8E6F-72911A8612C7}" srcOrd="1" destOrd="0" presId="urn:microsoft.com/office/officeart/2005/8/layout/radial4"/>
    <dgm:cxn modelId="{6670BC27-D3A7-40D1-89C0-19AE224418A4}" type="presParOf" srcId="{42181FC0-872F-4233-AFCA-577A0DDBD81F}" destId="{EEC2D575-538C-476E-9A68-933BB1FC9B87}" srcOrd="2" destOrd="0" presId="urn:microsoft.com/office/officeart/2005/8/layout/radial4"/>
    <dgm:cxn modelId="{89B08F7E-29C8-4CFB-A5E3-9C556530D412}" type="presParOf" srcId="{42181FC0-872F-4233-AFCA-577A0DDBD81F}" destId="{169D0923-20F3-4E26-B711-588CD4161CD5}" srcOrd="3" destOrd="0" presId="urn:microsoft.com/office/officeart/2005/8/layout/radial4"/>
    <dgm:cxn modelId="{2C788146-5F98-4B57-BDD4-4BEDB35A3A8A}" type="presParOf" srcId="{42181FC0-872F-4233-AFCA-577A0DDBD81F}" destId="{9B0A5B95-EB15-41E5-806A-2632E256543A}" srcOrd="4" destOrd="0" presId="urn:microsoft.com/office/officeart/2005/8/layout/radial4"/>
    <dgm:cxn modelId="{55E58A17-9889-4EBD-939C-279AC4ACFE8E}" type="presParOf" srcId="{42181FC0-872F-4233-AFCA-577A0DDBD81F}" destId="{7AF8D95F-AB4F-412A-8239-B6E46F69B486}" srcOrd="5" destOrd="0" presId="urn:microsoft.com/office/officeart/2005/8/layout/radial4"/>
    <dgm:cxn modelId="{85CAF78B-BE10-415A-8C68-030668AF3FA3}" type="presParOf" srcId="{42181FC0-872F-4233-AFCA-577A0DDBD81F}" destId="{040C17D5-4E21-4CE6-B4DD-443772B50B83}" srcOrd="6" destOrd="0" presId="urn:microsoft.com/office/officeart/2005/8/layout/radial4"/>
    <dgm:cxn modelId="{85308671-2089-49DB-A18A-5CEE6690E851}" type="presParOf" srcId="{42181FC0-872F-4233-AFCA-577A0DDBD81F}" destId="{4291C799-A15D-4513-BF29-EBB2B8C1BB59}" srcOrd="7" destOrd="0" presId="urn:microsoft.com/office/officeart/2005/8/layout/radial4"/>
    <dgm:cxn modelId="{E2E88EDC-34E6-453D-A046-7E1AE247B56F}" type="presParOf" srcId="{42181FC0-872F-4233-AFCA-577A0DDBD81F}" destId="{219BDAC7-6821-4518-B518-31D7CFD67B11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B19756-EBF7-44E3-A5AA-A602CB219140}" type="datetimeFigureOut">
              <a:rPr lang="ko-KR" altLang="en-US" smtClean="0"/>
              <a:t>2018-03-02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1FEC3-D288-49C6-8AAC-8A990A63F39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4584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1FEC3-D288-49C6-8AAC-8A990A63F39B}" type="slidenum">
              <a:rPr lang="ko-KR" altLang="en-US" smtClean="0"/>
              <a:t>48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1926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1FEC3-D288-49C6-8AAC-8A990A63F39B}" type="slidenum">
              <a:rPr lang="ko-KR" altLang="en-US" smtClean="0"/>
              <a:t>61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4631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앞표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3600" y="0"/>
            <a:ext cx="82804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192"/>
            <a:ext cx="1473200" cy="5136357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 sz="1667" dirty="0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3200400"/>
            <a:ext cx="9153526" cy="8274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 sz="1667" dirty="0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73200" y="3829050"/>
            <a:ext cx="7137400" cy="400050"/>
          </a:xfrm>
          <a:prstGeom prst="roundRect">
            <a:avLst>
              <a:gd name="adj" fmla="val 16667"/>
            </a:avLst>
          </a:prstGeom>
          <a:solidFill>
            <a:srgbClr val="6600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 sz="1667" dirty="0"/>
          </a:p>
        </p:txBody>
      </p:sp>
      <p:pic>
        <p:nvPicPr>
          <p:cNvPr id="7" name="Picture 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05600" y="4562973"/>
            <a:ext cx="2185606" cy="34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3200401"/>
            <a:ext cx="7620000" cy="628650"/>
          </a:xfrm>
        </p:spPr>
        <p:txBody>
          <a:bodyPr/>
          <a:lstStyle>
            <a:lvl1pPr marL="0" indent="0">
              <a:tabLst>
                <a:tab pos="358775" algn="l"/>
              </a:tabLst>
              <a:defRPr sz="3000" b="0" baseline="0">
                <a:solidFill>
                  <a:srgbClr val="660033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03525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vert="horz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kumimoji="0" lang="ko-KR" altLang="en-US" smtClean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651510"/>
            <a:ext cx="8229600" cy="3966210"/>
          </a:xfrm>
        </p:spPr>
        <p:txBody>
          <a:bodyPr vert="horz">
            <a:normAutofit/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en-US" dirty="0"/>
            </a:lvl5pPr>
          </a:lstStyle>
          <a:p>
            <a:pPr lvl="0" latinLnBrk="0"/>
            <a:r>
              <a:rPr lang="ko-KR" altLang="en-US" smtClean="0"/>
              <a:t>마스터 텍스트 스타일을 편집합니다</a:t>
            </a:r>
          </a:p>
          <a:p>
            <a:pPr lvl="1" latinLnBrk="0"/>
            <a:r>
              <a:rPr lang="ko-KR" altLang="en-US" smtClean="0"/>
              <a:t>둘째 수준</a:t>
            </a:r>
          </a:p>
          <a:p>
            <a:pPr lvl="2" latinLnBrk="0"/>
            <a:r>
              <a:rPr lang="ko-KR" altLang="en-US" smtClean="0"/>
              <a:t>셋째 수준</a:t>
            </a:r>
          </a:p>
          <a:p>
            <a:pPr lvl="3" latinLnBrk="0"/>
            <a:r>
              <a:rPr lang="ko-KR" altLang="en-US" smtClean="0"/>
              <a:t>넷째 수준</a:t>
            </a:r>
          </a:p>
          <a:p>
            <a:pPr lvl="4" latinLnBrk="0"/>
            <a:r>
              <a:rPr lang="ko-KR" altLang="en-US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63473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651510"/>
            <a:ext cx="4041648" cy="3966210"/>
          </a:xfrm>
        </p:spPr>
        <p:txBody>
          <a:bodyPr vert="horz">
            <a:normAutofit/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en-US"/>
            </a:lvl5pPr>
          </a:lstStyle>
          <a:p>
            <a:pPr lvl="0" latinLnBrk="0"/>
            <a:r>
              <a:rPr lang="ko-KR" altLang="en-US" smtClean="0"/>
              <a:t>마스터 텍스트 스타일을 편집합니다</a:t>
            </a:r>
          </a:p>
          <a:p>
            <a:pPr lvl="1" latinLnBrk="0"/>
            <a:r>
              <a:rPr lang="ko-KR" altLang="en-US" smtClean="0"/>
              <a:t>둘째 수준</a:t>
            </a:r>
          </a:p>
          <a:p>
            <a:pPr lvl="2" latinLnBrk="0"/>
            <a:r>
              <a:rPr lang="ko-KR" altLang="en-US" smtClean="0"/>
              <a:t>셋째 수준</a:t>
            </a:r>
          </a:p>
          <a:p>
            <a:pPr lvl="3" latinLnBrk="0"/>
            <a:r>
              <a:rPr lang="ko-KR" altLang="en-US" smtClean="0"/>
              <a:t>넷째 수준</a:t>
            </a:r>
          </a:p>
          <a:p>
            <a:pPr lvl="4" latinLnBrk="0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9" y="649224"/>
            <a:ext cx="4041648" cy="3966210"/>
          </a:xfrm>
        </p:spPr>
        <p:txBody>
          <a:bodyPr vert="horz">
            <a:normAutofit/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en-US"/>
            </a:lvl5pPr>
          </a:lstStyle>
          <a:p>
            <a:pPr lvl="0" latinLnBrk="0"/>
            <a:r>
              <a:rPr lang="ko-KR" altLang="en-US" smtClean="0"/>
              <a:t>마스터 텍스트 스타일을 편집합니다</a:t>
            </a:r>
          </a:p>
          <a:p>
            <a:pPr lvl="1" latinLnBrk="0"/>
            <a:r>
              <a:rPr lang="ko-KR" altLang="en-US" smtClean="0"/>
              <a:t>둘째 수준</a:t>
            </a:r>
          </a:p>
          <a:p>
            <a:pPr lvl="2" latinLnBrk="0"/>
            <a:r>
              <a:rPr lang="ko-KR" altLang="en-US" smtClean="0"/>
              <a:t>셋째 수준</a:t>
            </a:r>
          </a:p>
          <a:p>
            <a:pPr lvl="3" latinLnBrk="0"/>
            <a:r>
              <a:rPr lang="ko-KR" altLang="en-US" smtClean="0"/>
              <a:t>넷째 수준</a:t>
            </a:r>
          </a:p>
          <a:p>
            <a:pPr lvl="4" latinLnBrk="0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제목 개체 틀 21"/>
          <p:cNvSpPr>
            <a:spLocks noGrp="1"/>
          </p:cNvSpPr>
          <p:nvPr>
            <p:ph type="title"/>
          </p:nvPr>
        </p:nvSpPr>
        <p:spPr>
          <a:xfrm>
            <a:off x="457200" y="114301"/>
            <a:ext cx="8229600" cy="400049"/>
          </a:xfrm>
          <a:prstGeom prst="rect">
            <a:avLst/>
          </a:prstGeom>
        </p:spPr>
        <p:txBody>
          <a:bodyPr vert="horz" anchor="b" anchorCtr="0">
            <a:no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6035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71451"/>
            <a:ext cx="8229600" cy="342900"/>
          </a:xfrm>
        </p:spPr>
        <p:txBody>
          <a:bodyPr vert="horz" anchor="b" anchorCtr="0">
            <a:noAutofit/>
          </a:bodyPr>
          <a:lstStyle>
            <a:lvl1pPr>
              <a:defRPr lang="en-US"/>
            </a:lvl1pPr>
          </a:lstStyle>
          <a:p>
            <a:pPr lvl="0"/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651510"/>
            <a:ext cx="4040188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>
              <a:buNone/>
              <a:defRPr sz="1250" b="1"/>
            </a:lvl2pPr>
            <a:lvl3pPr>
              <a:buNone/>
              <a:defRPr sz="1125" b="1"/>
            </a:lvl3pPr>
            <a:lvl4pPr>
              <a:buNone/>
              <a:defRPr sz="1000" b="1"/>
            </a:lvl4pPr>
            <a:lvl5pPr>
              <a:buNone/>
              <a:defRPr sz="10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658654"/>
            <a:ext cx="4041776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>
              <a:buNone/>
              <a:defRPr sz="1250" b="1"/>
            </a:lvl2pPr>
            <a:lvl3pPr>
              <a:buNone/>
              <a:defRPr sz="1125" b="1"/>
            </a:lvl3pPr>
            <a:lvl4pPr>
              <a:buNone/>
              <a:defRPr sz="1000" b="1"/>
            </a:lvl4pPr>
            <a:lvl5pPr>
              <a:buNone/>
              <a:defRPr sz="10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1268730"/>
            <a:ext cx="4038600" cy="3360420"/>
          </a:xfrm>
        </p:spPr>
        <p:txBody>
          <a:bodyPr vert="horz">
            <a:normAutofit/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en-US" dirty="0"/>
            </a:lvl5pPr>
          </a:lstStyle>
          <a:p>
            <a:pPr lvl="0" latinLnBrk="0"/>
            <a:r>
              <a:rPr lang="ko-KR" altLang="en-US" smtClean="0"/>
              <a:t>마스터 텍스트 스타일을 편집합니다</a:t>
            </a:r>
          </a:p>
          <a:p>
            <a:pPr lvl="1" latinLnBrk="0"/>
            <a:r>
              <a:rPr lang="ko-KR" altLang="en-US" smtClean="0"/>
              <a:t>둘째 수준</a:t>
            </a:r>
          </a:p>
          <a:p>
            <a:pPr lvl="2" latinLnBrk="0"/>
            <a:r>
              <a:rPr lang="ko-KR" altLang="en-US" smtClean="0"/>
              <a:t>셋째 수준</a:t>
            </a:r>
          </a:p>
          <a:p>
            <a:pPr lvl="3" latinLnBrk="0"/>
            <a:r>
              <a:rPr lang="ko-KR" altLang="en-US" smtClean="0"/>
              <a:t>넷째 수준</a:t>
            </a:r>
          </a:p>
          <a:p>
            <a:pPr lvl="4" latinLnBrk="0"/>
            <a:r>
              <a:rPr lang="ko-KR" altLang="en-US" smtClean="0"/>
              <a:t>다섯째 수준</a:t>
            </a:r>
            <a:endParaRPr kumimoji="0" lang="en-US" dirty="0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1268730"/>
            <a:ext cx="4038600" cy="3360420"/>
          </a:xfrm>
        </p:spPr>
        <p:txBody>
          <a:bodyPr vert="horz">
            <a:normAutofit/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en-US" dirty="0"/>
            </a:lvl5pPr>
          </a:lstStyle>
          <a:p>
            <a:pPr lvl="0" latinLnBrk="0"/>
            <a:r>
              <a:rPr lang="ko-KR" altLang="en-US" smtClean="0"/>
              <a:t>마스터 텍스트 스타일을 편집합니다</a:t>
            </a:r>
          </a:p>
          <a:p>
            <a:pPr lvl="1" latinLnBrk="0"/>
            <a:r>
              <a:rPr lang="ko-KR" altLang="en-US" smtClean="0"/>
              <a:t>둘째 수준</a:t>
            </a:r>
          </a:p>
          <a:p>
            <a:pPr lvl="2" latinLnBrk="0"/>
            <a:r>
              <a:rPr lang="ko-KR" altLang="en-US" smtClean="0"/>
              <a:t>셋째 수준</a:t>
            </a:r>
          </a:p>
          <a:p>
            <a:pPr lvl="3" latinLnBrk="0"/>
            <a:r>
              <a:rPr lang="ko-KR" altLang="en-US" smtClean="0"/>
              <a:t>넷째 수준</a:t>
            </a:r>
          </a:p>
          <a:p>
            <a:pPr lvl="4" latinLnBrk="0"/>
            <a:r>
              <a:rPr lang="ko-KR" altLang="en-US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74561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02870"/>
            <a:ext cx="8229600" cy="411481"/>
          </a:xfrm>
        </p:spPr>
        <p:txBody>
          <a:bodyPr vert="horz" anchor="b" anchorCtr="0">
            <a:noAutofit/>
          </a:bodyPr>
          <a:lstStyle>
            <a:lvl1pPr>
              <a:defRPr lang="en-US"/>
            </a:lvl1pPr>
          </a:lstStyle>
          <a:p>
            <a:pPr lvl="0"/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42960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125" dirty="0"/>
          </a:p>
        </p:txBody>
      </p:sp>
    </p:spTree>
    <p:extLst>
      <p:ext uri="{BB962C8B-B14F-4D97-AF65-F5344CB8AC3E}">
        <p14:creationId xmlns:p14="http://schemas.microsoft.com/office/powerpoint/2010/main" val="3964894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4764882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57150" tIns="28575" rIns="57150" bIns="28575" anchor="t" compatLnSpc="1"/>
          <a:lstStyle/>
          <a:p>
            <a:endParaRPr kumimoji="0" lang="en-US" sz="1125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42960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125" dirty="0"/>
          </a:p>
        </p:txBody>
      </p:sp>
    </p:spTree>
    <p:extLst>
      <p:ext uri="{BB962C8B-B14F-4D97-AF65-F5344CB8AC3E}">
        <p14:creationId xmlns:p14="http://schemas.microsoft.com/office/powerpoint/2010/main" val="2700888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뒷표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3600" y="0"/>
            <a:ext cx="82804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192"/>
            <a:ext cx="1473200" cy="5136357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 sz="1667" dirty="0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3200400"/>
            <a:ext cx="9153526" cy="8274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 sz="1667" dirty="0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73200" y="3829050"/>
            <a:ext cx="7137400" cy="400050"/>
          </a:xfrm>
          <a:prstGeom prst="roundRect">
            <a:avLst>
              <a:gd name="adj" fmla="val 16667"/>
            </a:avLst>
          </a:prstGeom>
          <a:solidFill>
            <a:srgbClr val="6600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 sz="1667" dirty="0"/>
          </a:p>
        </p:txBody>
      </p:sp>
      <p:pic>
        <p:nvPicPr>
          <p:cNvPr id="7" name="Picture 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05600" y="4562973"/>
            <a:ext cx="2185606" cy="34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WordArt 3"/>
          <p:cNvSpPr>
            <a:spLocks noChangeArrowheads="1" noChangeShapeType="1" noTextEdit="1"/>
          </p:cNvSpPr>
          <p:nvPr/>
        </p:nvSpPr>
        <p:spPr bwMode="gray">
          <a:xfrm>
            <a:off x="2423163" y="3290209"/>
            <a:ext cx="4724400" cy="4572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4500" b="1" kern="10" spc="42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</a:rPr>
              <a:t>Thank You !</a:t>
            </a:r>
            <a:endParaRPr lang="ko-KR" altLang="en-US" sz="4500" b="1" kern="10" spc="42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714188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</p:spPr>
        <p:txBody>
          <a:bodyPr anchor="t" anchorCtr="0"/>
          <a:lstStyle>
            <a:lvl1pPr algn="r">
              <a:defRPr sz="2667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r">
              <a:buNone/>
              <a:defRPr sz="1667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380985" indent="0" algn="ctr">
              <a:buNone/>
            </a:lvl2pPr>
            <a:lvl3pPr marL="761970" indent="0" algn="ctr">
              <a:buNone/>
            </a:lvl3pPr>
            <a:lvl4pPr marL="1142954" indent="0" algn="ctr">
              <a:buNone/>
            </a:lvl4pPr>
            <a:lvl5pPr marL="1523939" indent="0" algn="ctr">
              <a:buNone/>
            </a:lvl5pPr>
            <a:lvl6pPr marL="1904924" indent="0" algn="ctr">
              <a:buNone/>
            </a:lvl6pPr>
            <a:lvl7pPr marL="2285909" indent="0" algn="ctr">
              <a:buNone/>
            </a:lvl7pPr>
            <a:lvl8pPr marL="2666893" indent="0" algn="ctr">
              <a:buNone/>
            </a:lvl8pPr>
            <a:lvl9pPr marL="3047878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1514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14301"/>
            <a:ext cx="8229600" cy="400049"/>
          </a:xfrm>
          <a:prstGeom prst="rect">
            <a:avLst/>
          </a:prstGeom>
        </p:spPr>
        <p:txBody>
          <a:bodyPr vert="horz" anchor="b" anchorCtr="0">
            <a:no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651511"/>
            <a:ext cx="8229600" cy="394563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4767262"/>
            <a:ext cx="2289048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75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4767262"/>
            <a:ext cx="3505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75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4767262"/>
            <a:ext cx="19812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 b="1">
                <a:solidFill>
                  <a:schemeClr val="tx2"/>
                </a:solidFill>
              </a:defRPr>
            </a:lvl1pPr>
          </a:lstStyle>
          <a:p>
            <a:fld id="{5D5799DF-C675-4523-97F9-45888B647E6A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469773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57150" tIns="28575" rIns="57150" bIns="28575" anchor="t" compatLnSpc="1"/>
          <a:lstStyle/>
          <a:p>
            <a:endParaRPr kumimoji="0" lang="en-US" sz="1125" dirty="0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58293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57150" tIns="28575" rIns="57150" bIns="28575" anchor="t" compatLnSpc="1"/>
          <a:lstStyle/>
          <a:p>
            <a:endParaRPr kumimoji="0" lang="en-US" sz="1125" dirty="0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42960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125" dirty="0"/>
          </a:p>
        </p:txBody>
      </p:sp>
    </p:spTree>
    <p:extLst>
      <p:ext uri="{BB962C8B-B14F-4D97-AF65-F5344CB8AC3E}">
        <p14:creationId xmlns:p14="http://schemas.microsoft.com/office/powerpoint/2010/main" val="36396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2400" kern="1200">
          <a:solidFill>
            <a:schemeClr val="tx2"/>
          </a:solidFill>
          <a:latin typeface="나눔고딕 ExtraBold" pitchFamily="50" charset="-127"/>
          <a:ea typeface="나눔고딕 ExtraBold" pitchFamily="50" charset="-127"/>
          <a:cs typeface="+mj-cs"/>
        </a:defRPr>
      </a:lvl1pPr>
    </p:titleStyle>
    <p:bodyStyle>
      <a:lvl1pPr marL="171443" indent="-171443" algn="l" rtl="0" eaLnBrk="1" latinLnBrk="1" hangingPunct="1">
        <a:spcBef>
          <a:spcPts val="375"/>
        </a:spcBef>
        <a:buClr>
          <a:schemeClr val="accent1"/>
        </a:buClr>
        <a:buSzPct val="76000"/>
        <a:buFont typeface="Wingdings 3"/>
        <a:buChar char=""/>
        <a:defRPr kumimoji="0" sz="2000" kern="1200" baseline="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1pPr>
      <a:lvl2pPr marL="342886" indent="-171443" algn="l" rtl="0" eaLnBrk="1" latinLnBrk="1" hangingPunct="1">
        <a:spcBef>
          <a:spcPts val="312"/>
        </a:spcBef>
        <a:buClr>
          <a:schemeClr val="accent2"/>
        </a:buClr>
        <a:buSzPct val="76000"/>
        <a:buFont typeface="Wingdings 3"/>
        <a:buChar char=""/>
        <a:defRPr kumimoji="0" sz="1800" kern="1200" baseline="0">
          <a:solidFill>
            <a:schemeClr val="tx2"/>
          </a:solidFill>
          <a:latin typeface="Consolas" panose="020B0609020204030204" pitchFamily="49" charset="0"/>
          <a:ea typeface="+mn-ea"/>
          <a:cs typeface="+mn-cs"/>
        </a:defRPr>
      </a:lvl2pPr>
      <a:lvl3pPr marL="514329" indent="-142869" algn="l" rtl="0" eaLnBrk="1" latinLnBrk="1" hangingPunct="1">
        <a:spcBef>
          <a:spcPts val="312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 baseline="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3pPr>
      <a:lvl4pPr marL="685773" indent="-142869" algn="l" rtl="0" eaLnBrk="1" latinLnBrk="1" hangingPunct="1">
        <a:spcBef>
          <a:spcPts val="25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 baseline="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4pPr>
      <a:lvl5pPr marL="857216" indent="-142869" algn="l" rtl="0" eaLnBrk="1" latinLnBrk="1" hangingPunct="1">
        <a:spcBef>
          <a:spcPts val="187"/>
        </a:spcBef>
        <a:buClr>
          <a:schemeClr val="accent2"/>
        </a:buClr>
        <a:buSzPct val="70000"/>
        <a:buFont typeface="Wingdings"/>
        <a:buChar char=""/>
        <a:defRPr kumimoji="0" sz="1200" kern="1200" baseline="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5pPr>
      <a:lvl6pPr marL="1028659" indent="-114295" algn="l" rtl="0" eaLnBrk="1" latinLnBrk="1" hangingPunct="1">
        <a:spcBef>
          <a:spcPts val="187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0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142954" indent="-114295" algn="l" rtl="0" eaLnBrk="1" latinLnBrk="1" hangingPunct="1">
        <a:spcBef>
          <a:spcPts val="187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875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1257250" indent="-114295" algn="l" rtl="0" eaLnBrk="1" latinLnBrk="1" hangingPunct="1">
        <a:spcBef>
          <a:spcPts val="187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875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1371545" indent="-114295" algn="l" rtl="0" eaLnBrk="1" latinLnBrk="1" hangingPunct="1">
        <a:spcBef>
          <a:spcPts val="187"/>
        </a:spcBef>
        <a:buClr>
          <a:srgbClr val="9FB8CD"/>
        </a:buClr>
        <a:buSzPct val="75000"/>
        <a:buFont typeface="Wingdings 3"/>
        <a:buChar char=""/>
        <a:defRPr kumimoji="0" lang="en-US" sz="75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285739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571477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85721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142954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428693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171443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00017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285909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자바로 배우는 리팩토링 입문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411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리팩토링이란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38" name="자유형 37"/>
          <p:cNvSpPr/>
          <p:nvPr/>
        </p:nvSpPr>
        <p:spPr>
          <a:xfrm>
            <a:off x="5708431" y="769703"/>
            <a:ext cx="1882939" cy="1379844"/>
          </a:xfrm>
          <a:custGeom>
            <a:avLst/>
            <a:gdLst>
              <a:gd name="connsiteX0" fmla="*/ 0 w 1882939"/>
              <a:gd name="connsiteY0" fmla="*/ 689922 h 1379844"/>
              <a:gd name="connsiteX1" fmla="*/ 941470 w 1882939"/>
              <a:gd name="connsiteY1" fmla="*/ 0 h 1379844"/>
              <a:gd name="connsiteX2" fmla="*/ 1882940 w 1882939"/>
              <a:gd name="connsiteY2" fmla="*/ 689922 h 1379844"/>
              <a:gd name="connsiteX3" fmla="*/ 941470 w 1882939"/>
              <a:gd name="connsiteY3" fmla="*/ 1379844 h 1379844"/>
              <a:gd name="connsiteX4" fmla="*/ 0 w 1882939"/>
              <a:gd name="connsiteY4" fmla="*/ 689922 h 1379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2939" h="1379844">
                <a:moveTo>
                  <a:pt x="0" y="689922"/>
                </a:moveTo>
                <a:cubicBezTo>
                  <a:pt x="0" y="308889"/>
                  <a:pt x="421510" y="0"/>
                  <a:pt x="941470" y="0"/>
                </a:cubicBezTo>
                <a:cubicBezTo>
                  <a:pt x="1461430" y="0"/>
                  <a:pt x="1882940" y="308889"/>
                  <a:pt x="1882940" y="689922"/>
                </a:cubicBezTo>
                <a:cubicBezTo>
                  <a:pt x="1882940" y="1070955"/>
                  <a:pt x="1461430" y="1379844"/>
                  <a:pt x="941470" y="1379844"/>
                </a:cubicBezTo>
                <a:cubicBezTo>
                  <a:pt x="421510" y="1379844"/>
                  <a:pt x="0" y="1070955"/>
                  <a:pt x="0" y="68992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1950" tIns="278273" rIns="351950" bIns="278273" numCol="1" spcCol="1270" anchor="ctr" anchorCtr="0">
            <a:noAutofit/>
          </a:bodyPr>
          <a:lstStyle/>
          <a:p>
            <a:pPr lvl="0" algn="ctr" defTabSz="8890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sz="2000" kern="1200" baseline="0" dirty="0" smtClean="0"/>
              <a:t>기능 추가</a:t>
            </a:r>
            <a:r>
              <a:rPr lang="en-US" sz="2000" kern="1200" baseline="0" dirty="0" smtClean="0"/>
              <a:t>?</a:t>
            </a:r>
            <a:endParaRPr lang="ko-KR" sz="2000" kern="1200" dirty="0"/>
          </a:p>
        </p:txBody>
      </p:sp>
      <p:grpSp>
        <p:nvGrpSpPr>
          <p:cNvPr id="44" name="그룹 43"/>
          <p:cNvGrpSpPr/>
          <p:nvPr/>
        </p:nvGrpSpPr>
        <p:grpSpPr>
          <a:xfrm>
            <a:off x="1025502" y="651510"/>
            <a:ext cx="5467720" cy="3966209"/>
            <a:chOff x="1025502" y="651510"/>
            <a:chExt cx="5467720" cy="3966209"/>
          </a:xfrm>
        </p:grpSpPr>
        <p:sp>
          <p:nvSpPr>
            <p:cNvPr id="28" name="자유형 27"/>
            <p:cNvSpPr/>
            <p:nvPr/>
          </p:nvSpPr>
          <p:spPr>
            <a:xfrm>
              <a:off x="2175078" y="806192"/>
              <a:ext cx="3477049" cy="3395075"/>
            </a:xfrm>
            <a:custGeom>
              <a:avLst/>
              <a:gdLst>
                <a:gd name="connsiteX0" fmla="*/ 0 w 3477049"/>
                <a:gd name="connsiteY0" fmla="*/ 1697538 h 3395075"/>
                <a:gd name="connsiteX1" fmla="*/ 1738525 w 3477049"/>
                <a:gd name="connsiteY1" fmla="*/ 0 h 3395075"/>
                <a:gd name="connsiteX2" fmla="*/ 3477050 w 3477049"/>
                <a:gd name="connsiteY2" fmla="*/ 1697538 h 3395075"/>
                <a:gd name="connsiteX3" fmla="*/ 1738525 w 3477049"/>
                <a:gd name="connsiteY3" fmla="*/ 3395076 h 3395075"/>
                <a:gd name="connsiteX4" fmla="*/ 0 w 3477049"/>
                <a:gd name="connsiteY4" fmla="*/ 1697538 h 3395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77049" h="3395075">
                  <a:moveTo>
                    <a:pt x="0" y="1697538"/>
                  </a:moveTo>
                  <a:cubicBezTo>
                    <a:pt x="0" y="760014"/>
                    <a:pt x="778364" y="0"/>
                    <a:pt x="1738525" y="0"/>
                  </a:cubicBezTo>
                  <a:cubicBezTo>
                    <a:pt x="2698686" y="0"/>
                    <a:pt x="3477050" y="760014"/>
                    <a:pt x="3477050" y="1697538"/>
                  </a:cubicBezTo>
                  <a:cubicBezTo>
                    <a:pt x="3477050" y="2635062"/>
                    <a:pt x="2698686" y="3395076"/>
                    <a:pt x="1738525" y="3395076"/>
                  </a:cubicBezTo>
                  <a:cubicBezTo>
                    <a:pt x="778364" y="3395076"/>
                    <a:pt x="0" y="2635062"/>
                    <a:pt x="0" y="1697538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6362" tIns="634357" rIns="646362" bIns="634357" numCol="1" spcCol="1270" anchor="ctr" anchorCtr="0">
              <a:noAutofit/>
            </a:bodyPr>
            <a:lstStyle/>
            <a:p>
              <a:pPr lvl="0" algn="ctr" defTabSz="160020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3600" kern="1200" dirty="0" smtClean="0"/>
                <a:t>리팩토링</a:t>
              </a:r>
              <a:endParaRPr lang="ko-KR" altLang="en-US" sz="3600" kern="1200" dirty="0"/>
            </a:p>
          </p:txBody>
        </p:sp>
        <p:sp>
          <p:nvSpPr>
            <p:cNvPr id="29" name="타원 28"/>
            <p:cNvSpPr/>
            <p:nvPr/>
          </p:nvSpPr>
          <p:spPr>
            <a:xfrm>
              <a:off x="4153495" y="651510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타원 29"/>
            <p:cNvSpPr/>
            <p:nvPr/>
          </p:nvSpPr>
          <p:spPr>
            <a:xfrm>
              <a:off x="3260081" y="3949016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타원 30"/>
            <p:cNvSpPr/>
            <p:nvPr/>
          </p:nvSpPr>
          <p:spPr>
            <a:xfrm>
              <a:off x="5829603" y="2184053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타원 31"/>
            <p:cNvSpPr/>
            <p:nvPr/>
          </p:nvSpPr>
          <p:spPr>
            <a:xfrm>
              <a:off x="4521862" y="4240136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타원 32"/>
            <p:cNvSpPr/>
            <p:nvPr/>
          </p:nvSpPr>
          <p:spPr>
            <a:xfrm>
              <a:off x="3336679" y="1188138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타원 33"/>
            <p:cNvSpPr/>
            <p:nvPr/>
          </p:nvSpPr>
          <p:spPr>
            <a:xfrm>
              <a:off x="2475297" y="2753601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타원 35"/>
            <p:cNvSpPr/>
            <p:nvPr/>
          </p:nvSpPr>
          <p:spPr>
            <a:xfrm>
              <a:off x="3771896" y="1200036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타원 36"/>
            <p:cNvSpPr/>
            <p:nvPr/>
          </p:nvSpPr>
          <p:spPr>
            <a:xfrm>
              <a:off x="1285239" y="3203369"/>
              <a:ext cx="682420" cy="68258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타원 38"/>
            <p:cNvSpPr/>
            <p:nvPr/>
          </p:nvSpPr>
          <p:spPr>
            <a:xfrm>
              <a:off x="5343553" y="1722386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타원 39"/>
            <p:cNvSpPr/>
            <p:nvPr/>
          </p:nvSpPr>
          <p:spPr>
            <a:xfrm>
              <a:off x="1025502" y="4015649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타원 40"/>
            <p:cNvSpPr/>
            <p:nvPr/>
          </p:nvSpPr>
          <p:spPr>
            <a:xfrm>
              <a:off x="3752399" y="3626167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타원 42"/>
            <p:cNvSpPr/>
            <p:nvPr/>
          </p:nvSpPr>
          <p:spPr>
            <a:xfrm>
              <a:off x="6219558" y="3106593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35" name="자유형 34"/>
          <p:cNvSpPr/>
          <p:nvPr/>
        </p:nvSpPr>
        <p:spPr>
          <a:xfrm>
            <a:off x="903633" y="1418971"/>
            <a:ext cx="1882939" cy="1379844"/>
          </a:xfrm>
          <a:custGeom>
            <a:avLst/>
            <a:gdLst>
              <a:gd name="connsiteX0" fmla="*/ 0 w 1882939"/>
              <a:gd name="connsiteY0" fmla="*/ 689922 h 1379844"/>
              <a:gd name="connsiteX1" fmla="*/ 941470 w 1882939"/>
              <a:gd name="connsiteY1" fmla="*/ 0 h 1379844"/>
              <a:gd name="connsiteX2" fmla="*/ 1882940 w 1882939"/>
              <a:gd name="connsiteY2" fmla="*/ 689922 h 1379844"/>
              <a:gd name="connsiteX3" fmla="*/ 941470 w 1882939"/>
              <a:gd name="connsiteY3" fmla="*/ 1379844 h 1379844"/>
              <a:gd name="connsiteX4" fmla="*/ 0 w 1882939"/>
              <a:gd name="connsiteY4" fmla="*/ 689922 h 1379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2939" h="1379844">
                <a:moveTo>
                  <a:pt x="0" y="689922"/>
                </a:moveTo>
                <a:cubicBezTo>
                  <a:pt x="0" y="308889"/>
                  <a:pt x="421510" y="0"/>
                  <a:pt x="941470" y="0"/>
                </a:cubicBezTo>
                <a:cubicBezTo>
                  <a:pt x="1461430" y="0"/>
                  <a:pt x="1882940" y="308889"/>
                  <a:pt x="1882940" y="689922"/>
                </a:cubicBezTo>
                <a:cubicBezTo>
                  <a:pt x="1882940" y="1070955"/>
                  <a:pt x="1461430" y="1379844"/>
                  <a:pt x="941470" y="1379844"/>
                </a:cubicBezTo>
                <a:cubicBezTo>
                  <a:pt x="421510" y="1379844"/>
                  <a:pt x="0" y="1070955"/>
                  <a:pt x="0" y="68992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1950" tIns="278273" rIns="351950" bIns="278273" numCol="1" spcCol="1270" anchor="ctr" anchorCtr="0">
            <a:noAutofit/>
          </a:bodyPr>
          <a:lstStyle/>
          <a:p>
            <a:pPr lvl="0" algn="ctr" defTabSz="8890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sz="2000" kern="1200" baseline="0" dirty="0" smtClean="0"/>
              <a:t>버그 수정</a:t>
            </a:r>
            <a:r>
              <a:rPr lang="en-US" sz="2000" kern="1200" baseline="0" dirty="0" smtClean="0"/>
              <a:t>?</a:t>
            </a:r>
            <a:endParaRPr lang="ko-KR" sz="2000" kern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402563" y="2608456"/>
            <a:ext cx="820891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/>
            <a:r>
              <a:rPr lang="ko-KR" altLang="ko-KR" dirty="0"/>
              <a:t>기능 추가</a:t>
            </a:r>
            <a:r>
              <a:rPr lang="en-US" altLang="ko-KR" dirty="0"/>
              <a:t>?</a:t>
            </a:r>
            <a:endParaRPr lang="ko-KR" altLang="ko-KR" dirty="0"/>
          </a:p>
          <a:p>
            <a:pPr lvl="0"/>
            <a:r>
              <a:rPr lang="ko-KR" altLang="ko-KR" dirty="0" smtClean="0"/>
              <a:t>기능을 </a:t>
            </a:r>
            <a:r>
              <a:rPr lang="ko-KR" altLang="ko-KR" dirty="0"/>
              <a:t>추가하면 외부에서 보는 프로그램 동작이 변함</a:t>
            </a:r>
            <a:r>
              <a:rPr lang="en-US" altLang="ko-KR" dirty="0"/>
              <a:t>. 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520888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리팩토링이란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38" name="자유형 37"/>
          <p:cNvSpPr/>
          <p:nvPr/>
        </p:nvSpPr>
        <p:spPr>
          <a:xfrm>
            <a:off x="5708431" y="769703"/>
            <a:ext cx="1882939" cy="1379844"/>
          </a:xfrm>
          <a:custGeom>
            <a:avLst/>
            <a:gdLst>
              <a:gd name="connsiteX0" fmla="*/ 0 w 1882939"/>
              <a:gd name="connsiteY0" fmla="*/ 689922 h 1379844"/>
              <a:gd name="connsiteX1" fmla="*/ 941470 w 1882939"/>
              <a:gd name="connsiteY1" fmla="*/ 0 h 1379844"/>
              <a:gd name="connsiteX2" fmla="*/ 1882940 w 1882939"/>
              <a:gd name="connsiteY2" fmla="*/ 689922 h 1379844"/>
              <a:gd name="connsiteX3" fmla="*/ 941470 w 1882939"/>
              <a:gd name="connsiteY3" fmla="*/ 1379844 h 1379844"/>
              <a:gd name="connsiteX4" fmla="*/ 0 w 1882939"/>
              <a:gd name="connsiteY4" fmla="*/ 689922 h 1379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2939" h="1379844">
                <a:moveTo>
                  <a:pt x="0" y="689922"/>
                </a:moveTo>
                <a:cubicBezTo>
                  <a:pt x="0" y="308889"/>
                  <a:pt x="421510" y="0"/>
                  <a:pt x="941470" y="0"/>
                </a:cubicBezTo>
                <a:cubicBezTo>
                  <a:pt x="1461430" y="0"/>
                  <a:pt x="1882940" y="308889"/>
                  <a:pt x="1882940" y="689922"/>
                </a:cubicBezTo>
                <a:cubicBezTo>
                  <a:pt x="1882940" y="1070955"/>
                  <a:pt x="1461430" y="1379844"/>
                  <a:pt x="941470" y="1379844"/>
                </a:cubicBezTo>
                <a:cubicBezTo>
                  <a:pt x="421510" y="1379844"/>
                  <a:pt x="0" y="1070955"/>
                  <a:pt x="0" y="68992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1950" tIns="278273" rIns="351950" bIns="278273" numCol="1" spcCol="1270" anchor="ctr" anchorCtr="0">
            <a:noAutofit/>
          </a:bodyPr>
          <a:lstStyle/>
          <a:p>
            <a:pPr lvl="0" algn="ctr" defTabSz="8890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sz="2000" kern="1200" baseline="0" dirty="0" smtClean="0"/>
              <a:t>기능 추가</a:t>
            </a:r>
            <a:r>
              <a:rPr lang="en-US" sz="2000" kern="1200" baseline="0" dirty="0" smtClean="0"/>
              <a:t>?</a:t>
            </a:r>
            <a:endParaRPr lang="ko-KR" sz="2000" kern="1200" dirty="0"/>
          </a:p>
        </p:txBody>
      </p:sp>
      <p:sp>
        <p:nvSpPr>
          <p:cNvPr id="42" name="자유형 41"/>
          <p:cNvSpPr/>
          <p:nvPr/>
        </p:nvSpPr>
        <p:spPr>
          <a:xfrm>
            <a:off x="6357427" y="3154981"/>
            <a:ext cx="1882939" cy="1379844"/>
          </a:xfrm>
          <a:custGeom>
            <a:avLst/>
            <a:gdLst>
              <a:gd name="connsiteX0" fmla="*/ 0 w 1882939"/>
              <a:gd name="connsiteY0" fmla="*/ 689922 h 1379844"/>
              <a:gd name="connsiteX1" fmla="*/ 941470 w 1882939"/>
              <a:gd name="connsiteY1" fmla="*/ 0 h 1379844"/>
              <a:gd name="connsiteX2" fmla="*/ 1882940 w 1882939"/>
              <a:gd name="connsiteY2" fmla="*/ 689922 h 1379844"/>
              <a:gd name="connsiteX3" fmla="*/ 941470 w 1882939"/>
              <a:gd name="connsiteY3" fmla="*/ 1379844 h 1379844"/>
              <a:gd name="connsiteX4" fmla="*/ 0 w 1882939"/>
              <a:gd name="connsiteY4" fmla="*/ 689922 h 1379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2939" h="1379844">
                <a:moveTo>
                  <a:pt x="0" y="689922"/>
                </a:moveTo>
                <a:cubicBezTo>
                  <a:pt x="0" y="308889"/>
                  <a:pt x="421510" y="0"/>
                  <a:pt x="941470" y="0"/>
                </a:cubicBezTo>
                <a:cubicBezTo>
                  <a:pt x="1461430" y="0"/>
                  <a:pt x="1882940" y="308889"/>
                  <a:pt x="1882940" y="689922"/>
                </a:cubicBezTo>
                <a:cubicBezTo>
                  <a:pt x="1882940" y="1070955"/>
                  <a:pt x="1461430" y="1379844"/>
                  <a:pt x="941470" y="1379844"/>
                </a:cubicBezTo>
                <a:cubicBezTo>
                  <a:pt x="421510" y="1379844"/>
                  <a:pt x="0" y="1070955"/>
                  <a:pt x="0" y="68992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1950" tIns="278273" rIns="351950" bIns="278273" numCol="1" spcCol="1270" anchor="ctr" anchorCtr="0">
            <a:noAutofit/>
          </a:bodyPr>
          <a:lstStyle/>
          <a:p>
            <a:pPr lvl="0" algn="ctr" defTabSz="8890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sz="2000" kern="1200" baseline="0" dirty="0" smtClean="0"/>
              <a:t>소스 코드정리</a:t>
            </a:r>
            <a:r>
              <a:rPr lang="en-US" sz="2000" kern="1200" baseline="0" dirty="0" smtClean="0"/>
              <a:t>?</a:t>
            </a:r>
            <a:endParaRPr lang="ko-KR" sz="2000" kern="1200" dirty="0"/>
          </a:p>
        </p:txBody>
      </p:sp>
      <p:grpSp>
        <p:nvGrpSpPr>
          <p:cNvPr id="44" name="그룹 43"/>
          <p:cNvGrpSpPr/>
          <p:nvPr/>
        </p:nvGrpSpPr>
        <p:grpSpPr>
          <a:xfrm>
            <a:off x="1025502" y="651510"/>
            <a:ext cx="5467720" cy="3966209"/>
            <a:chOff x="1025502" y="651510"/>
            <a:chExt cx="5467720" cy="3966209"/>
          </a:xfrm>
        </p:grpSpPr>
        <p:sp>
          <p:nvSpPr>
            <p:cNvPr id="28" name="자유형 27"/>
            <p:cNvSpPr/>
            <p:nvPr/>
          </p:nvSpPr>
          <p:spPr>
            <a:xfrm>
              <a:off x="2175078" y="806192"/>
              <a:ext cx="3477049" cy="3395075"/>
            </a:xfrm>
            <a:custGeom>
              <a:avLst/>
              <a:gdLst>
                <a:gd name="connsiteX0" fmla="*/ 0 w 3477049"/>
                <a:gd name="connsiteY0" fmla="*/ 1697538 h 3395075"/>
                <a:gd name="connsiteX1" fmla="*/ 1738525 w 3477049"/>
                <a:gd name="connsiteY1" fmla="*/ 0 h 3395075"/>
                <a:gd name="connsiteX2" fmla="*/ 3477050 w 3477049"/>
                <a:gd name="connsiteY2" fmla="*/ 1697538 h 3395075"/>
                <a:gd name="connsiteX3" fmla="*/ 1738525 w 3477049"/>
                <a:gd name="connsiteY3" fmla="*/ 3395076 h 3395075"/>
                <a:gd name="connsiteX4" fmla="*/ 0 w 3477049"/>
                <a:gd name="connsiteY4" fmla="*/ 1697538 h 3395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77049" h="3395075">
                  <a:moveTo>
                    <a:pt x="0" y="1697538"/>
                  </a:moveTo>
                  <a:cubicBezTo>
                    <a:pt x="0" y="760014"/>
                    <a:pt x="778364" y="0"/>
                    <a:pt x="1738525" y="0"/>
                  </a:cubicBezTo>
                  <a:cubicBezTo>
                    <a:pt x="2698686" y="0"/>
                    <a:pt x="3477050" y="760014"/>
                    <a:pt x="3477050" y="1697538"/>
                  </a:cubicBezTo>
                  <a:cubicBezTo>
                    <a:pt x="3477050" y="2635062"/>
                    <a:pt x="2698686" y="3395076"/>
                    <a:pt x="1738525" y="3395076"/>
                  </a:cubicBezTo>
                  <a:cubicBezTo>
                    <a:pt x="778364" y="3395076"/>
                    <a:pt x="0" y="2635062"/>
                    <a:pt x="0" y="1697538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6362" tIns="634357" rIns="646362" bIns="634357" numCol="1" spcCol="1270" anchor="ctr" anchorCtr="0">
              <a:noAutofit/>
            </a:bodyPr>
            <a:lstStyle/>
            <a:p>
              <a:pPr lvl="0" algn="ctr" defTabSz="160020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3600" kern="1200" dirty="0" smtClean="0"/>
                <a:t>리팩토링</a:t>
              </a:r>
              <a:endParaRPr lang="ko-KR" altLang="en-US" sz="3600" kern="1200" dirty="0"/>
            </a:p>
          </p:txBody>
        </p:sp>
        <p:sp>
          <p:nvSpPr>
            <p:cNvPr id="29" name="타원 28"/>
            <p:cNvSpPr/>
            <p:nvPr/>
          </p:nvSpPr>
          <p:spPr>
            <a:xfrm>
              <a:off x="4153495" y="651510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타원 29"/>
            <p:cNvSpPr/>
            <p:nvPr/>
          </p:nvSpPr>
          <p:spPr>
            <a:xfrm>
              <a:off x="3260081" y="3949016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타원 30"/>
            <p:cNvSpPr/>
            <p:nvPr/>
          </p:nvSpPr>
          <p:spPr>
            <a:xfrm>
              <a:off x="5829603" y="2184053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타원 31"/>
            <p:cNvSpPr/>
            <p:nvPr/>
          </p:nvSpPr>
          <p:spPr>
            <a:xfrm>
              <a:off x="4521862" y="4240136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타원 32"/>
            <p:cNvSpPr/>
            <p:nvPr/>
          </p:nvSpPr>
          <p:spPr>
            <a:xfrm>
              <a:off x="3336679" y="1188138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타원 33"/>
            <p:cNvSpPr/>
            <p:nvPr/>
          </p:nvSpPr>
          <p:spPr>
            <a:xfrm>
              <a:off x="2475297" y="2753601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타원 35"/>
            <p:cNvSpPr/>
            <p:nvPr/>
          </p:nvSpPr>
          <p:spPr>
            <a:xfrm>
              <a:off x="3771896" y="1200036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타원 36"/>
            <p:cNvSpPr/>
            <p:nvPr/>
          </p:nvSpPr>
          <p:spPr>
            <a:xfrm>
              <a:off x="1285239" y="3203369"/>
              <a:ext cx="682420" cy="68258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타원 38"/>
            <p:cNvSpPr/>
            <p:nvPr/>
          </p:nvSpPr>
          <p:spPr>
            <a:xfrm>
              <a:off x="5343553" y="1722386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타원 39"/>
            <p:cNvSpPr/>
            <p:nvPr/>
          </p:nvSpPr>
          <p:spPr>
            <a:xfrm>
              <a:off x="1025502" y="4015649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타원 40"/>
            <p:cNvSpPr/>
            <p:nvPr/>
          </p:nvSpPr>
          <p:spPr>
            <a:xfrm>
              <a:off x="3752399" y="3626167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타원 42"/>
            <p:cNvSpPr/>
            <p:nvPr/>
          </p:nvSpPr>
          <p:spPr>
            <a:xfrm>
              <a:off x="6219558" y="3106593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35" name="자유형 34"/>
          <p:cNvSpPr/>
          <p:nvPr/>
        </p:nvSpPr>
        <p:spPr>
          <a:xfrm>
            <a:off x="903633" y="1418971"/>
            <a:ext cx="1882939" cy="1379844"/>
          </a:xfrm>
          <a:custGeom>
            <a:avLst/>
            <a:gdLst>
              <a:gd name="connsiteX0" fmla="*/ 0 w 1882939"/>
              <a:gd name="connsiteY0" fmla="*/ 689922 h 1379844"/>
              <a:gd name="connsiteX1" fmla="*/ 941470 w 1882939"/>
              <a:gd name="connsiteY1" fmla="*/ 0 h 1379844"/>
              <a:gd name="connsiteX2" fmla="*/ 1882940 w 1882939"/>
              <a:gd name="connsiteY2" fmla="*/ 689922 h 1379844"/>
              <a:gd name="connsiteX3" fmla="*/ 941470 w 1882939"/>
              <a:gd name="connsiteY3" fmla="*/ 1379844 h 1379844"/>
              <a:gd name="connsiteX4" fmla="*/ 0 w 1882939"/>
              <a:gd name="connsiteY4" fmla="*/ 689922 h 1379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2939" h="1379844">
                <a:moveTo>
                  <a:pt x="0" y="689922"/>
                </a:moveTo>
                <a:cubicBezTo>
                  <a:pt x="0" y="308889"/>
                  <a:pt x="421510" y="0"/>
                  <a:pt x="941470" y="0"/>
                </a:cubicBezTo>
                <a:cubicBezTo>
                  <a:pt x="1461430" y="0"/>
                  <a:pt x="1882940" y="308889"/>
                  <a:pt x="1882940" y="689922"/>
                </a:cubicBezTo>
                <a:cubicBezTo>
                  <a:pt x="1882940" y="1070955"/>
                  <a:pt x="1461430" y="1379844"/>
                  <a:pt x="941470" y="1379844"/>
                </a:cubicBezTo>
                <a:cubicBezTo>
                  <a:pt x="421510" y="1379844"/>
                  <a:pt x="0" y="1070955"/>
                  <a:pt x="0" y="68992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1950" tIns="278273" rIns="351950" bIns="278273" numCol="1" spcCol="1270" anchor="ctr" anchorCtr="0">
            <a:noAutofit/>
          </a:bodyPr>
          <a:lstStyle/>
          <a:p>
            <a:pPr lvl="0" algn="ctr" defTabSz="8890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sz="2000" kern="1200" baseline="0" dirty="0" smtClean="0"/>
              <a:t>버그 수정</a:t>
            </a:r>
            <a:r>
              <a:rPr lang="en-US" sz="2000" kern="1200" baseline="0" dirty="0" smtClean="0"/>
              <a:t>?</a:t>
            </a:r>
            <a:endParaRPr lang="ko-KR" sz="2000" kern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267024" y="2186623"/>
            <a:ext cx="8208912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/>
            <a:r>
              <a:rPr lang="ko-KR" altLang="ko-KR" dirty="0"/>
              <a:t>소스 코드정리</a:t>
            </a:r>
            <a:r>
              <a:rPr lang="en-US" altLang="ko-KR" dirty="0"/>
              <a:t>?</a:t>
            </a:r>
            <a:endParaRPr lang="ko-KR" altLang="ko-KR" dirty="0"/>
          </a:p>
          <a:p>
            <a:pPr lvl="0"/>
            <a:r>
              <a:rPr lang="ko-KR" altLang="ko-KR" dirty="0" smtClean="0"/>
              <a:t>리팩토링이란 </a:t>
            </a:r>
            <a:r>
              <a:rPr lang="ko-KR" altLang="ko-KR" dirty="0"/>
              <a:t>단순이 소스 코드를 정리하는 것이 아니며</a:t>
            </a:r>
            <a:r>
              <a:rPr lang="en-US" altLang="ko-KR" dirty="0"/>
              <a:t>, </a:t>
            </a:r>
            <a:r>
              <a:rPr lang="ko-KR" altLang="ko-KR" dirty="0"/>
              <a:t>반드시 </a:t>
            </a:r>
            <a:r>
              <a:rPr lang="en-US" altLang="ko-KR" dirty="0"/>
              <a:t>‘</a:t>
            </a:r>
            <a:r>
              <a:rPr lang="ko-KR" altLang="ko-KR" dirty="0"/>
              <a:t>외부에서 보는 프로그램 동작에 변화가 없음</a:t>
            </a:r>
            <a:r>
              <a:rPr lang="en-US" altLang="ko-KR" dirty="0"/>
              <a:t>’</a:t>
            </a:r>
            <a:r>
              <a:rPr lang="ko-KR" altLang="ko-KR" dirty="0"/>
              <a:t>을 확인해야 함</a:t>
            </a:r>
            <a:r>
              <a:rPr lang="en-US" altLang="ko-KR" dirty="0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39538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26" grpId="0" animBg="1"/>
      <p:bldP spid="26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리팩토링이란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테스트를 동작이 정말 변하지 않았다는 것을 확인하는 방법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단위 테스트</a:t>
            </a:r>
            <a:r>
              <a:rPr lang="en-US" altLang="ko-KR" dirty="0" smtClean="0"/>
              <a:t>(Unit Test)</a:t>
            </a:r>
          </a:p>
          <a:p>
            <a:pPr lvl="1"/>
            <a:r>
              <a:rPr lang="ko-KR" altLang="en-US" dirty="0" smtClean="0"/>
              <a:t>개발자가 직접 하는 부분 테스트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 하나 또는 패키지 하나를 테스트 대상으로 함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리팩토링 할 때 그 전후로 테스트를 진행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전에 테스트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후에 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00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리팩토링이란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리팩토링의 목적</a:t>
            </a: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2914137676"/>
              </p:ext>
            </p:extLst>
          </p:nvPr>
        </p:nvGraphicFramePr>
        <p:xfrm>
          <a:off x="1524000" y="1131590"/>
          <a:ext cx="6096000" cy="3472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594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DB4D42F-BA8D-4741-89CB-083C145CFD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6DB4D42F-BA8D-4741-89CB-083C145CFD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6881B84-7982-44D2-AA8A-6CFCEC9410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26881B84-7982-44D2-AA8A-6CFCEC94100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71AAA4A-6B3A-42DD-9944-688CC83BDA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>
                                            <p:graphicEl>
                                              <a:dgm id="{571AAA4A-6B3A-42DD-9944-688CC83BDA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F95EAF6-BF1D-4B41-9FEF-9C083AD195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graphicEl>
                                              <a:dgm id="{9F95EAF6-BF1D-4B41-9FEF-9C083AD195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BFFAA52-E8BE-49BC-9934-9412B0FEF0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graphicEl>
                                              <a:dgm id="{3BFFAA52-E8BE-49BC-9934-9412B0FEF0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993E626-733F-4FB5-81D0-3304BE01C2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graphicEl>
                                              <a:dgm id="{0993E626-733F-4FB5-81D0-3304BE01C2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4BA0227-F95C-4ED2-AD3F-D7CDCB4154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>
                                            <p:graphicEl>
                                              <a:dgm id="{C4BA0227-F95C-4ED2-AD3F-D7CDCB4154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리팩토링이란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리팩토링의 </a:t>
            </a:r>
            <a:r>
              <a:rPr lang="ko-KR" altLang="en-US" dirty="0" smtClean="0"/>
              <a:t>한계</a:t>
            </a:r>
            <a:endParaRPr lang="ko-KR" altLang="en-US" dirty="0"/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93732920"/>
              </p:ext>
            </p:extLst>
          </p:nvPr>
        </p:nvGraphicFramePr>
        <p:xfrm>
          <a:off x="683568" y="1203598"/>
          <a:ext cx="6096000" cy="23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653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AF03B83-A590-40A0-8E2A-354D80D73D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FAF03B83-A590-40A0-8E2A-354D80D73D9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F5075F5-34BB-4412-958B-AA326EC9F7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7F5075F5-34BB-4412-958B-AA326EC9F7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DC74182-3205-40FD-8C82-B173FE7D21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ADC74182-3205-40FD-8C82-B173FE7D21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D7A304D-7661-4607-8CD1-BA6E0C02FE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graphicEl>
                                              <a:dgm id="{BD7A304D-7661-4607-8CD1-BA6E0C02FE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리팩토링이란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리팩토링과 악취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r>
              <a:rPr lang="en-US" altLang="ko-KR" dirty="0" smtClean="0"/>
              <a:t>: </a:t>
            </a:r>
            <a:r>
              <a:rPr lang="ko-KR" altLang="en-US" dirty="0" smtClean="0"/>
              <a:t>코드 품질을 개선하는 객체지향 사고법</a:t>
            </a:r>
            <a:r>
              <a:rPr lang="en-US" altLang="ko-KR" dirty="0" smtClean="0"/>
              <a:t>(</a:t>
            </a:r>
            <a:r>
              <a:rPr lang="ko-KR" altLang="en-US" dirty="0" smtClean="0"/>
              <a:t>마틴 파울러 저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나온 단어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악취란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이해하기 어려운 부분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수정하기 어려운 부분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확장하기 어려운 부분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609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리팩토링이란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리팩토링 카탈로그</a:t>
            </a:r>
            <a:endParaRPr lang="en-US" altLang="ko-KR" dirty="0" smtClean="0"/>
          </a:p>
          <a:p>
            <a:pPr lvl="1"/>
            <a:r>
              <a:rPr lang="en-US" altLang="ko-KR" dirty="0"/>
              <a:t>https://www.refactoring.com/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47614"/>
            <a:ext cx="5622914" cy="1654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115616" y="1995686"/>
            <a:ext cx="648072" cy="2880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018"/>
          <a:stretch/>
        </p:blipFill>
        <p:spPr bwMode="auto">
          <a:xfrm>
            <a:off x="768792" y="2273713"/>
            <a:ext cx="5622914" cy="2376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796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리팩토링이란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651510"/>
            <a:ext cx="8229600" cy="840120"/>
          </a:xfrm>
        </p:spPr>
        <p:txBody>
          <a:bodyPr/>
          <a:lstStyle/>
          <a:p>
            <a:r>
              <a:rPr lang="ko-KR" altLang="en-US" dirty="0" smtClean="0"/>
              <a:t>리팩토링 방법</a:t>
            </a:r>
            <a:endParaRPr lang="en-US" altLang="ko-KR" dirty="0" smtClean="0"/>
          </a:p>
        </p:txBody>
      </p:sp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3596420626"/>
              </p:ext>
            </p:extLst>
          </p:nvPr>
        </p:nvGraphicFramePr>
        <p:xfrm>
          <a:off x="827584" y="1131590"/>
          <a:ext cx="7848872" cy="3528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279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/>
              <a:t>매직 넘버를 기호 상수로 </a:t>
            </a:r>
            <a:r>
              <a:rPr lang="ko-KR" altLang="en-US" sz="2000" dirty="0" smtClean="0"/>
              <a:t>치환 </a:t>
            </a:r>
            <a:r>
              <a:rPr lang="en-US" altLang="ko-KR" sz="1400" dirty="0" smtClean="0"/>
              <a:t>(</a:t>
            </a:r>
            <a:r>
              <a:rPr lang="en-US" altLang="ko-KR" sz="1400" b="1" dirty="0"/>
              <a:t>Replace Magic Number with Symbolic </a:t>
            </a:r>
            <a:r>
              <a:rPr lang="en-US" altLang="ko-KR" sz="1400" b="1" dirty="0" smtClean="0"/>
              <a:t>Constant)</a:t>
            </a:r>
            <a:endParaRPr lang="ko-KR" altLang="en-US" sz="1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매직 넘버를 써서는 안 되는 이유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매직 넘버의 의미를 알기 어렵다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100 		</a:t>
            </a:r>
            <a:r>
              <a:rPr lang="ko-KR" altLang="en-US" dirty="0" smtClean="0"/>
              <a:t>매직 넘버</a:t>
            </a:r>
            <a:r>
              <a:rPr lang="en-US" altLang="ko-KR" dirty="0" smtClean="0"/>
              <a:t>(</a:t>
            </a:r>
            <a:r>
              <a:rPr lang="ko-KR" altLang="en-US" dirty="0" smtClean="0"/>
              <a:t>의미를 알기 어려움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MAX_INPUT_LENGTH	</a:t>
            </a:r>
            <a:r>
              <a:rPr lang="ko-KR" altLang="en-US" dirty="0" smtClean="0"/>
              <a:t>기호 상수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의미를 알기 쉬움</a:t>
            </a:r>
            <a:r>
              <a:rPr lang="en-US" altLang="ko-KR" dirty="0" smtClean="0"/>
              <a:t>)</a:t>
            </a:r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매직 넘버는 수정하기 어렵다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100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200</a:t>
            </a:r>
            <a:r>
              <a:rPr lang="ko-KR" altLang="en-US" dirty="0" smtClean="0"/>
              <a:t>으로 변경될 경우 단순히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200</a:t>
            </a:r>
            <a:r>
              <a:rPr lang="ko-KR" altLang="en-US" dirty="0" smtClean="0"/>
              <a:t>으로 치환할 수 없음</a:t>
            </a:r>
            <a:r>
              <a:rPr lang="en-US" altLang="ko-KR" dirty="0" smtClean="0"/>
              <a:t>.</a:t>
            </a:r>
            <a:r>
              <a:rPr lang="ko-KR" altLang="en-US" dirty="0"/>
              <a:t>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이라고 적힌 모든 숫자가 단순히 최대 입력길이를 뜻하는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인지 알 수 없음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375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/>
              <a:t>매직 넘버를 기호 상수로 </a:t>
            </a:r>
            <a:r>
              <a:rPr lang="ko-KR" altLang="en-US" sz="2000" dirty="0" smtClean="0"/>
              <a:t>치환 </a:t>
            </a:r>
            <a:r>
              <a:rPr lang="en-US" altLang="ko-KR" sz="1400" dirty="0" smtClean="0"/>
              <a:t>(</a:t>
            </a:r>
            <a:r>
              <a:rPr lang="en-US" altLang="ko-KR" sz="1400" b="1" dirty="0"/>
              <a:t>Replace Magic Number with Symbolic </a:t>
            </a:r>
            <a:r>
              <a:rPr lang="en-US" altLang="ko-KR" sz="1400" b="1" dirty="0" smtClean="0"/>
              <a:t>Constant)</a:t>
            </a:r>
            <a:endParaRPr lang="ko-KR" altLang="en-US" sz="1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매직 넘버를 기호 상수로 치환 후 전형적인 코드 변화</a:t>
            </a:r>
            <a:endParaRPr lang="en-US" altLang="ko-KR" dirty="0" smtClean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11024" y="1096961"/>
            <a:ext cx="5318410" cy="103312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potentialEnergy(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mass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mass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* 9.81;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960081" y="2724471"/>
            <a:ext cx="5420296" cy="178772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potentialEnergy(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mass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mass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GRAVITATIONAL_CONSTANT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pPr>
              <a:lnSpc>
                <a:spcPct val="150000"/>
              </a:lnSpc>
            </a:pPr>
            <a:endParaRPr lang="ko-KR" altLang="en-US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GRAVITATIONAL_CONSTANT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9.81; 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아래쪽 화살표 8"/>
          <p:cNvSpPr/>
          <p:nvPr/>
        </p:nvSpPr>
        <p:spPr>
          <a:xfrm>
            <a:off x="3490209" y="2239949"/>
            <a:ext cx="360040" cy="3789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676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자바로 배우는 리팩토링 입문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068326641"/>
              </p:ext>
            </p:extLst>
          </p:nvPr>
        </p:nvGraphicFramePr>
        <p:xfrm>
          <a:off x="457200" y="650875"/>
          <a:ext cx="4042792" cy="3967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2</a:t>
            </a:fld>
            <a:endParaRPr lang="ko-KR" altLang="en-US" dirty="0"/>
          </a:p>
        </p:txBody>
      </p:sp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0231518"/>
              </p:ext>
            </p:extLst>
          </p:nvPr>
        </p:nvGraphicFramePr>
        <p:xfrm>
          <a:off x="4644008" y="650875"/>
          <a:ext cx="4042792" cy="3967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27043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/>
              <a:t>매직 넘버를 기호 상수로 </a:t>
            </a:r>
            <a:r>
              <a:rPr lang="ko-KR" altLang="en-US" sz="2000" dirty="0" smtClean="0"/>
              <a:t>치환 </a:t>
            </a:r>
            <a:r>
              <a:rPr lang="en-US" altLang="ko-KR" sz="1400" dirty="0" smtClean="0"/>
              <a:t>(</a:t>
            </a:r>
            <a:r>
              <a:rPr lang="en-US" altLang="ko-KR" sz="1400" b="1" dirty="0"/>
              <a:t>Replace Magic Number with Symbolic </a:t>
            </a:r>
            <a:r>
              <a:rPr lang="en-US" altLang="ko-KR" sz="1400" b="1" dirty="0" smtClean="0"/>
              <a:t>Constant)</a:t>
            </a:r>
            <a:endParaRPr lang="ko-KR" altLang="en-US" sz="1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20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409663"/>
              </p:ext>
            </p:extLst>
          </p:nvPr>
        </p:nvGraphicFramePr>
        <p:xfrm>
          <a:off x="611560" y="699542"/>
          <a:ext cx="7992888" cy="3848100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1550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이름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매직 넘버를 기호 상수로 치환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en-US" altLang="ko-KR" sz="1050" dirty="0" smtClean="0"/>
                        <a:t>(</a:t>
                      </a:r>
                      <a:r>
                        <a:rPr lang="en-US" altLang="ko-KR" sz="1050" b="1" dirty="0" smtClean="0"/>
                        <a:t>Replace Magic Number with Symbolic Constant)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상황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상수를 사용함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3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문제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매직 넘버는 의미를 알기 어려움</a:t>
                      </a:r>
                      <a:endParaRPr lang="en-US" altLang="ko-KR" sz="105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매직 넘버가 여러 곳에 있으면 변경하기 어려움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해법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매직 넘버를 기호 상수로 치환 함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1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결과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O </a:t>
                      </a:r>
                      <a:r>
                        <a:rPr lang="ko-KR" altLang="en-US" sz="1050" dirty="0" smtClean="0"/>
                        <a:t>상수의 의미를 알기 쉬워짐</a:t>
                      </a:r>
                      <a:endParaRPr lang="en-US" altLang="ko-KR" sz="1050" dirty="0" smtClean="0"/>
                    </a:p>
                    <a:p>
                      <a:pPr latinLnBrk="1"/>
                      <a:r>
                        <a:rPr lang="en-US" altLang="ko-KR" sz="1050" dirty="0" smtClean="0"/>
                        <a:t>O </a:t>
                      </a:r>
                      <a:r>
                        <a:rPr lang="ko-KR" altLang="en-US" sz="1050" dirty="0" smtClean="0"/>
                        <a:t>기호 상수의 값을 변경하면 상수를 사용하는 모든 곳이 변경됨</a:t>
                      </a:r>
                      <a:endParaRPr lang="en-US" altLang="ko-KR" sz="1050" dirty="0" smtClean="0"/>
                    </a:p>
                    <a:p>
                      <a:pPr latinLnBrk="1"/>
                      <a:r>
                        <a:rPr lang="en-US" altLang="ko-KR" sz="1050" dirty="0" smtClean="0"/>
                        <a:t>X </a:t>
                      </a:r>
                      <a:r>
                        <a:rPr lang="ko-KR" altLang="en-US" sz="1050" dirty="0" smtClean="0"/>
                        <a:t>이해하기 어려운 이름을 사용하면 오해가 생길 수 있음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10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방법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50" dirty="0" smtClean="0"/>
                        <a:t>기호 상수 선언하기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dirty="0" smtClean="0"/>
                        <a:t>기호 상수 선언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dirty="0" smtClean="0"/>
                        <a:t>매직 넘버를 기호 상수로 치환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dirty="0" smtClean="0"/>
                        <a:t>기호 상수에 의존하는 다른 매직 넘버를 찾아서 기호 상수를 사용한</a:t>
                      </a:r>
                      <a:r>
                        <a:rPr lang="en-US" altLang="ko-KR" sz="1050" baseline="0" dirty="0" smtClean="0"/>
                        <a:t> </a:t>
                      </a:r>
                      <a:r>
                        <a:rPr lang="ko-KR" altLang="en-US" sz="1050" baseline="0" dirty="0" smtClean="0"/>
                        <a:t>표현식으로 변환</a:t>
                      </a:r>
                      <a:r>
                        <a:rPr lang="en-US" altLang="ko-KR" sz="1050" baseline="0" dirty="0" smtClean="0"/>
                        <a:t>(</a:t>
                      </a:r>
                      <a:r>
                        <a:rPr lang="ko-KR" altLang="en-US" sz="1050" baseline="0" dirty="0" smtClean="0"/>
                        <a:t>중요</a:t>
                      </a:r>
                      <a:r>
                        <a:rPr lang="en-US" altLang="ko-KR" sz="1050" baseline="0" dirty="0" smtClean="0"/>
                        <a:t>)</a:t>
                      </a: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baseline="0" dirty="0" smtClean="0"/>
                        <a:t>컴파일</a:t>
                      </a:r>
                      <a:endParaRPr lang="en-US" altLang="ko-KR" sz="1050" dirty="0" smtClean="0"/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50" dirty="0" smtClean="0"/>
                        <a:t>테스트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모든 기호 상수 치환이 끝나면 컴파일해서 테스트</a:t>
                      </a:r>
                      <a:endParaRPr kumimoji="0" lang="en-US" altLang="ko-KR" sz="105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가능하다면 기호 상수 값을 변경한 후 컴파일해서 테스트</a:t>
                      </a:r>
                      <a:r>
                        <a:rPr kumimoji="0" lang="en-US" altLang="ko-KR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중요</a:t>
                      </a:r>
                      <a:r>
                        <a:rPr kumimoji="0" lang="en-US" altLang="ko-KR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관련항목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분류 코드를 클래스로 치환</a:t>
                      </a:r>
                      <a:endParaRPr lang="en-US" altLang="ko-KR" sz="105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285739" lvl="1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50" dirty="0" smtClean="0"/>
                        <a:t>상수가 분류 코드로 쓰인다면 클래스로 치환하는 방법이 좋을 때도 있음</a:t>
                      </a:r>
                      <a:endParaRPr lang="en-US" altLang="ko-KR" sz="105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분류 코드를 상태</a:t>
                      </a:r>
                      <a:r>
                        <a:rPr lang="en-US" altLang="ko-KR" sz="1050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전략 패턴으로 치환</a:t>
                      </a:r>
                      <a:endParaRPr lang="en-US" altLang="ko-KR" sz="105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285739" lvl="1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50" dirty="0" smtClean="0"/>
                        <a:t>상수가 분류 코드로 쓰인다면 상태</a:t>
                      </a:r>
                      <a:r>
                        <a:rPr lang="en-US" altLang="ko-KR" sz="1050" dirty="0" smtClean="0"/>
                        <a:t>/</a:t>
                      </a:r>
                      <a:r>
                        <a:rPr lang="ko-KR" altLang="en-US" sz="1050" dirty="0" smtClean="0"/>
                        <a:t>전략 패턴을 사용하는 방법도 있음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83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매직 넘버를 기호 상수로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Magic Number with Symbolic Constant)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/>
              <a:t>한 걸음 더 나아가기</a:t>
            </a:r>
            <a:endParaRPr lang="en-US" altLang="ko-KR" dirty="0"/>
          </a:p>
          <a:p>
            <a:pPr lvl="1"/>
            <a:r>
              <a:rPr lang="ko-KR" altLang="en-US" dirty="0" smtClean="0"/>
              <a:t>분류코드를 클래스로 치환하기</a:t>
            </a:r>
            <a:endParaRPr lang="en-US" altLang="ko-KR" dirty="0" smtClean="0"/>
          </a:p>
          <a:p>
            <a:pPr lvl="1"/>
            <a:r>
              <a:rPr lang="ko-KR" altLang="en-US" dirty="0"/>
              <a:t>분류코드를 </a:t>
            </a:r>
            <a:r>
              <a:rPr lang="en-US" altLang="ko-KR" dirty="0" smtClean="0"/>
              <a:t>enum</a:t>
            </a:r>
            <a:r>
              <a:rPr lang="ko-KR" altLang="en-US" dirty="0" smtClean="0"/>
              <a:t>으로 치환하기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72937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제어 플래그 </a:t>
            </a:r>
            <a:r>
              <a:rPr lang="ko-KR" altLang="en-US" sz="2000" dirty="0" smtClean="0">
                <a:solidFill>
                  <a:srgbClr val="464653"/>
                </a:solidFill>
              </a:rPr>
              <a:t>삭제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Remove Control Flag)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플래그</a:t>
            </a:r>
            <a:r>
              <a:rPr lang="en-US" altLang="ko-KR" dirty="0" smtClean="0"/>
              <a:t>(flag)</a:t>
            </a:r>
          </a:p>
          <a:p>
            <a:pPr lvl="1"/>
            <a:r>
              <a:rPr lang="ko-KR" altLang="en-US" dirty="0" smtClean="0"/>
              <a:t>상태를 기록하고 처리 흐름을 제어하기 위한 </a:t>
            </a:r>
            <a:r>
              <a:rPr lang="en-US" altLang="ko-KR" dirty="0" smtClean="0"/>
              <a:t>boolean </a:t>
            </a:r>
            <a:r>
              <a:rPr lang="ko-KR" altLang="en-US" dirty="0" smtClean="0"/>
              <a:t>타입 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제어 플래그</a:t>
            </a:r>
            <a:r>
              <a:rPr lang="en-US" altLang="ko-KR" dirty="0" smtClean="0"/>
              <a:t>(control flag)</a:t>
            </a:r>
          </a:p>
          <a:p>
            <a:pPr lvl="2"/>
            <a:r>
              <a:rPr lang="ko-KR" altLang="en-US" dirty="0" smtClean="0"/>
              <a:t>처리 흐름을 제어할 때 사용하는 플래그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r>
              <a:rPr lang="ko-KR" altLang="en-US" dirty="0" smtClean="0"/>
              <a:t>제어 플래그를 지나치게 사용하면 처리 흐름을 파악하기 어려워져서 때로는 프로그램전체를 파악하는 데 어려움을 겪음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제어 플래그 대신에 </a:t>
            </a:r>
            <a:r>
              <a:rPr lang="en-US" altLang="ko-KR" dirty="0" smtClean="0"/>
              <a:t>break, continue, return</a:t>
            </a:r>
            <a:r>
              <a:rPr lang="ko-KR" altLang="en-US" dirty="0" smtClean="0"/>
              <a:t>등을 써서 처리흐름을 제어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44274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제어 플래그 삭제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Remove Control Flag)</a:t>
            </a:r>
            <a:endParaRPr lang="ko-KR" altLang="en-US" sz="1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23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178963"/>
              </p:ext>
            </p:extLst>
          </p:nvPr>
        </p:nvGraphicFramePr>
        <p:xfrm>
          <a:off x="611560" y="699542"/>
          <a:ext cx="7992888" cy="3680460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1550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이름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제어 플래그 삭제 </a:t>
                      </a: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(Remove Control Flag)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상황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처리 흐름을 제어한다</a:t>
                      </a:r>
                      <a:r>
                        <a:rPr lang="en-US" altLang="ko-KR" sz="1050" dirty="0" smtClean="0"/>
                        <a:t>.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3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문제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50" dirty="0" smtClean="0"/>
                        <a:t>처리 흐름을 제어하는 플래그 때문에 코드가 복잡해진다</a:t>
                      </a:r>
                      <a:r>
                        <a:rPr lang="en-US" altLang="ko-KR" sz="1050" dirty="0" smtClean="0"/>
                        <a:t>.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해법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제어 플래그를 삭제하고  </a:t>
                      </a:r>
                      <a:r>
                        <a:rPr lang="en-US" altLang="ko-KR" sz="1050" dirty="0" smtClean="0"/>
                        <a:t>break,</a:t>
                      </a:r>
                      <a:r>
                        <a:rPr lang="en-US" altLang="ko-KR" sz="1050" baseline="0" dirty="0" smtClean="0"/>
                        <a:t> continue, return</a:t>
                      </a:r>
                      <a:r>
                        <a:rPr lang="ko-KR" altLang="en-US" sz="1050" baseline="0" dirty="0" smtClean="0"/>
                        <a:t>을 사용한다</a:t>
                      </a:r>
                      <a:r>
                        <a:rPr lang="en-US" altLang="ko-KR" sz="1050" baseline="0" dirty="0" smtClean="0"/>
                        <a:t>.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1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결과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O </a:t>
                      </a:r>
                      <a:r>
                        <a:rPr lang="ko-KR" altLang="en-US" sz="1050" dirty="0" smtClean="0"/>
                        <a:t>조건 의미와 제어 흐름이 명확해짐</a:t>
                      </a:r>
                      <a:endParaRPr lang="en-US" altLang="ko-KR" sz="1050" dirty="0" smtClean="0"/>
                    </a:p>
                    <a:p>
                      <a:pPr latinLnBrk="1"/>
                      <a:r>
                        <a:rPr lang="en-US" altLang="ko-KR" sz="1050" dirty="0" smtClean="0"/>
                        <a:t>X </a:t>
                      </a:r>
                      <a:r>
                        <a:rPr lang="ko-KR" altLang="en-US" sz="1050" dirty="0" smtClean="0"/>
                        <a:t>단순 반복에도 무리하게 적용하면 코드가 부자연스러워짐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10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방법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en-US" altLang="ko-KR" sz="1050" dirty="0" smtClean="0"/>
                        <a:t>break, continue</a:t>
                      </a:r>
                      <a:r>
                        <a:rPr lang="ko-KR" altLang="en-US" sz="1050" dirty="0" smtClean="0"/>
                        <a:t>를 사용하는 경우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dirty="0" smtClean="0"/>
                        <a:t>제어 플래그로 제어하는 반복문 찾기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baseline="0" dirty="0" smtClean="0"/>
                        <a:t>제어 플래그 할당을 </a:t>
                      </a:r>
                      <a:r>
                        <a:rPr lang="en-US" altLang="ko-KR" sz="1050" baseline="0" dirty="0" smtClean="0"/>
                        <a:t>break</a:t>
                      </a:r>
                      <a:r>
                        <a:rPr lang="ko-KR" altLang="en-US" sz="1050" baseline="0" dirty="0" smtClean="0"/>
                        <a:t>나 </a:t>
                      </a:r>
                      <a:r>
                        <a:rPr lang="en-US" altLang="ko-KR" sz="1050" baseline="0" dirty="0" smtClean="0"/>
                        <a:t>continue</a:t>
                      </a:r>
                      <a:r>
                        <a:rPr lang="ko-KR" altLang="en-US" sz="1050" baseline="0" dirty="0" smtClean="0"/>
                        <a:t>로 치환</a:t>
                      </a:r>
                      <a:endParaRPr lang="en-US" altLang="ko-KR" sz="1050" baseline="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baseline="0" dirty="0" smtClean="0"/>
                        <a:t>컴파일해서 테스트</a:t>
                      </a:r>
                      <a:endParaRPr lang="en-US" altLang="ko-KR" sz="1050" dirty="0" smtClean="0"/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en-US" altLang="ko-KR" sz="1050" dirty="0" smtClean="0"/>
                        <a:t>return</a:t>
                      </a:r>
                      <a:r>
                        <a:rPr lang="ko-KR" altLang="en-US" sz="1050" dirty="0" smtClean="0"/>
                        <a:t>을</a:t>
                      </a:r>
                      <a:r>
                        <a:rPr lang="en-US" altLang="ko-KR" sz="1050" dirty="0" smtClean="0"/>
                        <a:t> </a:t>
                      </a:r>
                      <a:r>
                        <a:rPr lang="ko-KR" altLang="en-US" sz="1050" dirty="0" smtClean="0"/>
                        <a:t>사용하는 경우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제어 플래그로 제어하는 반복문 찾기</a:t>
                      </a:r>
                      <a:endParaRPr kumimoji="0" lang="en-US" altLang="ko-KR" sz="105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해당 반복문을 새로운 메서드로 추출</a:t>
                      </a:r>
                      <a:endParaRPr kumimoji="0" lang="en-US" altLang="ko-KR" sz="105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제어 플래그 할당을 </a:t>
                      </a:r>
                      <a:r>
                        <a:rPr kumimoji="0" lang="en-US" altLang="ko-KR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kumimoji="0" lang="ko-KR" alt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치환</a:t>
                      </a:r>
                      <a:endParaRPr kumimoji="0" lang="en-US" altLang="ko-KR" sz="105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컴파일해서 테스트</a:t>
                      </a:r>
                      <a:endParaRPr kumimoji="0" lang="en-US" altLang="ko-KR" sz="105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관련항목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메서드 추출</a:t>
                      </a:r>
                      <a:endParaRPr lang="en-US" altLang="ko-KR" sz="105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285739" lvl="1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50" dirty="0" smtClean="0"/>
                        <a:t>제어 플래그로 제어하는 반복문을 새로운 메서드로 추출할 때 사용</a:t>
                      </a:r>
                      <a:endParaRPr lang="en-US" altLang="ko-KR" sz="105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변수명 변경</a:t>
                      </a:r>
                    </a:p>
                    <a:p>
                      <a:pPr marL="285739" lvl="1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50" dirty="0" smtClean="0"/>
                        <a:t>리팩토링하기 전에 의미를 알기 쉽게 제어 플래그명을 변경하면 좋음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112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제어 플래그 삭제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Remove Control Flag)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FindInt</a:t>
            </a:r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r>
              <a:rPr lang="en-US" altLang="ko-KR" dirty="0" smtClean="0"/>
              <a:t>(break)</a:t>
            </a:r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  <a:p>
            <a:pPr lvl="1"/>
            <a:r>
              <a:rPr lang="ko-KR" altLang="en-US" dirty="0"/>
              <a:t>리팩토링</a:t>
            </a:r>
            <a:r>
              <a:rPr lang="en-US" altLang="ko-KR" dirty="0" smtClean="0"/>
              <a:t>(return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리팩토링 후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/>
              <a:t>예제 프로그램 </a:t>
            </a:r>
            <a:r>
              <a:rPr lang="en-US" altLang="ko-KR" dirty="0" smtClean="0"/>
              <a:t>SimpleDatebase</a:t>
            </a:r>
          </a:p>
          <a:p>
            <a:pPr lvl="1"/>
            <a:r>
              <a:rPr lang="ko-KR" altLang="en-US" dirty="0"/>
              <a:t>리팩토링 전</a:t>
            </a:r>
            <a:endParaRPr lang="en-US" altLang="ko-KR" dirty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</a:t>
            </a:r>
            <a:r>
              <a:rPr lang="ko-KR" altLang="en-US" dirty="0"/>
              <a:t>후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1569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제어 플래그 삭제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Remove Control Flag)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한 걸음 더 나아가기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break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return</a:t>
            </a:r>
            <a:r>
              <a:rPr lang="ko-KR" altLang="en-US" dirty="0" smtClean="0"/>
              <a:t>을 쓰면 가독성이 좋아지는 이유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break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return</a:t>
            </a:r>
            <a:r>
              <a:rPr lang="ko-KR" altLang="en-US" dirty="0" smtClean="0"/>
              <a:t>을 본 순간 </a:t>
            </a:r>
            <a:r>
              <a:rPr lang="ko-KR" altLang="en-US" b="1" dirty="0" smtClean="0">
                <a:solidFill>
                  <a:srgbClr val="FF0000"/>
                </a:solidFill>
              </a:rPr>
              <a:t>이후에 오는 코드를 읽지 않아도 되는</a:t>
            </a:r>
            <a:r>
              <a:rPr lang="ko-KR" altLang="en-US" dirty="0" smtClean="0"/>
              <a:t> 경우가 많음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 smtClean="0"/>
              <a:t>인스턴스 필드로 만든 제어 플래그의 위험성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지역변수의 제어 플래그를 남용하면 메서드를 읽기는 어려워지더라도 그 영향력은 해당 메서드 안에서 끝나지만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인스턴스 필드 제어 플래그를 남용하면 해당 클래스 전체 코드가 읽기 어려워 질 수 있음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제어플래그가  </a:t>
            </a:r>
            <a:r>
              <a:rPr lang="en-US" altLang="ko-KR" dirty="0" smtClean="0"/>
              <a:t>public </a:t>
            </a:r>
            <a:r>
              <a:rPr lang="ko-KR" altLang="en-US" dirty="0" smtClean="0"/>
              <a:t>필드라면 더욱 문제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15845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어서션 도입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Introduce Assertion)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주석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좋은 주석은 프로그래머의 의도를 명확하게 보여 줌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주석은 프로그램 실행에 아무런 영향을 주지 못함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어서션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프로그래머의 의도를 확실히 밝히면서도 실행 시 조건이 반드시 성립함을 보장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조건을 만족하면 아무런 일이 발생하지 않으며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만족하지 않으면 </a:t>
            </a:r>
            <a:r>
              <a:rPr lang="en-US" altLang="ko-KR" dirty="0" smtClean="0"/>
              <a:t>java.lang.AssertionError </a:t>
            </a:r>
            <a:r>
              <a:rPr lang="ko-KR" altLang="en-US" dirty="0" smtClean="0"/>
              <a:t>예외를 던짐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AssertionError</a:t>
            </a:r>
            <a:r>
              <a:rPr lang="ko-KR" altLang="en-US" dirty="0" smtClean="0"/>
              <a:t>가 발생하면 프로그래머의 기대와 다르다는 사실을 알 수 있으므로 어서션은 프로그램의 에러를 빨리 발견하는 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10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어서션 도입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Introduce Assertion)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27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917341758"/>
              </p:ext>
            </p:extLst>
          </p:nvPr>
        </p:nvGraphicFramePr>
        <p:xfrm>
          <a:off x="575556" y="609600"/>
          <a:ext cx="7992888" cy="4099560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2171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이름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어서션 도입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en-US" altLang="ko-KR" sz="1050" dirty="0" smtClean="0"/>
                        <a:t>(Introduce Assertion</a:t>
                      </a:r>
                      <a:r>
                        <a:rPr lang="en-US" altLang="ko-KR" sz="1050" b="1" dirty="0" smtClean="0"/>
                        <a:t>)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7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상황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코드 속에 성립해야 할 조건이 있음 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7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문제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50" dirty="0" smtClean="0"/>
                        <a:t>주석으로 </a:t>
                      </a:r>
                      <a:r>
                        <a:rPr lang="en-US" altLang="ko-KR" sz="1050" dirty="0" smtClean="0"/>
                        <a:t>‘</a:t>
                      </a:r>
                      <a:r>
                        <a:rPr lang="ko-KR" altLang="en-US" sz="1050" dirty="0" smtClean="0"/>
                        <a:t>이런 조건이 성립한다</a:t>
                      </a:r>
                      <a:r>
                        <a:rPr lang="en-US" altLang="ko-KR" sz="1050" dirty="0" smtClean="0"/>
                        <a:t>.’</a:t>
                      </a:r>
                      <a:r>
                        <a:rPr lang="ko-KR" altLang="en-US" sz="1050" dirty="0" smtClean="0"/>
                        <a:t>라고 적어도 프로그램 실행 시 확인되지 않음</a:t>
                      </a:r>
                      <a:endParaRPr lang="en-US" altLang="ko-KR" sz="1050" dirty="0" smtClean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7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해법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어서션 넣기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72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결과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O </a:t>
                      </a:r>
                      <a:r>
                        <a:rPr lang="ko-KR" altLang="en-US" sz="1050" dirty="0" smtClean="0"/>
                        <a:t>해당 부분에서 성립해야 할 조건이 명확해지고 소스 코드가 읽기 좋아짐</a:t>
                      </a:r>
                      <a:r>
                        <a:rPr lang="en-US" altLang="ko-KR" sz="105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050" dirty="0" smtClean="0"/>
                        <a:t>O </a:t>
                      </a:r>
                      <a:r>
                        <a:rPr lang="ko-KR" altLang="en-US" sz="1050" dirty="0" smtClean="0"/>
                        <a:t>버그를 빨리 발견 가능함</a:t>
                      </a:r>
                      <a:endParaRPr lang="en-US" altLang="ko-KR" sz="1050" dirty="0" smtClean="0"/>
                    </a:p>
                    <a:p>
                      <a:pPr latinLnBrk="1"/>
                      <a:r>
                        <a:rPr lang="en-US" altLang="ko-KR" sz="1050" dirty="0" smtClean="0"/>
                        <a:t>O </a:t>
                      </a:r>
                      <a:r>
                        <a:rPr lang="ko-KR" altLang="en-US" sz="1050" dirty="0" smtClean="0"/>
                        <a:t>어서션을 활성화하면 어서션이 성립하는지 자동으로 확인 가능함</a:t>
                      </a:r>
                      <a:endParaRPr lang="en-US" altLang="ko-KR" sz="1050" dirty="0" smtClean="0"/>
                    </a:p>
                    <a:p>
                      <a:pPr latinLnBrk="1"/>
                      <a:r>
                        <a:rPr lang="en-US" altLang="ko-KR" sz="1050" dirty="0" smtClean="0"/>
                        <a:t>O </a:t>
                      </a:r>
                      <a:r>
                        <a:rPr lang="ko-KR" altLang="en-US" sz="1050" dirty="0" smtClean="0"/>
                        <a:t>어서션을 비활성화하면 어서션이 무시되어 성능이 개선됨</a:t>
                      </a:r>
                      <a:endParaRPr lang="en-US" altLang="ko-KR" sz="1050" dirty="0" smtClean="0"/>
                    </a:p>
                    <a:p>
                      <a:pPr latinLnBrk="1"/>
                      <a:r>
                        <a:rPr lang="en-US" altLang="ko-KR" sz="1050" dirty="0" smtClean="0"/>
                        <a:t>X </a:t>
                      </a:r>
                      <a:r>
                        <a:rPr lang="ko-KR" altLang="en-US" sz="1050" dirty="0" smtClean="0"/>
                        <a:t>어서션을 지나치게 쓰면 오히려 읽기 어려워짐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14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방법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50" dirty="0" smtClean="0"/>
                        <a:t>어서션 도입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dirty="0" smtClean="0"/>
                        <a:t>소스 코드에 </a:t>
                      </a:r>
                      <a:r>
                        <a:rPr lang="en-US" altLang="ko-KR" sz="1050" dirty="0" smtClean="0"/>
                        <a:t>‘</a:t>
                      </a:r>
                      <a:r>
                        <a:rPr lang="ko-KR" altLang="en-US" sz="1050" dirty="0" smtClean="0"/>
                        <a:t>성립해야 할 조건</a:t>
                      </a:r>
                      <a:r>
                        <a:rPr lang="en-US" altLang="ko-KR" sz="1050" dirty="0" smtClean="0"/>
                        <a:t>’ </a:t>
                      </a:r>
                      <a:r>
                        <a:rPr lang="ko-KR" altLang="en-US" sz="1050" dirty="0" smtClean="0"/>
                        <a:t>찾기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dirty="0" smtClean="0"/>
                        <a:t>조건을 포함한 어서션 작성</a:t>
                      </a:r>
                      <a:endParaRPr lang="en-US" altLang="ko-KR" sz="105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어서션 내부에 부수 효과가 있는 코드를 작성하면 안됨</a:t>
                      </a:r>
                      <a:r>
                        <a:rPr lang="en-US" altLang="ko-KR" sz="1050" dirty="0" smtClean="0"/>
                        <a:t>.</a:t>
                      </a: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baseline="0" dirty="0" smtClean="0"/>
                        <a:t>적혀 있던 주석은 무의미 하므로 주석 삭제</a:t>
                      </a:r>
                      <a:endParaRPr lang="en-US" altLang="ko-KR" sz="1050" baseline="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baseline="0" dirty="0" smtClean="0"/>
                        <a:t>컴파일해서 테스트</a:t>
                      </a:r>
                      <a:endParaRPr lang="en-US" altLang="ko-KR" sz="1050" dirty="0" smtClean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31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주의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자바 컴파일러는  어서션을 무효화해도 어서션 부분 코드를 삭제하지 않음</a:t>
                      </a:r>
                      <a:r>
                        <a:rPr lang="en-US" altLang="ko-KR" sz="1050" dirty="0" smtClean="0"/>
                        <a:t>(</a:t>
                      </a:r>
                      <a:r>
                        <a:rPr lang="ko-KR" altLang="en-US" sz="1050" dirty="0" smtClean="0"/>
                        <a:t>바이트 코드 크기를 줄이려면 </a:t>
                      </a:r>
                      <a:r>
                        <a:rPr lang="en-US" altLang="ko-KR" sz="1050" dirty="0" smtClean="0"/>
                        <a:t>‘</a:t>
                      </a:r>
                      <a:r>
                        <a:rPr lang="ko-KR" altLang="en-US" sz="1050" dirty="0" smtClean="0"/>
                        <a:t>도달할 수 없는 문장</a:t>
                      </a:r>
                      <a:r>
                        <a:rPr lang="en-US" altLang="ko-KR" sz="1050" dirty="0" smtClean="0"/>
                        <a:t>’</a:t>
                      </a:r>
                      <a:r>
                        <a:rPr lang="ko-KR" altLang="en-US" sz="1050" dirty="0" smtClean="0"/>
                        <a:t>을 사용해야 함</a:t>
                      </a:r>
                      <a:r>
                        <a:rPr lang="en-US" altLang="ko-KR" sz="1050" dirty="0" smtClean="0"/>
                        <a:t>)</a:t>
                      </a:r>
                    </a:p>
                    <a:p>
                      <a:pPr marL="228600" lvl="0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어서션 안에 부수 효과가 있는 코드를 작성하면 안됨</a:t>
                      </a:r>
                      <a:endParaRPr lang="en-US" altLang="ko-KR" sz="1050" dirty="0" smtClean="0"/>
                    </a:p>
                    <a:p>
                      <a:pPr marL="228600" lvl="0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어서션을 일반 에러</a:t>
                      </a:r>
                      <a:r>
                        <a:rPr lang="ko-KR" altLang="en-US" sz="1050" baseline="0" dirty="0" smtClean="0"/>
                        <a:t> 처리 대신에 사용하면 안됨</a:t>
                      </a:r>
                      <a:r>
                        <a:rPr lang="en-US" altLang="ko-KR" sz="1050" baseline="0" dirty="0" smtClean="0"/>
                        <a:t>.</a:t>
                      </a:r>
                      <a:endParaRPr lang="en-US" altLang="ko-KR" sz="1050" dirty="0" smtClean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8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관련항목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메서드 추출</a:t>
                      </a:r>
                      <a:endParaRPr lang="en-US" altLang="ko-KR" sz="105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285739" lvl="1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50" dirty="0" smtClean="0"/>
                        <a:t>어서션에 적인 조건은 독립된 메서드로 추출할 가치가 있는 경우가 많음</a:t>
                      </a:r>
                      <a:endParaRPr lang="en-US" altLang="ko-KR" sz="1050" dirty="0" smtClean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328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어서션 도입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Introduce Assertion)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28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SortSample</a:t>
            </a:r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어서션 동작 확인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405499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어서션 도입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Introduce Assertion)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한 걸음 더 나아가기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 어서션 문법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어서션은 에러 처리를 대신할 수 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 어서션은 클래스 라이브러리가 아님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어서션 완전 삭제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85307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분류 코드</a:t>
            </a:r>
            <a:r>
              <a:rPr lang="en-US" altLang="ko-KR" dirty="0" smtClean="0"/>
              <a:t>(type code)</a:t>
            </a:r>
          </a:p>
          <a:p>
            <a:pPr lvl="1"/>
            <a:r>
              <a:rPr lang="ko-KR" altLang="en-US" dirty="0" smtClean="0"/>
              <a:t>객체의 종류를 나타내는 값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분류 코드가 </a:t>
            </a:r>
            <a:r>
              <a:rPr lang="en-US" altLang="ko-KR" dirty="0" smtClean="0"/>
              <a:t>int </a:t>
            </a:r>
            <a:r>
              <a:rPr lang="ko-KR" altLang="en-US" dirty="0" smtClean="0"/>
              <a:t>같은 기본 타입일 경우 문제 발생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분류 코드 범위 밖의 값이 사용됨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다른 분류 코드와 착각함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타입 판별이 되지 않는 또는 타입 세이프가 아닌 문제가 발생</a:t>
            </a:r>
            <a:endParaRPr lang="en-US" altLang="ko-KR" dirty="0" smtClean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329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널 객체 도입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Introduce 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Null Object)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변수가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인지 확인하는 코드가 너무 많다면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널 객체를 사용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‘</a:t>
            </a:r>
            <a:r>
              <a:rPr lang="ko-KR" altLang="en-US" dirty="0" smtClean="0"/>
              <a:t>이 변수는 현재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인</a:t>
            </a:r>
            <a:r>
              <a:rPr lang="ko-KR" altLang="en-US" dirty="0"/>
              <a:t>가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라는 확인을 생략할 수 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8540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널 객체 도입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Introduce 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Null Object)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31</a:t>
            </a:fld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34441286"/>
              </p:ext>
            </p:extLst>
          </p:nvPr>
        </p:nvGraphicFramePr>
        <p:xfrm>
          <a:off x="575556" y="650875"/>
          <a:ext cx="7992888" cy="3865045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1550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이름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널 객체 도입</a:t>
                      </a:r>
                      <a:r>
                        <a:rPr lang="ko-KR" altLang="en-US" sz="900" dirty="0" smtClean="0"/>
                        <a:t>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en-US" altLang="ko-KR" sz="800" b="1" dirty="0" smtClean="0"/>
                        <a:t>Introduce Null Object)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상황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객체를 다룸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3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문제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 smtClean="0"/>
                        <a:t>null </a:t>
                      </a:r>
                      <a:r>
                        <a:rPr lang="ko-KR" altLang="en-US" sz="800" dirty="0" smtClean="0"/>
                        <a:t>확인이 너무 많음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해법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null</a:t>
                      </a:r>
                      <a:r>
                        <a:rPr lang="ko-KR" altLang="en-US" sz="800" dirty="0" smtClean="0"/>
                        <a:t>을 나타내는 특별한 객체를 도입해 </a:t>
                      </a:r>
                      <a:r>
                        <a:rPr lang="en-US" altLang="ko-KR" sz="800" dirty="0" smtClean="0"/>
                        <a:t>‘</a:t>
                      </a:r>
                      <a:r>
                        <a:rPr lang="ko-KR" altLang="en-US" sz="800" dirty="0" smtClean="0"/>
                        <a:t>아무것도 안 함</a:t>
                      </a:r>
                      <a:r>
                        <a:rPr lang="en-US" altLang="ko-KR" sz="800" dirty="0" smtClean="0"/>
                        <a:t>’</a:t>
                      </a:r>
                      <a:r>
                        <a:rPr lang="ko-KR" altLang="en-US" sz="800" dirty="0" smtClean="0"/>
                        <a:t>이라는 처리를 함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1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O null </a:t>
                      </a:r>
                      <a:r>
                        <a:rPr lang="ko-KR" altLang="en-US" sz="800" dirty="0" smtClean="0"/>
                        <a:t>확인이 줄어듦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X </a:t>
                      </a:r>
                      <a:r>
                        <a:rPr lang="ko-KR" altLang="en-US" sz="800" dirty="0" smtClean="0"/>
                        <a:t>널 객체만큼 클래스가 늘어남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10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방법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800" dirty="0" smtClean="0"/>
                        <a:t>널 객체 클래스 작성</a:t>
                      </a:r>
                      <a:endParaRPr lang="en-US" altLang="ko-KR" sz="8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800" dirty="0" smtClean="0"/>
                        <a:t>널 객체 클래스 작성</a:t>
                      </a:r>
                      <a:endParaRPr lang="en-US" altLang="ko-KR" sz="80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/>
                        <a:t>기존 클래스</a:t>
                      </a:r>
                      <a:r>
                        <a:rPr lang="en-US" altLang="ko-KR" sz="800" dirty="0" smtClean="0"/>
                        <a:t>( null</a:t>
                      </a:r>
                      <a:r>
                        <a:rPr lang="ko-KR" altLang="en-US" sz="800" dirty="0" smtClean="0"/>
                        <a:t>을 확인하는 클래스</a:t>
                      </a:r>
                      <a:r>
                        <a:rPr lang="en-US" altLang="ko-KR" sz="800" dirty="0" smtClean="0"/>
                        <a:t>)</a:t>
                      </a:r>
                      <a:r>
                        <a:rPr lang="ko-KR" altLang="en-US" sz="800" dirty="0" smtClean="0"/>
                        <a:t>의 하위 클래스로 작성</a:t>
                      </a:r>
                      <a:endParaRPr lang="en-US" altLang="ko-KR" sz="8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en-US" altLang="ko-KR" sz="800" dirty="0" smtClean="0"/>
                        <a:t>isNull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메서드 작성</a:t>
                      </a:r>
                      <a:endParaRPr lang="en-US" altLang="ko-KR" sz="800" baseline="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/>
                        <a:t>기존 클래스는 </a:t>
                      </a:r>
                      <a:r>
                        <a:rPr lang="en-US" altLang="ko-KR" sz="800" dirty="0" smtClean="0"/>
                        <a:t>false </a:t>
                      </a:r>
                      <a:r>
                        <a:rPr lang="ko-KR" altLang="en-US" sz="800" dirty="0" smtClean="0"/>
                        <a:t>반환</a:t>
                      </a:r>
                      <a:endParaRPr lang="en-US" altLang="ko-KR" sz="80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/>
                        <a:t>널 객체 클래스는 </a:t>
                      </a:r>
                      <a:r>
                        <a:rPr lang="en-US" altLang="ko-KR" sz="800" dirty="0" smtClean="0"/>
                        <a:t>true</a:t>
                      </a:r>
                      <a:r>
                        <a:rPr lang="ko-KR" altLang="en-US" sz="800" dirty="0" smtClean="0"/>
                        <a:t>반환</a:t>
                      </a:r>
                      <a:endParaRPr lang="en-US" altLang="ko-KR" sz="8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800" dirty="0" smtClean="0"/>
                        <a:t>컴파일</a:t>
                      </a:r>
                      <a:endParaRPr lang="en-US" altLang="ko-KR" sz="800" dirty="0" smtClean="0"/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en-US" altLang="ko-KR" sz="800" dirty="0" smtClean="0"/>
                        <a:t>null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치환하기</a:t>
                      </a:r>
                      <a:endParaRPr lang="en-US" altLang="ko-KR" sz="8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kumimoji="0"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널 객체로 치환</a:t>
                      </a:r>
                      <a:endParaRPr kumimoji="0"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 </a:t>
                      </a:r>
                      <a:r>
                        <a:rPr kumimoji="0"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확인을 </a:t>
                      </a:r>
                      <a:r>
                        <a:rPr kumimoji="0"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isNull</a:t>
                      </a:r>
                      <a:r>
                        <a:rPr kumimoji="0"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메서드 호출로 치환</a:t>
                      </a:r>
                      <a:endParaRPr kumimoji="0" lang="en-US" altLang="ko-KR" sz="8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컴파일해서 테스트</a:t>
                      </a:r>
                      <a:endParaRPr kumimoji="0"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lvl="0" indent="-228600" latinLnBrk="1">
                        <a:buFont typeface="+mj-lt"/>
                        <a:buAutoNum type="arabicPeriod"/>
                      </a:pPr>
                      <a:r>
                        <a:rPr kumimoji="0"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널 객체 클래스를 재정의해서 조건 판단 삭제하기</a:t>
                      </a:r>
                      <a:endParaRPr kumimoji="0"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isNull</a:t>
                      </a:r>
                      <a:r>
                        <a:rPr kumimoji="0"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메서드를 사용하는 조건 판단에서 다음과 같은 코드를 찾기</a:t>
                      </a:r>
                      <a:endParaRPr kumimoji="0" lang="en-US" altLang="ko-KR" sz="8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널 객체 클래스에서  </a:t>
                      </a:r>
                      <a:r>
                        <a:rPr kumimoji="0"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doSomething</a:t>
                      </a:r>
                      <a:r>
                        <a:rPr kumimoji="0"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메서드를 오버라이드 함</a:t>
                      </a:r>
                      <a:r>
                        <a:rPr kumimoji="0"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메서드에는 </a:t>
                      </a:r>
                      <a:r>
                        <a:rPr kumimoji="0"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&lt;null </a:t>
                      </a:r>
                      <a:r>
                        <a:rPr kumimoji="0"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동작</a:t>
                      </a:r>
                      <a:r>
                        <a:rPr kumimoji="0"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kumimoji="0"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</a:t>
                      </a:r>
                      <a:r>
                        <a:rPr kumimoji="0"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작성함</a:t>
                      </a:r>
                      <a:endParaRPr kumimoji="0" lang="en-US" altLang="ko-KR" sz="8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조건 판단 삭제</a:t>
                      </a:r>
                      <a:endParaRPr kumimoji="0" lang="en-US" altLang="ko-KR" sz="8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컴파일해서 테스트</a:t>
                      </a:r>
                      <a:endParaRPr kumimoji="0"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관련항목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어서션 도입 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ko-KR" altLang="en-US" sz="800" dirty="0" smtClean="0"/>
                        <a:t>잘못해서  </a:t>
                      </a:r>
                      <a:r>
                        <a:rPr lang="en-US" altLang="ko-KR" sz="800" dirty="0" smtClean="0"/>
                        <a:t>null</a:t>
                      </a:r>
                      <a:r>
                        <a:rPr lang="ko-KR" altLang="en-US" sz="800" dirty="0" smtClean="0"/>
                        <a:t>을 사용하고 있지 않은지 확인하기 위한 어서션을 도입하면 좋음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널 객체 패턴</a:t>
                      </a:r>
                      <a:endParaRPr lang="en-US" altLang="ko-KR" sz="8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싱글톤 패턴</a:t>
                      </a:r>
                      <a:endParaRPr lang="en-US" altLang="ko-KR" sz="8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팩토리 메서드 패턴</a:t>
                      </a:r>
                      <a:endParaRPr lang="en-US" altLang="ko-KR" sz="8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940152" y="2273816"/>
            <a:ext cx="1537600" cy="1015663"/>
          </a:xfrm>
          <a:prstGeom prst="borderCallout1">
            <a:avLst>
              <a:gd name="adj1" fmla="val 18750"/>
              <a:gd name="adj2" fmla="val -8333"/>
              <a:gd name="adj3" fmla="val 112500"/>
              <a:gd name="adj4" fmla="val -60634"/>
            </a:avLst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smtClean="0"/>
              <a:t>if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(obj.isNull()){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&lt;null </a:t>
            </a:r>
            <a:r>
              <a:rPr lang="ko-KR" altLang="en-US" sz="1200" dirty="0" smtClean="0"/>
              <a:t>동작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smtClean="0"/>
              <a:t>} else {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obj.doSomething();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7486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널 객체 도입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Introduce Null Object)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32</a:t>
            </a:fld>
            <a:endParaRPr lang="ko-KR" altLang="en-US" dirty="0"/>
          </a:p>
        </p:txBody>
      </p:sp>
      <p:sp>
        <p:nvSpPr>
          <p:cNvPr id="10" name="내용 개체 틀 3"/>
          <p:cNvSpPr txBox="1">
            <a:spLocks/>
          </p:cNvSpPr>
          <p:nvPr/>
        </p:nvSpPr>
        <p:spPr>
          <a:xfrm>
            <a:off x="457200" y="651510"/>
            <a:ext cx="8229600" cy="3966210"/>
          </a:xfrm>
          <a:prstGeom prst="rect">
            <a:avLst/>
          </a:prstGeom>
        </p:spPr>
        <p:txBody>
          <a:bodyPr/>
          <a:lstStyle>
            <a:lvl1pPr marL="171443" indent="-171443" algn="l" rtl="0" eaLnBrk="1" latinLnBrk="1" hangingPunct="1">
              <a:spcBef>
                <a:spcPts val="375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000" kern="1200" baseline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342886" indent="-171443" algn="l" rtl="0" eaLnBrk="1" latinLnBrk="1" hangingPunct="1">
              <a:spcBef>
                <a:spcPts val="312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1800" kern="1200" baseline="0">
                <a:solidFill>
                  <a:schemeClr val="tx2"/>
                </a:solidFill>
                <a:latin typeface="Consolas" panose="020B0609020204030204" pitchFamily="49" charset="0"/>
                <a:ea typeface="+mn-ea"/>
                <a:cs typeface="+mn-cs"/>
              </a:defRPr>
            </a:lvl2pPr>
            <a:lvl3pPr marL="514329" indent="-142869" algn="l" rtl="0" eaLnBrk="1" latinLnBrk="1" hangingPunct="1">
              <a:spcBef>
                <a:spcPts val="312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1800" kern="1200" baseline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3pPr>
            <a:lvl4pPr marL="685773" indent="-142869" algn="l" rtl="0" eaLnBrk="1" latinLnBrk="1" hangingPunct="1">
              <a:spcBef>
                <a:spcPts val="25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600" kern="1200" baseline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4pPr>
            <a:lvl5pPr marL="857216" indent="-142869" algn="l" rtl="0" eaLnBrk="1" latinLnBrk="1" hangingPunct="1">
              <a:spcBef>
                <a:spcPts val="187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200" kern="1200" baseline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1028659" indent="-114295" algn="l" rtl="0" eaLnBrk="1" latinLnBrk="1" hangingPunct="1">
              <a:spcBef>
                <a:spcPts val="187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2954" indent="-114295" algn="l" rtl="0" eaLnBrk="1" latinLnBrk="1" hangingPunct="1">
              <a:spcBef>
                <a:spcPts val="187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875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57250" indent="-114295" algn="l" rtl="0" eaLnBrk="1" latinLnBrk="1" hangingPunct="1">
              <a:spcBef>
                <a:spcPts val="187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875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71545" indent="-114295" algn="l" rtl="0" eaLnBrk="1" latinLnBrk="1" hangingPunct="1">
              <a:spcBef>
                <a:spcPts val="187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7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널 객체 도입 </a:t>
            </a:r>
            <a:r>
              <a:rPr lang="ko-KR" altLang="en-US" dirty="0" smtClean="0"/>
              <a:t>후 코드 변화</a:t>
            </a:r>
            <a:endParaRPr lang="en-US" altLang="ko-KR" dirty="0" smtClean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011024" y="1386156"/>
            <a:ext cx="2264832" cy="71508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altLang="ko-KR" sz="1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altLang="ko-KR" sz="1400" b="1" dirty="0">
                <a:solidFill>
                  <a:srgbClr val="6A3E3E"/>
                </a:solidFill>
                <a:latin typeface="Consolas"/>
              </a:rPr>
              <a:t>_name</a:t>
            </a:r>
            <a:r>
              <a:rPr lang="en-US" altLang="ko-KR" sz="1400" b="1" dirty="0">
                <a:solidFill>
                  <a:srgbClr val="000000"/>
                </a:solidFill>
                <a:latin typeface="Consolas"/>
              </a:rPr>
              <a:t> != </a:t>
            </a:r>
            <a:r>
              <a:rPr lang="en-US" altLang="ko-KR" sz="1400" b="1" dirty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altLang="ko-KR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altLang="ko-KR" sz="1400" dirty="0" smtClean="0">
                <a:solidFill>
                  <a:srgbClr val="6A3E3E"/>
                </a:solidFill>
                <a:latin typeface="Consolas"/>
              </a:rPr>
              <a:t>    _name</a:t>
            </a:r>
            <a:r>
              <a:rPr lang="en-US" altLang="ko-KR" sz="1400" dirty="0" smtClean="0">
                <a:solidFill>
                  <a:srgbClr val="000000"/>
                </a:solidFill>
                <a:latin typeface="Consolas"/>
              </a:rPr>
              <a:t>.display();</a:t>
            </a:r>
            <a:endParaRPr lang="en-US" altLang="ko-KR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}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1139881" y="3141286"/>
            <a:ext cx="1605558" cy="31803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6A3E3E"/>
                </a:solidFill>
                <a:latin typeface="Consolas"/>
              </a:rPr>
              <a:t>_name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.display();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아래쪽 화살표 12"/>
          <p:cNvSpPr/>
          <p:nvPr/>
        </p:nvSpPr>
        <p:spPr>
          <a:xfrm>
            <a:off x="1942660" y="2456786"/>
            <a:ext cx="360040" cy="3789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45419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널 객체 도입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Introduce Null Object)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33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이름과 메일주소가 있는 </a:t>
            </a:r>
            <a:r>
              <a:rPr lang="en-US" altLang="ko-KR" dirty="0" smtClean="0"/>
              <a:t>Person</a:t>
            </a:r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381370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널 객체 도입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Introduce Null Object)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34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한 걸음 더 나아가기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팩토리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메서드 패턴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싱글톤 패턴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널 객체로 중첩 클래스 사용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null</a:t>
            </a:r>
            <a:r>
              <a:rPr lang="ko-KR" altLang="en-US" dirty="0" smtClean="0"/>
              <a:t>확인은 나쁜가</a:t>
            </a:r>
            <a:r>
              <a:rPr lang="en-US" altLang="ko-KR" dirty="0" smtClean="0"/>
              <a:t>?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패턴 중복에 빠지지 않기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좋은 생각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null</a:t>
            </a:r>
            <a:r>
              <a:rPr lang="ko-KR" altLang="en-US" dirty="0" smtClean="0"/>
              <a:t>확인 이 많다면 널 객체 도입 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클래스명을 은폐하려면 팩토리 메서드 패턴을 사용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메모리 소비량이 많다면 싱글톤 패턴사용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나쁜 생각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null</a:t>
            </a:r>
            <a:r>
              <a:rPr lang="ko-KR" altLang="en-US" dirty="0" smtClean="0"/>
              <a:t>확인이 있으면 당장 널 객체 도입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new</a:t>
            </a:r>
            <a:r>
              <a:rPr lang="ko-KR" altLang="en-US" dirty="0" smtClean="0"/>
              <a:t>가 있다면 팩토리 메서드로 만든다</a:t>
            </a:r>
            <a:r>
              <a:rPr lang="en-US" altLang="ko-KR" dirty="0" smtClean="0"/>
              <a:t>.</a:t>
            </a:r>
          </a:p>
          <a:p>
            <a:pPr lvl="3"/>
            <a:r>
              <a:rPr lang="ko-KR" altLang="en-US" dirty="0" smtClean="0"/>
              <a:t>뭐든지 싱글톤으로 만들고 싶다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패턴도 리팩토링도 트레이드오프를 잘 고려해야 함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41129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메서드 추출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Extract Method)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35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메서드 추출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메서드 안에서 이런 저런 세세한 처리가 많다면 그런 처리를 묶어서 독립된 메서드로 추출하고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추출한 메서드에 적절한 이름을 붙이는 것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9552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메서드 추출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Extract Method)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36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263808322"/>
              </p:ext>
            </p:extLst>
          </p:nvPr>
        </p:nvGraphicFramePr>
        <p:xfrm>
          <a:off x="457200" y="650875"/>
          <a:ext cx="7992888" cy="1737360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2076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이름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메서드 추출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(Extract Method)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6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상황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메서드를 작성함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6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문제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메서드 하나가 너무 김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6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해법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기존 메서드에서 묶을 수 있는 코드를 추출해 새로운 메서드를 작성함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7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결과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O </a:t>
                      </a:r>
                      <a:r>
                        <a:rPr lang="ko-KR" altLang="en-US" sz="1400" dirty="0" smtClean="0"/>
                        <a:t>각 메서드가 짧아짐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X </a:t>
                      </a:r>
                      <a:r>
                        <a:rPr lang="ko-KR" altLang="en-US" sz="1400" dirty="0" smtClean="0"/>
                        <a:t>메서드 개수가 늘어남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179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메서드 추출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Extract Method)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37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855176212"/>
              </p:ext>
            </p:extLst>
          </p:nvPr>
        </p:nvGraphicFramePr>
        <p:xfrm>
          <a:off x="457200" y="650875"/>
          <a:ext cx="7992888" cy="4023360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864096"/>
                <a:gridCol w="7128792"/>
              </a:tblGrid>
              <a:tr h="28503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 smtClean="0"/>
                        <a:t>방법</a:t>
                      </a:r>
                      <a:endParaRPr lang="ko-KR" altLang="en-US" sz="105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50" dirty="0" smtClean="0"/>
                        <a:t>새로운 메서드 작성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dirty="0" smtClean="0"/>
                        <a:t>새로운 메서드에 적절한 이름 붙이기</a:t>
                      </a:r>
                      <a:endParaRPr lang="en-US" altLang="ko-KR" sz="105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메서드가 무엇을 하는지 잘 알 수 있는 이름을 붙임</a:t>
                      </a:r>
                      <a:endParaRPr lang="en-US" altLang="ko-KR" sz="105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메서드에서 실제로 어떻게 처리하는지 뜻하는 이름은 붙이지 않음</a:t>
                      </a:r>
                      <a:endParaRPr lang="en-US" altLang="ko-KR" sz="105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적당한 이름을 붙일 수 없다면 적절한 메서드가 아님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dirty="0" smtClean="0"/>
                        <a:t>기존 메서드에서 새로운 메서드로 코드 복사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dirty="0" smtClean="0"/>
                        <a:t>메서드 내부의 지역변수 검토</a:t>
                      </a:r>
                      <a:endParaRPr lang="en-US" altLang="ko-KR" sz="105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복사한 코드 안에서만 사용하는 변수라면 메서드의 지역 변수로 만듦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dirty="0" smtClean="0"/>
                        <a:t>메서드 매개변수 검토</a:t>
                      </a:r>
                      <a:endParaRPr lang="en-US" altLang="ko-KR" sz="105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복사한 코드에서 입력 값으로 사용하는 변수가 있다면 메서드 매개변수로 만듦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dirty="0" smtClean="0"/>
                        <a:t>메서드 반환 값 검토</a:t>
                      </a:r>
                      <a:endParaRPr lang="en-US" altLang="ko-KR" sz="105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복사한 코드에서 변경되는 변수가 있는지 조사</a:t>
                      </a:r>
                      <a:endParaRPr lang="en-US" altLang="ko-KR" sz="105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변경된 변수가 여러 개 있다면 리팩토링을 계속하기 어려움</a:t>
                      </a:r>
                      <a:endParaRPr lang="en-US" altLang="ko-KR" sz="105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변경된 변수가 하나뿐이라면 </a:t>
                      </a:r>
                      <a:r>
                        <a:rPr lang="en-US" altLang="ko-KR" sz="1050" dirty="0" smtClean="0"/>
                        <a:t>‘</a:t>
                      </a:r>
                      <a:r>
                        <a:rPr lang="ko-KR" altLang="en-US" sz="1050" dirty="0" smtClean="0"/>
                        <a:t>메서드 반환 값</a:t>
                      </a:r>
                      <a:r>
                        <a:rPr lang="en-US" altLang="ko-KR" sz="1050" dirty="0" smtClean="0"/>
                        <a:t>＇</a:t>
                      </a:r>
                      <a:r>
                        <a:rPr lang="ko-KR" altLang="en-US" sz="1050" dirty="0" smtClean="0"/>
                        <a:t>으로 쓰기에 적당한지 검토</a:t>
                      </a:r>
                      <a:endParaRPr lang="en-US" altLang="ko-KR" sz="1050" dirty="0" smtClean="0"/>
                    </a:p>
                    <a:p>
                      <a:pPr marL="1085816" lvl="3" indent="-228600" latinLnBrk="1">
                        <a:buFont typeface="맑은 고딕" panose="020B0503020000020004" pitchFamily="50" charset="-127"/>
                        <a:buChar char="-"/>
                      </a:pPr>
                      <a:r>
                        <a:rPr lang="ko-KR" altLang="en-US" sz="1050" dirty="0" smtClean="0"/>
                        <a:t>적당하다면 메서드 반환 값으로 사용</a:t>
                      </a:r>
                      <a:endParaRPr lang="en-US" altLang="ko-KR" sz="1050" dirty="0" smtClean="0"/>
                    </a:p>
                    <a:p>
                      <a:pPr marL="1085816" lvl="3" indent="-228600" latinLnBrk="1">
                        <a:buFont typeface="맑은 고딕" panose="020B0503020000020004" pitchFamily="50" charset="-127"/>
                        <a:buChar char="-"/>
                      </a:pPr>
                      <a:r>
                        <a:rPr lang="ko-KR" altLang="en-US" sz="1050" dirty="0" smtClean="0"/>
                        <a:t>적당하지 않다면 리팩토링을 계속하기 어려움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dirty="0" smtClean="0"/>
                        <a:t>컴파일</a:t>
                      </a:r>
                      <a:endParaRPr lang="en-US" altLang="ko-KR" sz="1050" dirty="0" smtClean="0"/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50" dirty="0" smtClean="0"/>
                        <a:t>새로운 메서드 호출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메서드에서 앞서 코드를 복사한 부분을 새로운 메서드 호출로 치환</a:t>
                      </a:r>
                      <a:endParaRPr kumimoji="0" lang="en-US" altLang="ko-KR" sz="105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메서드에서 더는 사용하지 않는 지역변수가 있으면 삭제</a:t>
                      </a:r>
                      <a:endParaRPr kumimoji="0" lang="en-US" altLang="ko-KR" sz="105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컴파일해서 테스트</a:t>
                      </a:r>
                      <a:endParaRPr kumimoji="0" lang="en-US" altLang="ko-KR" sz="105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9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관련항목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임시 변수 분리 </a:t>
                      </a:r>
                      <a:r>
                        <a:rPr lang="en-US" altLang="ko-KR" sz="105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메서드 추출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전에 임시 변수 분리부터 하는 게 좋을 때가 있음</a:t>
                      </a:r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질의로 임시 변수 치환 </a:t>
                      </a:r>
                      <a:r>
                        <a:rPr lang="en-US" altLang="ko-KR" sz="105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메서드 추출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전에</a:t>
                      </a:r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 질의로 임시 변수 치환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부터 하는 게 좋을 때가 있음</a:t>
                      </a:r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kumimoji="0" lang="ko-KR" altLang="en-US" sz="105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메서드 인라인 화 </a:t>
                      </a:r>
                      <a:r>
                        <a:rPr kumimoji="0" lang="en-US" altLang="ko-KR" sz="105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kumimoji="0" lang="ko-KR" alt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역 리팩토링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529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38</a:t>
            </a:fld>
            <a:endParaRPr lang="ko-KR" altLang="en-US" dirty="0"/>
          </a:p>
        </p:txBody>
      </p:sp>
      <p:sp>
        <p:nvSpPr>
          <p:cNvPr id="10" name="내용 개체 틀 3"/>
          <p:cNvSpPr txBox="1">
            <a:spLocks/>
          </p:cNvSpPr>
          <p:nvPr/>
        </p:nvSpPr>
        <p:spPr>
          <a:xfrm>
            <a:off x="457200" y="651510"/>
            <a:ext cx="8229600" cy="3966210"/>
          </a:xfrm>
          <a:prstGeom prst="rect">
            <a:avLst/>
          </a:prstGeom>
        </p:spPr>
        <p:txBody>
          <a:bodyPr/>
          <a:lstStyle>
            <a:lvl1pPr marL="171443" indent="-171443" algn="l" rtl="0" eaLnBrk="1" latinLnBrk="1" hangingPunct="1">
              <a:spcBef>
                <a:spcPts val="375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000" kern="1200" baseline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342886" indent="-171443" algn="l" rtl="0" eaLnBrk="1" latinLnBrk="1" hangingPunct="1">
              <a:spcBef>
                <a:spcPts val="312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1800" kern="1200" baseline="0">
                <a:solidFill>
                  <a:schemeClr val="tx2"/>
                </a:solidFill>
                <a:latin typeface="Consolas" panose="020B0609020204030204" pitchFamily="49" charset="0"/>
                <a:ea typeface="+mn-ea"/>
                <a:cs typeface="+mn-cs"/>
              </a:defRPr>
            </a:lvl2pPr>
            <a:lvl3pPr marL="514329" indent="-142869" algn="l" rtl="0" eaLnBrk="1" latinLnBrk="1" hangingPunct="1">
              <a:spcBef>
                <a:spcPts val="312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1800" kern="1200" baseline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3pPr>
            <a:lvl4pPr marL="685773" indent="-142869" algn="l" rtl="0" eaLnBrk="1" latinLnBrk="1" hangingPunct="1">
              <a:spcBef>
                <a:spcPts val="25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600" kern="1200" baseline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4pPr>
            <a:lvl5pPr marL="857216" indent="-142869" algn="l" rtl="0" eaLnBrk="1" latinLnBrk="1" hangingPunct="1">
              <a:spcBef>
                <a:spcPts val="187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200" kern="1200" baseline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1028659" indent="-114295" algn="l" rtl="0" eaLnBrk="1" latinLnBrk="1" hangingPunct="1">
              <a:spcBef>
                <a:spcPts val="187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2954" indent="-114295" algn="l" rtl="0" eaLnBrk="1" latinLnBrk="1" hangingPunct="1">
              <a:spcBef>
                <a:spcPts val="187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875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57250" indent="-114295" algn="l" rtl="0" eaLnBrk="1" latinLnBrk="1" hangingPunct="1">
              <a:spcBef>
                <a:spcPts val="187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875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71545" indent="-114295" algn="l" rtl="0" eaLnBrk="1" latinLnBrk="1" hangingPunct="1">
              <a:spcBef>
                <a:spcPts val="187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7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메서드 추출 후 코드 변화</a:t>
            </a:r>
            <a:endParaRPr lang="en-US" altLang="ko-KR" dirty="0" smtClean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244875" y="1014937"/>
            <a:ext cx="5976664" cy="143017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printOwing() 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printBanner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   // 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print details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System.</a:t>
            </a:r>
            <a:r>
              <a:rPr lang="en-US" altLang="ko-KR" sz="12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"name:  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_name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System.</a:t>
            </a:r>
            <a:r>
              <a:rPr lang="en-US" altLang="ko-KR" sz="12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"amount 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getOutstanding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ko-KR" altLang="ko-K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2051720" y="2831883"/>
            <a:ext cx="4235797" cy="183880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printOwing() 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printBanner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printDetails(getOutstanding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printDetails(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outstanding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System.</a:t>
            </a:r>
            <a:r>
              <a:rPr lang="en-US" altLang="ko-KR" sz="12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"name:  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_name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System.</a:t>
            </a:r>
            <a:r>
              <a:rPr lang="en-US" altLang="ko-KR" sz="12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"amount 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outstanding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ko-KR" altLang="ko-K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아래쪽 화살표 12"/>
          <p:cNvSpPr/>
          <p:nvPr/>
        </p:nvSpPr>
        <p:spPr>
          <a:xfrm>
            <a:off x="4053187" y="2445116"/>
            <a:ext cx="360040" cy="3789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메서드 추출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Extract Method)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28187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39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– Hello, World! </a:t>
            </a:r>
            <a:r>
              <a:rPr lang="ko-KR" altLang="en-US" dirty="0" smtClean="0"/>
              <a:t>문자열을 테두리 안에 표시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메서드 추출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Extract Method)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4178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4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457200" y="650875"/>
          <a:ext cx="7992888" cy="3848100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1550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이름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매직 넘버를 기호 상수로 치환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en-US" altLang="ko-KR" sz="1050" dirty="0" smtClean="0"/>
                        <a:t>(</a:t>
                      </a:r>
                      <a:r>
                        <a:rPr lang="en-US" altLang="ko-KR" sz="1050" b="1" dirty="0" smtClean="0"/>
                        <a:t>Replace Magic Number with Symbolic Constant)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상황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상수를 사용함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3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문제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매직 넘버는 의미를 알기 어려움</a:t>
                      </a:r>
                      <a:endParaRPr lang="en-US" altLang="ko-KR" sz="105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매직 넘버가 여러 곳에 있으면 변경하기 어려움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해법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매직 넘버를 기호 상수로 치환 함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1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결과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O </a:t>
                      </a:r>
                      <a:r>
                        <a:rPr lang="ko-KR" altLang="en-US" sz="1050" dirty="0" smtClean="0"/>
                        <a:t>상수의 의미를 알기 쉬워짐</a:t>
                      </a:r>
                      <a:endParaRPr lang="en-US" altLang="ko-KR" sz="1050" dirty="0" smtClean="0"/>
                    </a:p>
                    <a:p>
                      <a:pPr latinLnBrk="1"/>
                      <a:r>
                        <a:rPr lang="en-US" altLang="ko-KR" sz="1050" dirty="0" smtClean="0"/>
                        <a:t>O </a:t>
                      </a:r>
                      <a:r>
                        <a:rPr lang="ko-KR" altLang="en-US" sz="1050" dirty="0" smtClean="0"/>
                        <a:t>기호 상수의 값을 변경하면 상수를 사용하는 모든 곳이 변경됨</a:t>
                      </a:r>
                      <a:endParaRPr lang="en-US" altLang="ko-KR" sz="1050" dirty="0" smtClean="0"/>
                    </a:p>
                    <a:p>
                      <a:pPr latinLnBrk="1"/>
                      <a:r>
                        <a:rPr lang="en-US" altLang="ko-KR" sz="1050" dirty="0" smtClean="0"/>
                        <a:t>X </a:t>
                      </a:r>
                      <a:r>
                        <a:rPr lang="ko-KR" altLang="en-US" sz="1050" dirty="0" smtClean="0"/>
                        <a:t>이해하기 어려운 이름을 사용하면 오해가 생길 수 있음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10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방법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50" dirty="0" smtClean="0"/>
                        <a:t>기호 상수 선언하기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dirty="0" smtClean="0"/>
                        <a:t>기호 상수 선언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dirty="0" smtClean="0"/>
                        <a:t>매직 넘버를 기호 상수로 치환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dirty="0" smtClean="0"/>
                        <a:t>기호 상수에 의존하는 다른 매직 넘버를 찾아서 기호 상수를 사용한</a:t>
                      </a:r>
                      <a:r>
                        <a:rPr lang="en-US" altLang="ko-KR" sz="1050" baseline="0" dirty="0" smtClean="0"/>
                        <a:t> </a:t>
                      </a:r>
                      <a:r>
                        <a:rPr lang="ko-KR" altLang="en-US" sz="1050" baseline="0" dirty="0" smtClean="0"/>
                        <a:t>표현식으로 변환</a:t>
                      </a:r>
                      <a:r>
                        <a:rPr lang="en-US" altLang="ko-KR" sz="1050" baseline="0" dirty="0" smtClean="0"/>
                        <a:t>(</a:t>
                      </a:r>
                      <a:r>
                        <a:rPr lang="ko-KR" altLang="en-US" sz="1050" baseline="0" dirty="0" smtClean="0"/>
                        <a:t>중요</a:t>
                      </a:r>
                      <a:r>
                        <a:rPr lang="en-US" altLang="ko-KR" sz="1050" baseline="0" dirty="0" smtClean="0"/>
                        <a:t>)</a:t>
                      </a: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baseline="0" dirty="0" smtClean="0"/>
                        <a:t>컴파일</a:t>
                      </a:r>
                      <a:endParaRPr lang="en-US" altLang="ko-KR" sz="1050" dirty="0" smtClean="0"/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50" dirty="0" smtClean="0"/>
                        <a:t>테스트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모든 기호 상수 치환이 끝나면 컴파일해서 테스트</a:t>
                      </a:r>
                      <a:endParaRPr kumimoji="0" lang="en-US" altLang="ko-KR" sz="105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가능하다면 기호 상수</a:t>
                      </a:r>
                      <a:r>
                        <a:rPr kumimoji="0" lang="ko-KR" altLang="en-US" sz="105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값</a:t>
                      </a:r>
                      <a:r>
                        <a:rPr kumimoji="0" lang="ko-KR" alt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변경한 후 컴파일해서 테스트</a:t>
                      </a:r>
                      <a:r>
                        <a:rPr kumimoji="0" lang="en-US" altLang="ko-KR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중요</a:t>
                      </a:r>
                      <a:r>
                        <a:rPr kumimoji="0" lang="en-US" altLang="ko-KR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관련항목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분류 코드를 클래스로 치환</a:t>
                      </a:r>
                      <a:endParaRPr lang="en-US" altLang="ko-KR" sz="105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285739" lvl="1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50" dirty="0" smtClean="0"/>
                        <a:t>상수가 분류 코드로 쓰인다면 클래스로 치환하는 방법이 좋을 때도 있음</a:t>
                      </a:r>
                      <a:endParaRPr lang="en-US" altLang="ko-KR" sz="105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분류 코드를 상태</a:t>
                      </a:r>
                      <a:r>
                        <a:rPr lang="en-US" altLang="ko-KR" sz="1050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전략 패턴으로 치환</a:t>
                      </a:r>
                      <a:endParaRPr lang="en-US" altLang="ko-KR" sz="105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285739" lvl="1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50" dirty="0" smtClean="0"/>
                        <a:t>상수가 분류 코드로 쓰인다면 상태</a:t>
                      </a:r>
                      <a:r>
                        <a:rPr lang="en-US" altLang="ko-KR" sz="1050" dirty="0" smtClean="0"/>
                        <a:t>/</a:t>
                      </a:r>
                      <a:r>
                        <a:rPr lang="ko-KR" altLang="en-US" sz="1050" dirty="0" smtClean="0"/>
                        <a:t>전략 패턴을 사용하는 방법도 있음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810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40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한 걸음 더 나아가기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역 리팩토링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메서드 추출 </a:t>
            </a:r>
            <a:r>
              <a:rPr lang="en-US" altLang="ko-KR" dirty="0" smtClean="0"/>
              <a:t>&lt;-&gt; </a:t>
            </a:r>
            <a:r>
              <a:rPr lang="ko-KR" altLang="en-US" dirty="0" smtClean="0"/>
              <a:t>메서드 인라인화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너무 짧은 메서드가 리팩토링 대상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메서드로 만들 정도가 아닌 간단한 처리라면 메서드 본문을 메서드 호출 부분에 직접 작성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오버라이드 된 메서드는 인라인화하면 안됨</a:t>
            </a:r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메서드 추출은 당연한가</a:t>
            </a:r>
            <a:r>
              <a:rPr lang="en-US" altLang="ko-KR" dirty="0" smtClean="0"/>
              <a:t>?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메서드가 길어지는 경우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에러 처리 추가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버그 수정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신기능 추가</a:t>
            </a:r>
            <a:endParaRPr lang="en-US" altLang="ko-KR" dirty="0" smtClean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메서드 추출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Extract Method)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9797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클래스 추출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Extract Class)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41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‘</a:t>
            </a:r>
            <a:r>
              <a:rPr lang="ko-KR" altLang="en-US" dirty="0" smtClean="0"/>
              <a:t>클래스 하나에 책임 하나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가 이상적이지만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개발하다 보면 클래스 몸집이 늘어서 한 클래스가 여러 책임을 지는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 내부에서 서로 다른 역할을 수행하는 코드끼리 강하게 결합될 가능성이 높아진다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높은 결함도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클래스 추출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SRP(</a:t>
            </a:r>
            <a:r>
              <a:rPr lang="ko-KR" altLang="en-US" dirty="0" smtClean="0"/>
              <a:t>단일 책임 원칙</a:t>
            </a:r>
            <a:r>
              <a:rPr lang="en-US" altLang="ko-KR" dirty="0" smtClean="0"/>
              <a:t>) - Single Responsibility Principle</a:t>
            </a:r>
          </a:p>
          <a:p>
            <a:pPr lvl="2"/>
            <a:r>
              <a:rPr lang="ko-KR" altLang="en-US" dirty="0" smtClean="0"/>
              <a:t>책임 분리</a:t>
            </a:r>
            <a:endParaRPr lang="en-US" altLang="ko-KR" dirty="0"/>
          </a:p>
          <a:p>
            <a:pPr lvl="2"/>
            <a:r>
              <a:rPr lang="ko-KR" altLang="en-US" dirty="0" smtClean="0"/>
              <a:t>클래스 추출을 하면 방대한 클래스가 작아져서 클래스가 해야 할 원래 책임이 명확해짐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낮은 결합도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8718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클래스 추출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Extract Class)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42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823359474"/>
              </p:ext>
            </p:extLst>
          </p:nvPr>
        </p:nvGraphicFramePr>
        <p:xfrm>
          <a:off x="457200" y="650875"/>
          <a:ext cx="7992888" cy="1981200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1550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이름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클래스 추출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b="1" dirty="0" smtClean="0"/>
                        <a:t>Extract</a:t>
                      </a:r>
                      <a:r>
                        <a:rPr lang="en-US" altLang="ko-KR" sz="1400" b="1" baseline="0" dirty="0" smtClean="0"/>
                        <a:t> Class</a:t>
                      </a:r>
                      <a:r>
                        <a:rPr lang="en-US" altLang="ko-KR" sz="1400" b="1" dirty="0" smtClean="0"/>
                        <a:t>)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상황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클래스를 작성함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3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문제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한 클래스가 너무 많은 책임을 지고 있음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해법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묶을 수 있는 필드와 메서드를 찾아 새로운 클래스로 추출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1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결과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O </a:t>
                      </a:r>
                      <a:r>
                        <a:rPr lang="ko-KR" altLang="en-US" sz="1400" dirty="0" smtClean="0"/>
                        <a:t>클래스가 작아짐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O </a:t>
                      </a:r>
                      <a:r>
                        <a:rPr lang="ko-KR" altLang="en-US" sz="1400" dirty="0" smtClean="0"/>
                        <a:t>클래스의 책임이 명확해 짐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X </a:t>
                      </a:r>
                      <a:r>
                        <a:rPr lang="ko-KR" altLang="en-US" sz="1400" dirty="0" smtClean="0"/>
                        <a:t>클래스 개수가 늘어남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230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클래스 추출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Extract Class)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43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916219337"/>
              </p:ext>
            </p:extLst>
          </p:nvPr>
        </p:nvGraphicFramePr>
        <p:xfrm>
          <a:off x="457200" y="650875"/>
          <a:ext cx="7992888" cy="3840480"/>
        </p:xfrm>
        <a:graphic>
          <a:graphicData uri="http://schemas.openxmlformats.org/drawingml/2006/table">
            <a:tbl>
              <a:tblPr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8210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방법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200" dirty="0" smtClean="0"/>
                        <a:t>새로운 클래스 작성</a:t>
                      </a:r>
                      <a:endParaRPr lang="en-US" altLang="ko-KR" sz="12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200" dirty="0" smtClean="0"/>
                        <a:t>클래스의 책임을 어떻게 추출할 지 결정</a:t>
                      </a:r>
                      <a:endParaRPr lang="en-US" altLang="ko-KR" sz="12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200" dirty="0" smtClean="0"/>
                        <a:t>추출한 책임을 담당할 새로운 클래스 작성</a:t>
                      </a:r>
                      <a:endParaRPr lang="en-US" altLang="ko-KR" sz="120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기존 클래스의 책임이 이름과 일치하지 않게 되면 기존 클래스의 이름을 바꿈</a:t>
                      </a:r>
                      <a:endParaRPr lang="en-US" altLang="ko-KR" sz="12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200" dirty="0" smtClean="0"/>
                        <a:t>기존 클래스에서 새로운 클래스로 링크 작성</a:t>
                      </a:r>
                      <a:endParaRPr lang="en-US" altLang="ko-KR" sz="120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aseline="0" dirty="0" smtClean="0"/>
                        <a:t>반대 방향 링크는 가능한 한 만들지 않음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ko-KR" altLang="en-US" sz="1200" baseline="0" dirty="0" smtClean="0"/>
                        <a:t>링크는 단 방향</a:t>
                      </a:r>
                      <a:r>
                        <a:rPr lang="en-US" altLang="ko-KR" sz="1200" baseline="0" dirty="0" smtClean="0"/>
                        <a:t>)</a:t>
                      </a: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200" baseline="0" dirty="0" smtClean="0"/>
                        <a:t>컴파일</a:t>
                      </a:r>
                      <a:endParaRPr lang="en-US" altLang="ko-KR" sz="1200" dirty="0" smtClean="0"/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200" dirty="0" smtClean="0"/>
                        <a:t>필드 이동</a:t>
                      </a:r>
                      <a:endParaRPr lang="en-US" altLang="ko-KR" sz="12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클래스에서 새로운 클래스로 필요한 필드 이동 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kumimoji="0" lang="ko-KR" altLang="en-US" sz="12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필드 이동</a:t>
                      </a:r>
                      <a:endParaRPr kumimoji="0" lang="en-US" altLang="ko-KR" sz="12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이동할 때마다 컴파일해서 테스트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lvl="0" indent="-228600" latinLnBrk="1">
                        <a:buFont typeface="+mj-lt"/>
                        <a:buAutoNum type="arabicPeriod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메서드 이동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클래스에서 새로운 클래스로 필요한 메서드 이동 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kumimoji="0" lang="ko-KR" altLang="en-US" sz="12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메서드 이동</a:t>
                      </a:r>
                      <a:endParaRPr kumimoji="0" lang="en-US" altLang="ko-KR" sz="12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이동할 때마다 컴파일해서 테스트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lvl="0" indent="-228600" latinLnBrk="1">
                        <a:buFont typeface="+mj-lt"/>
                        <a:buAutoNum type="arabicPeriod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추출한 클래스 검토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클래스 인터페이스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(API)</a:t>
                      </a: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줄일 수 있는가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새로운 클래스를 외부에 공개해야 하는가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공개한다면 외부에서 수정 가능하게 할 것인가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관련항목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클래스명 변경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클래스를 추출한 결과로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dirty="0" smtClean="0"/>
                        <a:t>클래스명이 책임과 일치하지 않으면 이름을 변경함</a:t>
                      </a:r>
                      <a:endParaRPr lang="en-US" altLang="ko-KR" sz="12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필드 이동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1200" dirty="0" smtClean="0"/>
                        <a:t>기존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클래스에서 새로운 클래스로 필드를 이동함</a:t>
                      </a:r>
                      <a:endParaRPr lang="en-US" altLang="ko-KR" sz="1200" dirty="0" smtClean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메서드 이동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1200" dirty="0" smtClean="0"/>
                        <a:t>기존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클래스에서 새로운 클래스로 메서드를 이동함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834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클래스 추출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Extract Class)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44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클래스 </a:t>
            </a:r>
            <a:r>
              <a:rPr lang="ko-KR" altLang="en-US" dirty="0"/>
              <a:t>추출 후 코드 변화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248" y="1212269"/>
            <a:ext cx="4048872" cy="314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51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클래스 추출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Extract Class)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45</a:t>
            </a:fld>
            <a:endParaRPr lang="ko-KR" altLang="en-US" dirty="0"/>
          </a:p>
        </p:txBody>
      </p:sp>
      <p:sp>
        <p:nvSpPr>
          <p:cNvPr id="5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책을 표현하는 클래스에서 저자 관련 정보 추출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0312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클래스 추출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Extract Class)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46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한 걸음 더 나아가기</a:t>
            </a:r>
            <a:endParaRPr lang="en-US" altLang="ko-KR" dirty="0"/>
          </a:p>
          <a:p>
            <a:pPr lvl="1"/>
            <a:r>
              <a:rPr lang="ko-KR" altLang="en-US" dirty="0" smtClean="0"/>
              <a:t>양방향 링크는 피한다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두 클래스 사이에 양방향 링크를 만들고 싶다면 정말로 양방향 링크가 필요한지 고민해야 함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양방향을 단방향으로 수정하는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양방향 관련을 단방향으로 변경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기능 추가와 리팩토링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기능 추가의 번잡함이 줄어 듦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기능 추가가 더욱 적절한 클래스 안에서 이루어짐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불변 인터페이스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일반 인스턴스 내용을 읽기 전용으로 만들 수 있음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읽기 전용 인터페이스 작성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역리팩토링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클래스 인라인화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작은 클래스가 늘어날 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리팩토링은 언제나 균형이 중요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너무 길거나 너무 짧으면 악취를 풍김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362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클래스로 치환</a:t>
            </a:r>
            <a:r>
              <a:rPr lang="ko-KR" altLang="en-US" sz="2000" dirty="0" smtClean="0">
                <a:solidFill>
                  <a:srgbClr val="464653"/>
                </a:solidFill>
              </a:rPr>
              <a:t>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Replace Type Code with Class)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47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분류 코드</a:t>
            </a:r>
            <a:r>
              <a:rPr lang="en-US" altLang="ko-KR" dirty="0" smtClean="0"/>
              <a:t>(type code)</a:t>
            </a:r>
          </a:p>
          <a:p>
            <a:pPr lvl="1"/>
            <a:r>
              <a:rPr lang="ko-KR" altLang="en-US" dirty="0" smtClean="0"/>
              <a:t>객체의 종류를 나타내는 값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분류 코드가 </a:t>
            </a:r>
            <a:r>
              <a:rPr lang="en-US" altLang="ko-KR" dirty="0" smtClean="0"/>
              <a:t>int </a:t>
            </a:r>
            <a:r>
              <a:rPr lang="ko-KR" altLang="en-US" dirty="0" smtClean="0"/>
              <a:t>같은 기본 타입일 경우 문제 발생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분류 코드 범위 밖의 값이 사용됨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다른 분류 코드와 착각함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타입 판별이 되지 않는 또는 타입 세이프가 아닌 문제가 발생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1840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클래스로 치환</a:t>
            </a:r>
            <a:r>
              <a:rPr lang="ko-KR" altLang="en-US" sz="2000" dirty="0" smtClean="0">
                <a:solidFill>
                  <a:srgbClr val="464653"/>
                </a:solidFill>
              </a:rPr>
              <a:t>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Replace Type Code with Class)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48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245894692"/>
              </p:ext>
            </p:extLst>
          </p:nvPr>
        </p:nvGraphicFramePr>
        <p:xfrm>
          <a:off x="457200" y="708023"/>
          <a:ext cx="8229600" cy="3824622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89686"/>
                <a:gridCol w="7339914"/>
              </a:tblGrid>
              <a:tr h="2184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분류 코드를 클래스로 치환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900" dirty="0" smtClean="0"/>
                        <a:t>(</a:t>
                      </a:r>
                      <a:r>
                        <a:rPr lang="en-US" altLang="ko-KR" sz="900" b="1" dirty="0" smtClean="0">
                          <a:solidFill>
                            <a:srgbClr val="464653"/>
                          </a:solidFill>
                        </a:rPr>
                        <a:t>Replace Type Code with Class</a:t>
                      </a:r>
                      <a:r>
                        <a:rPr lang="en-US" altLang="ko-KR" sz="900" b="1" dirty="0" smtClean="0"/>
                        <a:t>)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8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상황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객체를 식별하기 위한 분류 코드가 </a:t>
                      </a:r>
                      <a:r>
                        <a:rPr lang="en-US" altLang="ko-KR" sz="900" dirty="0" smtClean="0"/>
                        <a:t>int</a:t>
                      </a:r>
                      <a:r>
                        <a:rPr lang="ko-KR" altLang="en-US" sz="900" dirty="0" smtClean="0"/>
                        <a:t>와 같은 기본 타입임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9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문제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900" dirty="0" smtClean="0"/>
                        <a:t>타입 판별이 안됨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8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해법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분류 코드를 나타내는 새로운 클래스를 작성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결과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O </a:t>
                      </a:r>
                      <a:r>
                        <a:rPr lang="ko-KR" altLang="en-US" sz="900" dirty="0" smtClean="0"/>
                        <a:t>분류 코드의 타입 판별이 가능해 짐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en-US" altLang="ko-KR" sz="900" dirty="0" smtClean="0"/>
                        <a:t>X </a:t>
                      </a:r>
                      <a:r>
                        <a:rPr lang="ko-KR" altLang="en-US" sz="900" dirty="0" smtClean="0"/>
                        <a:t>클래스 개수가 늘어남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4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방법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900" dirty="0" smtClean="0"/>
                        <a:t>새로운 클래스를 작성해 기존 인터페이스</a:t>
                      </a:r>
                      <a:r>
                        <a:rPr lang="en-US" altLang="ko-KR" sz="900" dirty="0" smtClean="0"/>
                        <a:t>(API)</a:t>
                      </a:r>
                      <a:r>
                        <a:rPr lang="ko-KR" altLang="en-US" sz="900" dirty="0" smtClean="0"/>
                        <a:t>에서 사용</a:t>
                      </a:r>
                      <a:endParaRPr lang="en-US" altLang="ko-KR" sz="9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900" dirty="0" smtClean="0"/>
                        <a:t>분류 코드를 나타내는 새로운 클래스 작성</a:t>
                      </a:r>
                      <a:endParaRPr lang="en-US" altLang="ko-KR" sz="90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 smtClean="0"/>
                        <a:t>호환성을 위해 기본 타입을 사용한 인터페이스</a:t>
                      </a:r>
                      <a:r>
                        <a:rPr lang="en-US" altLang="ko-KR" sz="900" dirty="0" smtClean="0"/>
                        <a:t>(API)</a:t>
                      </a:r>
                      <a:r>
                        <a:rPr lang="ko-KR" altLang="en-US" sz="900" dirty="0" smtClean="0"/>
                        <a:t>를 준비함</a:t>
                      </a:r>
                      <a:endParaRPr lang="en-US" altLang="ko-KR" sz="9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900" dirty="0" smtClean="0"/>
                        <a:t>기본 타입을 분류 코드로 사용하는 클래스가 새로운 클래스를 사용하도록 변경</a:t>
                      </a:r>
                      <a:endParaRPr lang="en-US" altLang="ko-KR" sz="90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 smtClean="0"/>
                        <a:t>기본 타입을 사용한 기존 인터페이스</a:t>
                      </a:r>
                      <a:r>
                        <a:rPr lang="en-US" altLang="ko-KR" sz="900" dirty="0" smtClean="0"/>
                        <a:t>(API)</a:t>
                      </a:r>
                      <a:r>
                        <a:rPr lang="ko-KR" altLang="en-US" sz="900" dirty="0" smtClean="0"/>
                        <a:t>를 이용</a:t>
                      </a:r>
                      <a:endParaRPr lang="en-US" altLang="ko-KR" sz="9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900" dirty="0" smtClean="0"/>
                        <a:t>컴파일해서 테스트</a:t>
                      </a:r>
                      <a:endParaRPr lang="en-US" altLang="ko-KR" sz="900" dirty="0" smtClean="0"/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900" dirty="0" smtClean="0"/>
                        <a:t>새로운 인터페이스</a:t>
                      </a:r>
                      <a:r>
                        <a:rPr lang="en-US" altLang="ko-KR" sz="900" dirty="0" smtClean="0"/>
                        <a:t>(API)</a:t>
                      </a:r>
                      <a:r>
                        <a:rPr lang="ko-KR" altLang="en-US" sz="900" dirty="0" smtClean="0"/>
                        <a:t>로 전환</a:t>
                      </a:r>
                      <a:endParaRPr lang="en-US" altLang="ko-KR" sz="9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기본 타입을 사용하지 않는 새로운 인터페이스</a:t>
                      </a:r>
                      <a:r>
                        <a:rPr kumimoji="0" lang="en-US" altLang="ko-KR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(API) </a:t>
                      </a:r>
                      <a:r>
                        <a:rPr kumimoji="0" lang="ko-KR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작성</a:t>
                      </a:r>
                      <a:endParaRPr kumimoji="0" lang="en-US" altLang="ko-KR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기본 타입을 사용한 기존 인터페이스</a:t>
                      </a:r>
                      <a:r>
                        <a:rPr kumimoji="0" lang="en-US" altLang="ko-KR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(API)</a:t>
                      </a:r>
                      <a:r>
                        <a:rPr kumimoji="0" lang="ko-KR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새로운 인터페이스</a:t>
                      </a:r>
                      <a:r>
                        <a:rPr kumimoji="0" lang="en-US" altLang="ko-KR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(API)</a:t>
                      </a:r>
                      <a:r>
                        <a:rPr kumimoji="0" lang="ko-KR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치환</a:t>
                      </a:r>
                      <a:endParaRPr kumimoji="0" lang="en-US" altLang="ko-KR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치환 할 때마다 컴파일해서 테스트</a:t>
                      </a:r>
                      <a:endParaRPr kumimoji="0" lang="en-US" altLang="ko-KR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lvl="0" indent="-228600" latinLnBrk="1">
                        <a:buFont typeface="+mj-lt"/>
                        <a:buAutoNum type="arabicPeriod"/>
                      </a:pPr>
                      <a:r>
                        <a:rPr kumimoji="0" lang="ko-KR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</a:t>
                      </a:r>
                      <a:r>
                        <a:rPr lang="ko-KR" altLang="en-US" sz="900" dirty="0" smtClean="0"/>
                        <a:t>인터페이스</a:t>
                      </a:r>
                      <a:r>
                        <a:rPr lang="en-US" altLang="ko-KR" sz="900" dirty="0" smtClean="0"/>
                        <a:t>(API)</a:t>
                      </a:r>
                      <a:r>
                        <a:rPr lang="ko-KR" altLang="en-US" sz="900" baseline="0" dirty="0" smtClean="0"/>
                        <a:t> 삭제</a:t>
                      </a:r>
                      <a:endParaRPr lang="en-US" altLang="ko-KR" sz="900" baseline="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인터페이스</a:t>
                      </a:r>
                      <a:r>
                        <a:rPr kumimoji="0" lang="en-US" altLang="ko-KR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(API)</a:t>
                      </a:r>
                      <a:r>
                        <a:rPr kumimoji="0" lang="ko-KR" altLang="en-US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사용하는 클래스가 없어지면 기존 인터페이스</a:t>
                      </a:r>
                      <a:r>
                        <a:rPr kumimoji="0" lang="en-US" altLang="ko-KR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(API) </a:t>
                      </a:r>
                      <a:r>
                        <a:rPr kumimoji="0" lang="ko-KR" altLang="en-US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삭제</a:t>
                      </a:r>
                      <a:endParaRPr kumimoji="0" lang="en-US" altLang="ko-KR" sz="9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컴파일해서 테스트</a:t>
                      </a:r>
                      <a:endParaRPr kumimoji="0" lang="en-US" altLang="ko-KR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89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관련항목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분류 코드를 하위 클래스로 치환 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900" dirty="0" smtClean="0"/>
                        <a:t>분류 코드에 따른 동작이 지정되었을 때 사용</a:t>
                      </a:r>
                      <a:endParaRPr lang="en-US" altLang="ko-KR" sz="9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분류 코드를 상태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전략 패턴으로 치환 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900" dirty="0" smtClean="0"/>
                        <a:t>분류 코드에 따른 동작이 지정되고 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분류 코드를 하위 클래스로 치환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을 쓸 수 없을 때 사용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생성자를 팩토리 메서드로 치환 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900" dirty="0" smtClean="0"/>
                        <a:t>분류 코드 값에 따라 인스턴스를 작성할 때 팩토리 메서드를 이용 가능</a:t>
                      </a:r>
                      <a:endParaRPr lang="en-US" altLang="ko-KR" sz="900" dirty="0" smtClean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179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49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분류 코드를 클래스로 치환 후 코드 변화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클래스로 치환</a:t>
            </a:r>
            <a:r>
              <a:rPr lang="ko-KR" altLang="en-US" sz="2000" dirty="0" smtClean="0">
                <a:solidFill>
                  <a:srgbClr val="464653"/>
                </a:solidFill>
              </a:rPr>
              <a:t>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Replace Type Code with Class)</a:t>
            </a:r>
            <a:endParaRPr lang="ko-KR" altLang="en-US" dirty="0"/>
          </a:p>
        </p:txBody>
      </p:sp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131590"/>
            <a:ext cx="4618120" cy="336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21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클래스 </a:t>
            </a:r>
            <a:r>
              <a:rPr lang="ko-KR" altLang="en-US" dirty="0"/>
              <a:t>추출 후 코드 변화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248" y="1212269"/>
            <a:ext cx="4048872" cy="314767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195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50</a:t>
            </a:fld>
            <a:endParaRPr lang="ko-KR" altLang="en-US" dirty="0"/>
          </a:p>
        </p:txBody>
      </p:sp>
      <p:sp>
        <p:nvSpPr>
          <p:cNvPr id="5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상품</a:t>
            </a:r>
            <a:r>
              <a:rPr lang="en-US" altLang="ko-KR" dirty="0" smtClean="0"/>
              <a:t>(</a:t>
            </a:r>
            <a:r>
              <a:rPr lang="ko-KR" altLang="en-US" dirty="0" smtClean="0"/>
              <a:t>책</a:t>
            </a:r>
            <a:r>
              <a:rPr lang="en-US" altLang="ko-KR" dirty="0" smtClean="0"/>
              <a:t>, DVD, </a:t>
            </a:r>
            <a:r>
              <a:rPr lang="ko-KR" altLang="en-US" dirty="0" smtClean="0"/>
              <a:t>소프트웨어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클래스로 치환</a:t>
            </a:r>
            <a:r>
              <a:rPr lang="ko-KR" altLang="en-US" sz="2000" dirty="0" smtClean="0">
                <a:solidFill>
                  <a:srgbClr val="464653"/>
                </a:solidFill>
              </a:rPr>
              <a:t>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Replace Type Code with Class)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664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51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한 걸음 더 </a:t>
            </a:r>
            <a:r>
              <a:rPr lang="ko-KR" altLang="en-US" dirty="0" smtClean="0"/>
              <a:t>나아가기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타입을 사용한 분류 코드의 문제점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이상한 값이 될 수 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다른 분류 코드와 혼돈할 수 있음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en-US" altLang="ko-KR" dirty="0" smtClean="0"/>
              <a:t>Enum</a:t>
            </a:r>
          </a:p>
          <a:p>
            <a:pPr lvl="2"/>
            <a:r>
              <a:rPr lang="en-US" altLang="ko-KR" dirty="0" smtClean="0"/>
              <a:t>java5 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enum</a:t>
            </a:r>
            <a:r>
              <a:rPr lang="ko-KR" altLang="en-US" dirty="0" smtClean="0"/>
              <a:t>을 사용해서 간단히 타입 세이프 상수를 작성</a:t>
            </a:r>
            <a:endParaRPr lang="en-US" altLang="ko-KR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클래스로 치환</a:t>
            </a:r>
            <a:r>
              <a:rPr lang="ko-KR" altLang="en-US" sz="2000" dirty="0" smtClean="0">
                <a:solidFill>
                  <a:srgbClr val="464653"/>
                </a:solidFill>
              </a:rPr>
              <a:t>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Replace Type Code with Class)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513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</a:t>
            </a:r>
            <a:r>
              <a:rPr lang="ko-KR" altLang="en-US" sz="2000" dirty="0" smtClean="0">
                <a:solidFill>
                  <a:srgbClr val="464653"/>
                </a:solidFill>
              </a:rPr>
              <a:t>하위 클래스로 </a:t>
            </a:r>
            <a:r>
              <a:rPr lang="ko-KR" altLang="en-US" sz="2000" dirty="0">
                <a:solidFill>
                  <a:srgbClr val="464653"/>
                </a:solidFill>
              </a:rPr>
              <a:t>치환</a:t>
            </a:r>
            <a:r>
              <a:rPr lang="ko-KR" altLang="en-US" sz="2000" dirty="0" smtClean="0">
                <a:solidFill>
                  <a:srgbClr val="464653"/>
                </a:solidFill>
              </a:rPr>
              <a:t>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Replace Type Code with Subclass)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52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단순히 객체를 식별하는 것뿐만 아니라 분류 코드 종류에 따라 객체가 다른 동작을 할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분류 코드마다 하위 클래스를 준비해서 하위 클래스 내부에 동작을 서술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동작을 서술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메서드를 작성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하위 클래스 마다 메서드를 작성하지 않고 상위 클래스에 선언한 메서드를 오버라이드해서 다형적 메서드로 만듦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8127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하위 클래스로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Type Code with Subclass)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53</a:t>
            </a:fld>
            <a:endParaRPr lang="ko-KR" altLang="en-US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114301805"/>
              </p:ext>
            </p:extLst>
          </p:nvPr>
        </p:nvGraphicFramePr>
        <p:xfrm>
          <a:off x="457200" y="650875"/>
          <a:ext cx="8229600" cy="4023360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89686"/>
                <a:gridCol w="7339914"/>
              </a:tblGrid>
              <a:tr h="218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이름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분류 코드를 하위 클래스로 치환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en-US" altLang="ko-KR" sz="1000" b="1" dirty="0" smtClean="0">
                          <a:solidFill>
                            <a:srgbClr val="464653"/>
                          </a:solidFill>
                        </a:rPr>
                        <a:t>Replace Type Code with Subclass</a:t>
                      </a:r>
                      <a:r>
                        <a:rPr lang="en-US" altLang="ko-KR" sz="1000" b="1" dirty="0" smtClean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상황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분류 코드마다 객체가 다른 동작을 함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문제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dirty="0" smtClean="0"/>
                        <a:t>switch</a:t>
                      </a:r>
                      <a:r>
                        <a:rPr lang="ko-KR" altLang="en-US" sz="1000" dirty="0" smtClean="0"/>
                        <a:t>문을 사용하여 동작을 구분함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해법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분류 코드를 하위 클래스로 치환해서 다형적 메서드를 작성함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7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결과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O </a:t>
                      </a:r>
                      <a:r>
                        <a:rPr lang="ko-KR" altLang="en-US" sz="1000" dirty="0" smtClean="0"/>
                        <a:t>동작이 클래스 별로 나뉨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X </a:t>
                      </a:r>
                      <a:r>
                        <a:rPr lang="ko-KR" altLang="en-US" sz="1000" dirty="0" smtClean="0"/>
                        <a:t>클래스 개수가 늘어남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34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방법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 smtClean="0"/>
                        <a:t>분류코드에 대응하는 하위 클래스 작성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분류 코드를 자기 캡슐화</a:t>
                      </a:r>
                      <a:endParaRPr lang="en-US" altLang="ko-KR" sz="100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/>
                        <a:t>분류 코드를 나타내는 필드를 직접 보여주는 게 아니라 게터 메서드를 통해 보여주기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자기 캡슐화 필드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분류 코드를 바탕으로 인스턴스를 작성하고 있다면 팩토리 메서드 작성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생성자를 팩토리 메서드로 치환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분류 코드 값마다 하위 클래스 작성</a:t>
                      </a:r>
                      <a:endParaRPr lang="en-US" altLang="ko-KR" sz="100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/>
                        <a:t>하위 클래스에서 분류 코드 게터 메서드를 오버라이드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메서드 내리기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switch </a:t>
                      </a: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문에 적힌 동작을 하위 클래스로 이동 </a:t>
                      </a:r>
                      <a:r>
                        <a:rPr kumimoji="0"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메서드 내리기</a:t>
                      </a:r>
                      <a:endParaRPr kumimoji="0" lang="en-US" altLang="ko-KR" sz="10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컴파일해서 테스트</a:t>
                      </a:r>
                      <a:endParaRPr lang="en-US" altLang="ko-KR" sz="1000" dirty="0" smtClean="0"/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 smtClean="0"/>
                        <a:t>불필요한 필드 삭제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분류 코드 필드 삭제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클래스의 분류 코드 게터 메서드를 추상 메서드로 만듦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컴파일해서 테스트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57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관련항목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분류 코드를 클래스로 치환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1000" dirty="0" smtClean="0"/>
                        <a:t>동작이 규정되어있지 않을 때 사용</a:t>
                      </a:r>
                      <a:endParaRPr lang="en-US" altLang="ko-KR" sz="10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자기 캡슐화 필드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1000" dirty="0" smtClean="0"/>
                        <a:t>분류 코드를 나타내는 필드용으로 게터 메서드 작성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메서드 내리기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1000" dirty="0" smtClean="0"/>
                        <a:t>게터 메서드를 하위 클래스로 이동할 때나 </a:t>
                      </a:r>
                      <a:r>
                        <a:rPr lang="en-US" altLang="ko-KR" sz="1000" dirty="0" smtClean="0"/>
                        <a:t>switch </a:t>
                      </a:r>
                      <a:r>
                        <a:rPr lang="ko-KR" altLang="en-US" sz="1000" dirty="0" smtClean="0"/>
                        <a:t>문에 적힌 동작을 하위 클래스로 이동할 때 사용</a:t>
                      </a:r>
                      <a:endParaRPr lang="en-US" altLang="ko-KR" sz="1000" dirty="0" smtClean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생성자를 팩토리 메서드로 치환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1000" dirty="0" smtClean="0"/>
                        <a:t>분류 코드를 기반으로 객체를 작성할 때 사용</a:t>
                      </a:r>
                      <a:endParaRPr lang="en-US" altLang="ko-KR" sz="1000" dirty="0" smtClean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923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54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분류 코드를 하위 클래스 치환 </a:t>
            </a:r>
            <a:r>
              <a:rPr lang="ko-KR" altLang="en-US" dirty="0"/>
              <a:t>후 코드 변화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하위 클래스로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Type Code with Subclass)</a:t>
            </a:r>
            <a:endParaRPr lang="ko-KR" altLang="en-US" dirty="0"/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419622"/>
            <a:ext cx="4816257" cy="201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91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55</a:t>
            </a:fld>
            <a:endParaRPr lang="ko-KR" altLang="en-US" dirty="0"/>
          </a:p>
        </p:txBody>
      </p:sp>
      <p:sp>
        <p:nvSpPr>
          <p:cNvPr id="5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직선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사각형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타원이라는 세 종류의 도형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하위 클래스로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Type Code with Subclass)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407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56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/>
              <a:t>한 걸음 더 </a:t>
            </a:r>
            <a:r>
              <a:rPr lang="ko-KR" altLang="en-US" dirty="0" smtClean="0"/>
              <a:t>나아가기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switch</a:t>
            </a:r>
            <a:r>
              <a:rPr lang="ko-KR" altLang="en-US" dirty="0" smtClean="0"/>
              <a:t>문과 </a:t>
            </a:r>
            <a:r>
              <a:rPr lang="en-US" altLang="ko-KR" dirty="0" smtClean="0"/>
              <a:t>instanceof </a:t>
            </a:r>
            <a:r>
              <a:rPr lang="ko-KR" altLang="en-US" dirty="0" smtClean="0"/>
              <a:t>연산자가 풍기는 악취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객체를 식별해서 다르게 처리하는 코드가 존재하면 다형적 메서드로 해결하는 방안 검토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객체 생성 </a:t>
            </a:r>
            <a:r>
              <a:rPr lang="en-US" altLang="ko-KR" dirty="0" smtClean="0"/>
              <a:t>switch </a:t>
            </a:r>
            <a:r>
              <a:rPr lang="ko-KR" altLang="en-US" dirty="0" smtClean="0"/>
              <a:t>문 삭제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필요이상으로 코드가 복잡해 질 수 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리팩토링을 한다고 다 좋은 것은 아님</a:t>
            </a:r>
            <a:r>
              <a:rPr lang="en-US" altLang="ko-KR" dirty="0"/>
              <a:t> </a:t>
            </a:r>
            <a:r>
              <a:rPr lang="ko-KR" altLang="en-US" dirty="0" smtClean="0"/>
              <a:t>균형이 필요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팩토리 메서드 여러 개 준비하기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팩토리 메서드로 </a:t>
            </a:r>
            <a:r>
              <a:rPr lang="en-US" altLang="ko-KR" dirty="0" smtClean="0"/>
              <a:t>switch</a:t>
            </a:r>
            <a:r>
              <a:rPr lang="ko-KR" altLang="en-US" dirty="0" smtClean="0"/>
              <a:t>문을 없애기 위한 간단한 방법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어디까지 리팩토링해야 하나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상황에 따라 다름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규모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소규모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무리해서 </a:t>
            </a:r>
            <a:r>
              <a:rPr lang="en-US" altLang="ko-KR" dirty="0" smtClean="0"/>
              <a:t>switch</a:t>
            </a:r>
            <a:r>
              <a:rPr lang="ko-KR" altLang="en-US" dirty="0" smtClean="0"/>
              <a:t>문을 제거하지 않는 쪽이 알기 쉬움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기능 추가 예정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기능 추가가 확실하다면 </a:t>
            </a:r>
            <a:r>
              <a:rPr lang="en-US" altLang="ko-KR" dirty="0" smtClean="0"/>
              <a:t>switch</a:t>
            </a:r>
            <a:r>
              <a:rPr lang="ko-KR" altLang="en-US" dirty="0" smtClean="0"/>
              <a:t>문의 </a:t>
            </a:r>
            <a:r>
              <a:rPr lang="en-US" altLang="ko-KR" dirty="0" smtClean="0"/>
              <a:t>case</a:t>
            </a:r>
            <a:r>
              <a:rPr lang="ko-KR" altLang="en-US" dirty="0" smtClean="0"/>
              <a:t>가 많아 지므로 리팩토링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메서드명  변경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createShape() -&gt; create()</a:t>
            </a:r>
          </a:p>
          <a:p>
            <a:pPr lvl="2"/>
            <a:r>
              <a:rPr lang="ko-KR" altLang="en-US" dirty="0" smtClean="0"/>
              <a:t>클래스명 변경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Shape</a:t>
            </a:r>
            <a:r>
              <a:rPr lang="ko-KR" altLang="en-US" dirty="0"/>
              <a:t> </a:t>
            </a:r>
            <a:r>
              <a:rPr lang="en-US" altLang="ko-KR" dirty="0" smtClean="0"/>
              <a:t>-&gt; AbstractShap</a:t>
            </a:r>
            <a:r>
              <a:rPr lang="ko-KR" altLang="en-US" dirty="0" smtClean="0"/>
              <a:t>로 변경</a:t>
            </a:r>
            <a:endParaRPr lang="en-US" altLang="ko-KR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하위 클래스로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Type Code with Subclass)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71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</a:t>
            </a:r>
            <a:r>
              <a:rPr lang="ko-KR" altLang="en-US" sz="2000" dirty="0" smtClean="0">
                <a:solidFill>
                  <a:srgbClr val="464653"/>
                </a:solidFill>
              </a:rPr>
              <a:t>상태</a:t>
            </a:r>
            <a:r>
              <a:rPr lang="en-US" altLang="ko-KR" sz="2000" dirty="0" smtClean="0">
                <a:solidFill>
                  <a:srgbClr val="464653"/>
                </a:solidFill>
              </a:rPr>
              <a:t>/</a:t>
            </a:r>
            <a:r>
              <a:rPr lang="ko-KR" altLang="en-US" sz="2000" dirty="0" smtClean="0">
                <a:solidFill>
                  <a:srgbClr val="464653"/>
                </a:solidFill>
              </a:rPr>
              <a:t>전략 패턴으로 </a:t>
            </a:r>
            <a:r>
              <a:rPr lang="ko-KR" altLang="en-US" sz="2000" dirty="0">
                <a:solidFill>
                  <a:srgbClr val="464653"/>
                </a:solidFill>
              </a:rPr>
              <a:t>치환</a:t>
            </a:r>
            <a:r>
              <a:rPr lang="ko-KR" altLang="en-US" sz="2000" dirty="0" smtClean="0">
                <a:solidFill>
                  <a:srgbClr val="464653"/>
                </a:solidFill>
              </a:rPr>
              <a:t>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Replace Type Code with State/Strategy)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57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상태 패턴 또는 전략 패턴이라는 디자인패턴 사용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분류코드를 상태 객체라고 부르는 객체를 사용해 치환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9693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58</a:t>
            </a:fld>
            <a:endParaRPr lang="ko-KR" altLang="en-US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138755443"/>
              </p:ext>
            </p:extLst>
          </p:nvPr>
        </p:nvGraphicFramePr>
        <p:xfrm>
          <a:off x="457200" y="650875"/>
          <a:ext cx="8229600" cy="4023360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89686"/>
                <a:gridCol w="7339914"/>
              </a:tblGrid>
              <a:tr h="218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이름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분류 코드를 상태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전략 패턴으로 치환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en-US" altLang="ko-KR" sz="1000" b="1" dirty="0" smtClean="0">
                          <a:solidFill>
                            <a:srgbClr val="464653"/>
                          </a:solidFill>
                        </a:rPr>
                        <a:t>Replace Type Code with State/Strategy</a:t>
                      </a:r>
                      <a:r>
                        <a:rPr lang="en-US" altLang="ko-KR" sz="1000" b="1" dirty="0" smtClean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상황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분류 코드마다 객체가 다른 동작을 함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문제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dirty="0" smtClean="0"/>
                        <a:t>동작을 </a:t>
                      </a:r>
                      <a:r>
                        <a:rPr lang="en-US" altLang="ko-KR" sz="1000" dirty="0" smtClean="0"/>
                        <a:t>switch</a:t>
                      </a:r>
                      <a:r>
                        <a:rPr lang="ko-KR" altLang="en-US" sz="1000" dirty="0" smtClean="0"/>
                        <a:t>문으로 나누고 있지만 분류 코드가 동적으로 변하므로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분류코드를 하위 클래스로 치환</a:t>
                      </a:r>
                      <a:r>
                        <a:rPr lang="ko-KR" altLang="en-US" sz="1000" dirty="0" smtClean="0"/>
                        <a:t>은 사용불가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해법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분류 코드를 나타내는 새로운 클래스를 작성해서 상태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전략 패턴을 사용함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7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결과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O </a:t>
                      </a:r>
                      <a:r>
                        <a:rPr lang="ko-KR" altLang="en-US" sz="1000" dirty="0" smtClean="0"/>
                        <a:t>분류 코드 타입 판별이 가능해짐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O </a:t>
                      </a:r>
                      <a:r>
                        <a:rPr lang="ko-KR" altLang="en-US" sz="1000" dirty="0" smtClean="0"/>
                        <a:t>분류 코드에 따른 클래스 동작을 다형성으로 해결 가능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X </a:t>
                      </a:r>
                      <a:r>
                        <a:rPr lang="ko-KR" altLang="en-US" sz="1000" dirty="0" smtClean="0"/>
                        <a:t>클래스 개수가 늘어남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34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방법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 smtClean="0"/>
                        <a:t>상태 객체를 나타내는 클래스 작성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분류 코드를 자기 캡슐화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분류 코드를 나타내는 새로운 클래스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상태 클래스</a:t>
                      </a:r>
                      <a:r>
                        <a:rPr lang="en-US" altLang="ko-KR" sz="1000" dirty="0" smtClean="0"/>
                        <a:t>) </a:t>
                      </a:r>
                      <a:r>
                        <a:rPr lang="ko-KR" altLang="en-US" sz="1000" dirty="0" smtClean="0"/>
                        <a:t>작성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분류 코드 값마다 상태 객체의 하위 클래스 작성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분류 코드를 얻는 추상 메서드를 상태 객체에 작성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하위 클래스는 추상메서드를 오버라이드해서 분류 코드를 반환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컴파일</a:t>
                      </a:r>
                      <a:endParaRPr lang="en-US" altLang="ko-KR" sz="1000" dirty="0" smtClean="0"/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 smtClean="0"/>
                        <a:t>상태 객체 사용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분류 코드를 사용하는 클래스에 상태 객체용 필드 추가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분류 코드를 조사하는 코드를 분류 코드를 얻는 메서드 호출로 치환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분류 코드를 변경하는 코드를 상태 객체를 변경하는 코드로 치환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컴파일해서 테스트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57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관련항목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자기 캡슐화 필드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분류 코드를 클래스로 치환</a:t>
                      </a:r>
                      <a:endParaRPr lang="en-US" altLang="ko-KR" sz="10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분류 코드를 하위 클래스로 치환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</a:t>
            </a:r>
            <a:r>
              <a:rPr lang="ko-KR" altLang="en-US" sz="2000" dirty="0" smtClean="0">
                <a:solidFill>
                  <a:srgbClr val="464653"/>
                </a:solidFill>
              </a:rPr>
              <a:t>상태</a:t>
            </a:r>
            <a:r>
              <a:rPr lang="en-US" altLang="ko-KR" sz="2000" dirty="0" smtClean="0">
                <a:solidFill>
                  <a:srgbClr val="464653"/>
                </a:solidFill>
              </a:rPr>
              <a:t>/</a:t>
            </a:r>
            <a:r>
              <a:rPr lang="ko-KR" altLang="en-US" sz="2000" dirty="0" smtClean="0">
                <a:solidFill>
                  <a:srgbClr val="464653"/>
                </a:solidFill>
              </a:rPr>
              <a:t>전략 패턴으로 </a:t>
            </a:r>
            <a:r>
              <a:rPr lang="ko-KR" altLang="en-US" sz="2000" dirty="0">
                <a:solidFill>
                  <a:srgbClr val="464653"/>
                </a:solidFill>
              </a:rPr>
              <a:t>치환</a:t>
            </a:r>
            <a:r>
              <a:rPr lang="ko-KR" altLang="en-US" sz="2000" dirty="0" smtClean="0">
                <a:solidFill>
                  <a:srgbClr val="464653"/>
                </a:solidFill>
              </a:rPr>
              <a:t>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Replace Type Code with State/Strategy)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968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59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분류 코드를 상태</a:t>
            </a:r>
            <a:r>
              <a:rPr lang="en-US" altLang="ko-KR" dirty="0" smtClean="0"/>
              <a:t>/</a:t>
            </a:r>
            <a:r>
              <a:rPr lang="ko-KR" altLang="en-US" dirty="0" smtClean="0"/>
              <a:t>전략 패턴으로 치환 </a:t>
            </a:r>
            <a:r>
              <a:rPr lang="ko-KR" altLang="en-US" dirty="0"/>
              <a:t>후 코드 변화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</a:t>
            </a:r>
            <a:r>
              <a:rPr lang="ko-KR" altLang="en-US" sz="2000" dirty="0" smtClean="0">
                <a:solidFill>
                  <a:srgbClr val="464653"/>
                </a:solidFill>
              </a:rPr>
              <a:t>상태</a:t>
            </a:r>
            <a:r>
              <a:rPr lang="en-US" altLang="ko-KR" sz="2000" dirty="0" smtClean="0">
                <a:solidFill>
                  <a:srgbClr val="464653"/>
                </a:solidFill>
              </a:rPr>
              <a:t>/</a:t>
            </a:r>
            <a:r>
              <a:rPr lang="ko-KR" altLang="en-US" sz="2000" dirty="0" smtClean="0">
                <a:solidFill>
                  <a:srgbClr val="464653"/>
                </a:solidFill>
              </a:rPr>
              <a:t>전략 패턴으로 </a:t>
            </a:r>
            <a:r>
              <a:rPr lang="ko-KR" altLang="en-US" sz="2000" dirty="0">
                <a:solidFill>
                  <a:srgbClr val="464653"/>
                </a:solidFill>
              </a:rPr>
              <a:t>치환</a:t>
            </a:r>
            <a:r>
              <a:rPr lang="ko-KR" altLang="en-US" sz="2000" dirty="0" smtClean="0">
                <a:solidFill>
                  <a:srgbClr val="464653"/>
                </a:solidFill>
              </a:rPr>
              <a:t>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Replace Type Code with State/Strategy)</a:t>
            </a:r>
            <a:endParaRPr lang="ko-KR" altLang="en-US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203598"/>
            <a:ext cx="3252008" cy="333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14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5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책을 표현하는 클래스에서 저자 관련 정보 추출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971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60</a:t>
            </a:fld>
            <a:endParaRPr lang="ko-KR" altLang="en-US" dirty="0"/>
          </a:p>
        </p:txBody>
      </p:sp>
      <p:sp>
        <p:nvSpPr>
          <p:cNvPr id="5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로그를 취득하는 </a:t>
            </a:r>
            <a:r>
              <a:rPr lang="en-US" altLang="ko-KR" dirty="0" smtClean="0"/>
              <a:t>Logger</a:t>
            </a:r>
            <a:r>
              <a:rPr lang="ko-KR" altLang="en-US" dirty="0" smtClean="0"/>
              <a:t>클래스가 있고 그 인스턴스는 두 가지 상태를 가짐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로그를 기록하지 않은 상태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로그를 기록하는 상태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코드 추가 수정</a:t>
            </a:r>
            <a:endParaRPr lang="en-US" altLang="ko-KR" dirty="0" smtClean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</a:t>
            </a:r>
            <a:r>
              <a:rPr lang="ko-KR" altLang="en-US" sz="2000" dirty="0" smtClean="0">
                <a:solidFill>
                  <a:srgbClr val="464653"/>
                </a:solidFill>
              </a:rPr>
              <a:t>상태</a:t>
            </a:r>
            <a:r>
              <a:rPr lang="en-US" altLang="ko-KR" sz="2000" dirty="0" smtClean="0">
                <a:solidFill>
                  <a:srgbClr val="464653"/>
                </a:solidFill>
              </a:rPr>
              <a:t>/</a:t>
            </a:r>
            <a:r>
              <a:rPr lang="ko-KR" altLang="en-US" sz="2000" dirty="0" smtClean="0">
                <a:solidFill>
                  <a:srgbClr val="464653"/>
                </a:solidFill>
              </a:rPr>
              <a:t>전략 패턴으로 </a:t>
            </a:r>
            <a:r>
              <a:rPr lang="ko-KR" altLang="en-US" sz="2000" dirty="0">
                <a:solidFill>
                  <a:srgbClr val="464653"/>
                </a:solidFill>
              </a:rPr>
              <a:t>치환</a:t>
            </a:r>
            <a:r>
              <a:rPr lang="ko-KR" altLang="en-US" sz="2000" dirty="0" smtClean="0">
                <a:solidFill>
                  <a:srgbClr val="464653"/>
                </a:solidFill>
              </a:rPr>
              <a:t>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Replace Type Code with State/Strategy)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923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61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651510"/>
            <a:ext cx="8229600" cy="2712328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한 걸음 더 </a:t>
            </a:r>
            <a:r>
              <a:rPr lang="ko-KR" altLang="en-US" dirty="0" smtClean="0"/>
              <a:t>나아가기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분류 코드를 치환하는 세 가지 방법 비교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상태 패턴과 전략 패턴의 차이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상태 패턴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프로그램 상태를 객체로 표현하고 상태에 의존하는 코드를 하위 클래스 메서드에 작성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전략 패턴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하나로 정리된 처리를 하는 알고리즘을 전환할 때 사용하는 패턴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상태 패턴과 전략 패턴은 프로그램을 클래스 다이어그램으로 나타내면 구별이 되지 않음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다형적 해결로 </a:t>
            </a:r>
            <a:r>
              <a:rPr lang="en-US" altLang="ko-KR" dirty="0" smtClean="0"/>
              <a:t>default </a:t>
            </a:r>
            <a:r>
              <a:rPr lang="ko-KR" altLang="en-US" dirty="0" smtClean="0"/>
              <a:t>제거</a:t>
            </a:r>
            <a:endParaRPr lang="en-US" altLang="ko-KR" dirty="0" smtClean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</a:t>
            </a:r>
            <a:r>
              <a:rPr lang="ko-KR" altLang="en-US" sz="2000" dirty="0" smtClean="0">
                <a:solidFill>
                  <a:srgbClr val="464653"/>
                </a:solidFill>
              </a:rPr>
              <a:t>상태</a:t>
            </a:r>
            <a:r>
              <a:rPr lang="en-US" altLang="ko-KR" sz="2000" dirty="0" smtClean="0">
                <a:solidFill>
                  <a:srgbClr val="464653"/>
                </a:solidFill>
              </a:rPr>
              <a:t>/</a:t>
            </a:r>
            <a:r>
              <a:rPr lang="ko-KR" altLang="en-US" sz="2000" dirty="0" smtClean="0">
                <a:solidFill>
                  <a:srgbClr val="464653"/>
                </a:solidFill>
              </a:rPr>
              <a:t>전략 패턴으로 </a:t>
            </a:r>
            <a:r>
              <a:rPr lang="ko-KR" altLang="en-US" sz="2000" dirty="0">
                <a:solidFill>
                  <a:srgbClr val="464653"/>
                </a:solidFill>
              </a:rPr>
              <a:t>치환</a:t>
            </a:r>
            <a:r>
              <a:rPr lang="ko-KR" altLang="en-US" sz="2000" dirty="0" smtClean="0">
                <a:solidFill>
                  <a:srgbClr val="464653"/>
                </a:solidFill>
              </a:rPr>
              <a:t>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Replace Type Code with State/Strategy)</a:t>
            </a:r>
            <a:endParaRPr lang="ko-KR" altLang="en-US" dirty="0"/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9" t="3990" b="49809"/>
          <a:stretch/>
        </p:blipFill>
        <p:spPr>
          <a:xfrm>
            <a:off x="971600" y="3363838"/>
            <a:ext cx="3546055" cy="1337937"/>
          </a:xfrm>
          <a:prstGeom prst="rect">
            <a:avLst/>
          </a:prstGeom>
        </p:spPr>
      </p:pic>
      <p:pic>
        <p:nvPicPr>
          <p:cNvPr id="8" name="그림 7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" t="57537"/>
          <a:stretch/>
        </p:blipFill>
        <p:spPr>
          <a:xfrm>
            <a:off x="5139684" y="3384082"/>
            <a:ext cx="3587289" cy="131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61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62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에러 코드를 예외로 치환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메서드 안에 정상처리와 에러 처리가 혼재하면 프로그램의 흐름을 파악하기 어려움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에러 코드 전파 처리를 프로그램 전체에 집어 넣어야 함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에러 코드를 예외로 </a:t>
            </a:r>
            <a:r>
              <a:rPr lang="ko-KR" altLang="en-US" sz="2000" dirty="0" smtClean="0">
                <a:solidFill>
                  <a:srgbClr val="464653"/>
                </a:solidFill>
              </a:rPr>
              <a:t>치환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Error code with Exception)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313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63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289532737"/>
              </p:ext>
            </p:extLst>
          </p:nvPr>
        </p:nvGraphicFramePr>
        <p:xfrm>
          <a:off x="457200" y="611800"/>
          <a:ext cx="7992888" cy="4073263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232706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에러 코드를 예외로 치환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en-US" altLang="ko-KR" sz="1000" b="1" dirty="0" smtClean="0"/>
                        <a:t>Replace Error code with Exception)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654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상황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dirty="0" smtClean="0"/>
                        <a:t>에러 발생 사실을 에러코드로 표현함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688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문제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/>
                        <a:t>정상 처리와 에러 처리가 혼재함</a:t>
                      </a:r>
                      <a:endParaRPr lang="en-US" altLang="ko-KR" sz="1000" dirty="0" smtClean="0"/>
                    </a:p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/>
                        <a:t>에러 코드 전파 처리가 넓은 범위에 있음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654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해법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dirty="0" smtClean="0"/>
                        <a:t>에러 코드 대신에 예외를 사용함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755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결과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dirty="0" smtClean="0"/>
                        <a:t>O </a:t>
                      </a:r>
                      <a:r>
                        <a:rPr lang="ko-KR" altLang="en-US" sz="1000" dirty="0" smtClean="0"/>
                        <a:t>정상 처리와 에러 처리를 명확하게 분리 가능</a:t>
                      </a:r>
                      <a:endParaRPr lang="en-US" altLang="ko-KR" sz="1000" dirty="0" smtClean="0"/>
                    </a:p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dirty="0" smtClean="0"/>
                        <a:t>O </a:t>
                      </a:r>
                      <a:r>
                        <a:rPr lang="ko-KR" altLang="en-US" sz="1000" dirty="0" smtClean="0"/>
                        <a:t>에러 코드를 반환해서 전파하지 않아도 됨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O </a:t>
                      </a:r>
                      <a:r>
                        <a:rPr lang="ko-KR" altLang="en-US" sz="1000" dirty="0" smtClean="0"/>
                        <a:t>에러 관련 정보를 예외 객체에 저장 가능</a:t>
                      </a:r>
                      <a:endParaRPr lang="en-US" altLang="ko-KR" sz="1000" dirty="0" smtClean="0"/>
                    </a:p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dirty="0" smtClean="0"/>
                        <a:t>X </a:t>
                      </a:r>
                      <a:r>
                        <a:rPr lang="ko-KR" altLang="en-US" sz="1000" dirty="0" smtClean="0"/>
                        <a:t>에러 발생 부분과 에러 처리 부분이 분리 되기 때문에 알기 어려워지는 경우도 있음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7024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000" dirty="0" smtClean="0"/>
                        <a:t>방법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000" dirty="0" smtClean="0"/>
                        <a:t>에러 종류에 맞는 적절한 예외 작성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예외 상태가 아니라면 예외를 사용하지 않음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복구 가능한 에러라면 검사예외</a:t>
                      </a:r>
                      <a:r>
                        <a:rPr lang="en-US" altLang="ko-KR" sz="1000" dirty="0" smtClean="0"/>
                        <a:t>(Checked</a:t>
                      </a:r>
                      <a:r>
                        <a:rPr lang="en-US" altLang="ko-KR" sz="1000" baseline="0" dirty="0" smtClean="0"/>
                        <a:t> Exception) </a:t>
                      </a:r>
                      <a:r>
                        <a:rPr lang="ko-KR" altLang="en-US" sz="1000" baseline="0" dirty="0" smtClean="0"/>
                        <a:t>선택</a:t>
                      </a:r>
                      <a:endParaRPr lang="en-US" altLang="ko-KR" sz="1000" baseline="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000" baseline="0" dirty="0" smtClean="0"/>
                        <a:t>복구 불가능한 에러 또는 프로그래머 실수로 인한 에러라면 비 검사예외</a:t>
                      </a:r>
                      <a:r>
                        <a:rPr lang="en-US" altLang="ko-KR" sz="1000" baseline="0" dirty="0" smtClean="0"/>
                        <a:t>(Unchecked Exception) </a:t>
                      </a:r>
                      <a:r>
                        <a:rPr lang="ko-KR" altLang="en-US" sz="1000" baseline="0" dirty="0" smtClean="0"/>
                        <a:t>선택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000" baseline="0" dirty="0" smtClean="0"/>
                        <a:t>컴파일</a:t>
                      </a:r>
                      <a:endParaRPr lang="en-US" altLang="ko-KR" sz="1000" dirty="0" smtClean="0"/>
                    </a:p>
                    <a:p>
                      <a:pPr marL="22860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000" dirty="0" smtClean="0"/>
                        <a:t>메서드를 호출하는 쪽 변경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검사 예외 </a:t>
                      </a:r>
                      <a:r>
                        <a:rPr lang="en-US" altLang="ko-KR" sz="1000" dirty="0" smtClean="0"/>
                        <a:t>: Checked Exception)</a:t>
                      </a: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호출하는 쪽에서 에러를 처리한다면 </a:t>
                      </a: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try ~ catch </a:t>
                      </a: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추가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호출하는 쪽에서 에러를 처리하지 않는다면 </a:t>
                      </a: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throws</a:t>
                      </a:r>
                      <a:r>
                        <a:rPr kumimoji="0"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절 추가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컴파일해서 테스트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lvl="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메서드를 호출하는 쪽 변경</a:t>
                      </a: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 검사 예외 </a:t>
                      </a: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Unchecked Exception)</a:t>
                      </a: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호출하기 전에 조건 판정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컴파일해서 테스트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603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000" dirty="0" smtClean="0"/>
                        <a:t>관련항목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예외를 조건 판정으로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치환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ko-KR" altLang="en-US" sz="1000" dirty="0" smtClean="0"/>
                        <a:t>역 </a:t>
                      </a:r>
                      <a:r>
                        <a:rPr lang="ko-KR" altLang="en-US" sz="1000" dirty="0" smtClean="0"/>
                        <a:t>리팩토링</a:t>
                      </a:r>
                      <a:endParaRPr lang="en-US" altLang="ko-KR" sz="1000" dirty="0" smtClean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에러 코드를 예외로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Error code with Exception)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295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64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에러 코드를 예외로 치환 </a:t>
            </a:r>
            <a:r>
              <a:rPr lang="ko-KR" altLang="en-US" dirty="0"/>
              <a:t>후 코드 변화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에러 코드를 예외로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Error code with Exception)</a:t>
            </a:r>
            <a:endParaRPr lang="ko-KR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71751" y="1131590"/>
            <a:ext cx="5976664" cy="163449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withdraw(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if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altLang="ko-K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_balance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return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-1;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else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    _</a:t>
            </a:r>
            <a:r>
              <a:rPr lang="en-US" altLang="ko-KR" sz="1200" dirty="0">
                <a:solidFill>
                  <a:srgbClr val="0000C0"/>
                </a:solidFill>
                <a:latin typeface="Consolas" panose="020B0609020204030204" pitchFamily="49" charset="0"/>
              </a:rPr>
              <a:t>balance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-=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return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0;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ko-KR" altLang="ko-K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051720" y="3362106"/>
            <a:ext cx="4416726" cy="1225868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withdraw(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BalanceException {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if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altLang="ko-K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_balance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throw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BalanceException();</a:t>
            </a:r>
          </a:p>
          <a:p>
            <a:r>
              <a:rPr lang="en-US" altLang="ko-KR" sz="12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    _</a:t>
            </a:r>
            <a:r>
              <a:rPr lang="en-US" altLang="ko-KR" sz="1200" dirty="0">
                <a:solidFill>
                  <a:srgbClr val="0000C0"/>
                </a:solidFill>
                <a:latin typeface="Consolas" panose="020B0609020204030204" pitchFamily="49" charset="0"/>
              </a:rPr>
              <a:t>balance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-=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아래쪽 화살표 7"/>
          <p:cNvSpPr/>
          <p:nvPr/>
        </p:nvSpPr>
        <p:spPr>
          <a:xfrm>
            <a:off x="4080063" y="2908187"/>
            <a:ext cx="360040" cy="3789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659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65</a:t>
            </a:fld>
            <a:endParaRPr lang="ko-KR" altLang="en-US" dirty="0"/>
          </a:p>
        </p:txBody>
      </p:sp>
      <p:sp>
        <p:nvSpPr>
          <p:cNvPr id="5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로봇 제어 프로그램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</a:t>
            </a:r>
            <a:r>
              <a:rPr lang="ko-KR" altLang="en-US" dirty="0" smtClean="0"/>
              <a:t>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코드 추가 수정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분류 코드를 상태</a:t>
            </a:r>
            <a:r>
              <a:rPr lang="en-US" altLang="ko-KR" dirty="0" smtClean="0"/>
              <a:t>/</a:t>
            </a:r>
            <a:r>
              <a:rPr lang="ko-KR" altLang="en-US" dirty="0" smtClean="0"/>
              <a:t>전략 패턴으로 치환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에러 코드를 예외로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Error code with Exception)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938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66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/>
              <a:t>한 걸음 더 </a:t>
            </a:r>
            <a:r>
              <a:rPr lang="ko-KR" altLang="en-US" dirty="0" smtClean="0"/>
              <a:t>나아가기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검사 예외와 비 검사 예외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검사 예외</a:t>
            </a:r>
            <a:r>
              <a:rPr lang="en-US" altLang="ko-KR" dirty="0" smtClean="0"/>
              <a:t>(checked exception)</a:t>
            </a:r>
          </a:p>
          <a:p>
            <a:pPr lvl="3"/>
            <a:r>
              <a:rPr lang="en-US" altLang="ko-KR" dirty="0" smtClean="0"/>
              <a:t>java.lang.Exception</a:t>
            </a:r>
            <a:r>
              <a:rPr lang="ko-KR" altLang="en-US" dirty="0" smtClean="0"/>
              <a:t>의 하위 클래스로 선언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해당 구문을 </a:t>
            </a:r>
            <a:r>
              <a:rPr lang="en-US" altLang="ko-KR" dirty="0" smtClean="0"/>
              <a:t>try~catch</a:t>
            </a:r>
            <a:r>
              <a:rPr lang="ko-KR" altLang="en-US" dirty="0" smtClean="0"/>
              <a:t>로 감싸거나 해당 메서드에 </a:t>
            </a:r>
            <a:r>
              <a:rPr lang="en-US" altLang="ko-KR" dirty="0" smtClean="0"/>
              <a:t>throws </a:t>
            </a:r>
            <a:r>
              <a:rPr lang="ko-KR" altLang="en-US" dirty="0" smtClean="0"/>
              <a:t>절을 붙임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비 검사 예외</a:t>
            </a:r>
            <a:r>
              <a:rPr lang="en-US" altLang="ko-KR" dirty="0" smtClean="0"/>
              <a:t>(unchecked exception)</a:t>
            </a:r>
          </a:p>
          <a:p>
            <a:pPr lvl="3"/>
            <a:r>
              <a:rPr lang="en-US" altLang="ko-KR" dirty="0" smtClean="0"/>
              <a:t>java.lang.RuntimeException</a:t>
            </a:r>
            <a:r>
              <a:rPr lang="ko-KR" altLang="en-US" dirty="0" smtClean="0"/>
              <a:t>의 하위 클래스로 선언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컴파일러가 검사 하지 않음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예외 계층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계층화하면 아래와 같이 사용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세세한 에러 처리를 하고 싶을 경우에는 계층 아래쪽에 있는 클래스를 예외로 잡음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여러 에러를 한꺼번에 처리하고 싶다면 계층 위쪽에 있는 클래스를 예외로 잡음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java.io.EOFException</a:t>
            </a:r>
            <a:r>
              <a:rPr lang="ko-KR" altLang="en-US" dirty="0" smtClean="0"/>
              <a:t>에 대해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비 검사 예외와 사전 확인용 메서드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비 검사 예외는 사전 확인으로 예외 발생을 회피 가능한 상황에 사용하는 것이 좋음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사전 확인용 메서드도 준비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실패 원자성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예외를 던질 때 객체가 이도 저도 아닌 상태에 빠지지 않게 하라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에러 코드를 예외로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Error code with Exception)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313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67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new</a:t>
            </a:r>
            <a:r>
              <a:rPr lang="ko-KR" altLang="en-US" dirty="0" smtClean="0"/>
              <a:t>를 사용해 인스턴스를 만든다면 생성된 인스턴스의 구체적인 클래스명이 고정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클래스명이 하드코딩 되었다고 표시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일반적으로 생성할 인스턴스의 클래스를 </a:t>
            </a:r>
            <a:r>
              <a:rPr lang="ko-KR" altLang="en-US" dirty="0" smtClean="0">
                <a:solidFill>
                  <a:srgbClr val="FF0000"/>
                </a:solidFill>
              </a:rPr>
              <a:t>실행 중에 결정</a:t>
            </a:r>
            <a:r>
              <a:rPr lang="ko-KR" altLang="en-US" dirty="0" smtClean="0"/>
              <a:t>하려고 할 때는 </a:t>
            </a:r>
            <a:r>
              <a:rPr lang="en-US" altLang="ko-KR" dirty="0" smtClean="0"/>
              <a:t>new </a:t>
            </a:r>
            <a:r>
              <a:rPr lang="ko-KR" altLang="en-US" dirty="0" smtClean="0"/>
              <a:t>연산자를 직접 사용하는 것은 적절하지 않음</a:t>
            </a:r>
            <a:endParaRPr lang="en-US" altLang="ko-KR" dirty="0" smtClean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생성자를 팩토리 메서드로 치환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Constructor with Factory Method)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229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68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28181901"/>
              </p:ext>
            </p:extLst>
          </p:nvPr>
        </p:nvGraphicFramePr>
        <p:xfrm>
          <a:off x="457200" y="611801"/>
          <a:ext cx="7992888" cy="4030122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198596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100" dirty="0" smtClean="0"/>
                        <a:t>이름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생성자를 팩토리 메서드로 치환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b="1" dirty="0" smtClean="0"/>
                        <a:t>Replace Constructor with Factory Method)</a:t>
                      </a:r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55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100" dirty="0" smtClean="0"/>
                        <a:t>상황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dirty="0" smtClean="0"/>
                        <a:t>인스턴스를 생성함</a:t>
                      </a:r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082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100" dirty="0" smtClean="0"/>
                        <a:t>문제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/>
                        <a:t>생성하고 싶은 인스턴스가 속한 실제 클래스를 클라이언트에는 숨기고 싶음</a:t>
                      </a:r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55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100" dirty="0" smtClean="0"/>
                        <a:t>해법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dirty="0" smtClean="0"/>
                        <a:t>생성자를 팩토리 메서드로 치환함</a:t>
                      </a:r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299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100" dirty="0" smtClean="0"/>
                        <a:t>결과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dirty="0" smtClean="0"/>
                        <a:t>O </a:t>
                      </a:r>
                      <a:r>
                        <a:rPr lang="ko-KR" altLang="en-US" sz="1100" dirty="0" smtClean="0"/>
                        <a:t>어느 클래스 인스턴스를 생성할지를 팩토리 메서드 안에서 정할 수 있음</a:t>
                      </a:r>
                      <a:r>
                        <a:rPr lang="en-US" altLang="ko-KR" sz="1100" dirty="0" smtClean="0"/>
                        <a:t>.</a:t>
                      </a:r>
                      <a:endParaRPr lang="en-US" altLang="ko-KR" sz="11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O </a:t>
                      </a:r>
                      <a:r>
                        <a:rPr lang="ko-KR" altLang="en-US" sz="1100" dirty="0" smtClean="0"/>
                        <a:t>생성한 인스턴스를 변경해도 클라이언트 쪽은 변경하지 않아도 됨</a:t>
                      </a:r>
                      <a:endParaRPr lang="en-US" altLang="ko-KR" sz="11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X </a:t>
                      </a:r>
                      <a:r>
                        <a:rPr lang="ko-KR" altLang="en-US" sz="1100" dirty="0" smtClean="0"/>
                        <a:t>추상도가 너무 올라가면 코드가 오히려 어려워 짐</a:t>
                      </a:r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62166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100" dirty="0" smtClean="0"/>
                        <a:t>방법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100" dirty="0" smtClean="0"/>
                        <a:t>팩토리 메서드 작성</a:t>
                      </a:r>
                      <a:endParaRPr lang="en-US" altLang="ko-KR" sz="11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100" dirty="0" smtClean="0"/>
                        <a:t>팩토리 메서드 작성</a:t>
                      </a:r>
                      <a:endParaRPr lang="en-US" altLang="ko-KR" sz="1100" dirty="0" smtClean="0"/>
                    </a:p>
                    <a:p>
                      <a:pPr marL="800077" lvl="2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/>
                        <a:t>팩토리 메서드 안에서는 현재 생성자를 호출</a:t>
                      </a:r>
                      <a:endParaRPr lang="en-US" altLang="ko-KR" sz="11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100" baseline="0" dirty="0" smtClean="0"/>
                        <a:t>팩토리 메서드 호출</a:t>
                      </a:r>
                      <a:endParaRPr lang="en-US" altLang="ko-KR" sz="1100" baseline="0" dirty="0" smtClean="0"/>
                    </a:p>
                    <a:p>
                      <a:pPr marL="800077" lvl="2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aseline="0" dirty="0" smtClean="0"/>
                        <a:t>클라이언트에서 생성자를 호출하는 부분을 수정해서 팩토리 메서드를 호출하도록 함</a:t>
                      </a:r>
                      <a:endParaRPr lang="en-US" altLang="ko-KR" sz="1100" baseline="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100" baseline="0" dirty="0" smtClean="0"/>
                        <a:t>컴파일해서 테스트</a:t>
                      </a:r>
                      <a:endParaRPr lang="en-US" altLang="ko-KR" sz="1100" dirty="0" smtClean="0"/>
                    </a:p>
                    <a:p>
                      <a:pPr marL="22860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100" dirty="0" err="1" smtClean="0"/>
                        <a:t>생성자</a:t>
                      </a:r>
                      <a:r>
                        <a:rPr lang="ko-KR" altLang="en-US" sz="1100" dirty="0" smtClean="0"/>
                        <a:t> 숨기기</a:t>
                      </a:r>
                      <a:endParaRPr lang="en-US" altLang="ko-KR" sz="11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생성자를 </a:t>
                      </a:r>
                      <a:r>
                        <a:rPr kumimoji="0"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</a:t>
                      </a: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만듦</a:t>
                      </a:r>
                      <a:endParaRPr kumimoji="0"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00077" lvl="2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그러면 생성자를 클라이언트에서 실수로 호출하는 걸 막을 수 있어서 팩토리 메서드 호출이 보장됨</a:t>
                      </a:r>
                      <a:endParaRPr kumimoji="0"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</a:t>
                      </a:r>
                      <a:endParaRPr kumimoji="0"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417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100" dirty="0" smtClean="0"/>
                        <a:t>관련항목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분류 코드를 하위클래스로 치환</a:t>
                      </a:r>
                      <a:endParaRPr lang="en-US" altLang="ko-KR" sz="11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생성자를 팩토리 메서드로 치환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을 한 후에 이 리팩토링을 할 수 있음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생성자를 팩토리 메서드로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Constructor with Factory Method)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202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69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생성자를 팩토리 메서드로 치환 </a:t>
            </a:r>
            <a:r>
              <a:rPr lang="ko-KR" altLang="en-US" dirty="0"/>
              <a:t>후 코드 변화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생성자를 팩토리 메서드로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Constructor with Factory Method)</a:t>
            </a:r>
            <a:endParaRPr lang="ko-KR" altLang="en-US" dirty="0"/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278137"/>
            <a:ext cx="2232853" cy="271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18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한 걸음 더 </a:t>
            </a:r>
            <a:r>
              <a:rPr lang="ko-KR" altLang="en-US" dirty="0" smtClean="0"/>
              <a:t>나아가기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155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70</a:t>
            </a:fld>
            <a:endParaRPr lang="ko-KR" altLang="en-US" dirty="0"/>
          </a:p>
        </p:txBody>
      </p:sp>
      <p:sp>
        <p:nvSpPr>
          <p:cNvPr id="5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ko-KR" altLang="en-US" dirty="0" smtClean="0"/>
              <a:t>리팩토링 </a:t>
            </a:r>
            <a:r>
              <a:rPr lang="ko-KR" altLang="en-US" dirty="0" smtClean="0"/>
              <a:t>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</a:t>
            </a:r>
            <a:r>
              <a:rPr lang="ko-KR" altLang="en-US" dirty="0" smtClean="0"/>
              <a:t>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분류 코드를 하위 클래스로 치환 리팩토링 실행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생성자를 팩토리 메서드로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Constructor with Factory Method)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748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71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한 걸음 더 </a:t>
            </a:r>
            <a:r>
              <a:rPr lang="ko-KR" altLang="en-US" dirty="0" smtClean="0"/>
              <a:t>나아가기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생성자를 팩토리 메서드로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Constructor with Factory Method)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732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72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모델과 뷰가 혼재 할 경우</a:t>
            </a:r>
            <a:endParaRPr lang="en-US" altLang="ko-KR" dirty="0" smtClean="0"/>
          </a:p>
          <a:p>
            <a:r>
              <a:rPr lang="ko-KR" altLang="en-US" dirty="0" smtClean="0"/>
              <a:t>모델과 뷰를 분리</a:t>
            </a:r>
            <a:endParaRPr lang="en-US" altLang="ko-KR" dirty="0" smtClean="0"/>
          </a:p>
          <a:p>
            <a:r>
              <a:rPr lang="ko-KR" altLang="en-US" dirty="0" smtClean="0"/>
              <a:t>뷰는 모델의 데이터를 복사한 형태로 가지고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관찰자 패턴이나 이벤트 </a:t>
            </a:r>
            <a:r>
              <a:rPr lang="ko-KR" altLang="en-US" dirty="0" err="1" smtClean="0"/>
              <a:t>리스너로</a:t>
            </a:r>
            <a:r>
              <a:rPr lang="ko-KR" altLang="en-US" dirty="0" smtClean="0"/>
              <a:t> 그 두 데이터를 동기화 한다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관측 데이터 복제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Duplicate Observed Data)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748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73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36048203"/>
              </p:ext>
            </p:extLst>
          </p:nvPr>
        </p:nvGraphicFramePr>
        <p:xfrm>
          <a:off x="457200" y="611801"/>
          <a:ext cx="7992888" cy="2194560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198596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400" dirty="0" smtClean="0"/>
                        <a:t>이름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관측 데이터 복제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b="1" dirty="0" smtClean="0"/>
                        <a:t>Duplicate Observed Data)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55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400" dirty="0" smtClean="0"/>
                        <a:t>상황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dirty="0" smtClean="0"/>
                        <a:t>데이터를 표시하는 클래스가 있음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082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400" dirty="0" smtClean="0"/>
                        <a:t>문제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모델과 뷰가 한 클래스 안에 뒤섞여 있음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55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400" dirty="0" smtClean="0"/>
                        <a:t>해법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dirty="0" smtClean="0"/>
                        <a:t>양쪽을 분리하고 관찰자 패턴 또는 이벤트 </a:t>
                      </a:r>
                      <a:r>
                        <a:rPr lang="ko-KR" altLang="en-US" sz="1400" dirty="0" err="1" smtClean="0"/>
                        <a:t>리스너로</a:t>
                      </a:r>
                      <a:r>
                        <a:rPr lang="ko-KR" altLang="en-US" sz="1400" dirty="0" smtClean="0"/>
                        <a:t> 동기화 함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299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400" dirty="0" smtClean="0"/>
                        <a:t>결과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dirty="0" smtClean="0"/>
                        <a:t>O </a:t>
                      </a:r>
                      <a:r>
                        <a:rPr lang="ko-KR" altLang="en-US" sz="1400" dirty="0" smtClean="0"/>
                        <a:t>클래스 역할이 확실해 짐</a:t>
                      </a:r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O </a:t>
                      </a:r>
                      <a:r>
                        <a:rPr lang="ko-KR" altLang="en-US" sz="1400" dirty="0" smtClean="0"/>
                        <a:t>여러 뷰를 가지거나 뷰를 전환하기 쉬워짐</a:t>
                      </a:r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X </a:t>
                      </a:r>
                      <a:r>
                        <a:rPr lang="ko-KR" altLang="en-US" sz="1400" dirty="0" smtClean="0"/>
                        <a:t>클래스 숫자가 늘어남</a:t>
                      </a:r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X </a:t>
                      </a:r>
                      <a:r>
                        <a:rPr lang="ko-KR" altLang="en-US" sz="1400" dirty="0" smtClean="0"/>
                        <a:t>주의하지 않으면 동기화 이벤트가 무한히 발생할 수 도 있음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관측 데이터 복제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Duplicate Observed Data)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169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74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534100285"/>
              </p:ext>
            </p:extLst>
          </p:nvPr>
        </p:nvGraphicFramePr>
        <p:xfrm>
          <a:off x="457200" y="611801"/>
          <a:ext cx="7992888" cy="3657600"/>
        </p:xfrm>
        <a:graphic>
          <a:graphicData uri="http://schemas.openxmlformats.org/drawingml/2006/table">
            <a:tbl>
              <a:tblPr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1362166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200" dirty="0" smtClean="0"/>
                        <a:t>방법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200" dirty="0" smtClean="0"/>
                        <a:t>모델을 나타내는 클래스 작성</a:t>
                      </a:r>
                      <a:endParaRPr lang="en-US" altLang="ko-KR" sz="12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200" baseline="0" dirty="0" smtClean="0"/>
                        <a:t>모델을 나타내는 클래스 작성 </a:t>
                      </a:r>
                      <a:r>
                        <a:rPr lang="en-US" altLang="ko-KR" sz="1200" baseline="0" dirty="0" smtClean="0"/>
                        <a:t>– </a:t>
                      </a:r>
                      <a:r>
                        <a:rPr lang="ko-KR" altLang="en-US" sz="1200" baseline="0" dirty="0" smtClean="0">
                          <a:solidFill>
                            <a:srgbClr val="FF0000"/>
                          </a:solidFill>
                        </a:rPr>
                        <a:t>클래스 추출</a:t>
                      </a:r>
                      <a:endParaRPr lang="en-US" altLang="ko-KR" sz="1200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200" baseline="0" dirty="0" smtClean="0"/>
                        <a:t>뷰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뷰에서 모델 참조</a:t>
                      </a:r>
                      <a:endParaRPr lang="en-US" altLang="ko-KR" sz="1200" baseline="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200" baseline="0" dirty="0" smtClean="0"/>
                        <a:t>뷰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모델을 메서드로 조작</a:t>
                      </a:r>
                      <a:endParaRPr lang="en-US" altLang="ko-KR" sz="1200" baseline="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200" baseline="0" dirty="0" smtClean="0"/>
                        <a:t>컴파일해서 테스트</a:t>
                      </a:r>
                      <a:endParaRPr lang="en-US" altLang="ko-KR" sz="1200" baseline="0" dirty="0" smtClean="0"/>
                    </a:p>
                    <a:p>
                      <a:pPr marL="22860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200" dirty="0" smtClean="0"/>
                        <a:t>통지 관련 클래스와 인터페이스 작성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통지 내용을 나타내는 이벤트 선언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통지 관련 인터페이스 선언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통지를 받는 메서드를 뷰에 선언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컴파일해서 테스트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lvl="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뷰</a:t>
                      </a:r>
                      <a:r>
                        <a:rPr kumimoji="0" lang="ko-KR" alt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등록과 뷰 통지</a:t>
                      </a:r>
                      <a:endParaRPr kumimoji="0" lang="en-US" altLang="ko-KR" sz="12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marR="0" lvl="1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모델 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뷰를 모델이 등록 가능하게 만듦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marR="0" lvl="1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뷰 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뷰를 모델에 등록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marR="0" lvl="1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모델 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모델을 변경하면 뷰에 통지하는 코드 작성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marR="0" lvl="1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뷰 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통지를 받는 메서드 안으로 표시 갱신 처리를 이동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marR="0" lvl="1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컴파일해서 테스트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417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200" dirty="0" smtClean="0"/>
                        <a:t>관련항목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클래스 추출</a:t>
                      </a:r>
                      <a:r>
                        <a:rPr lang="ko-KR" altLang="en-US" sz="12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모델과 뷰가 뒤섞인 클래스에서 모델이 되는  클래스 추출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자기 캡슐화 필드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–</a:t>
                      </a:r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필드를  직접 다루던 코드에서 게터 메서드나 세터 메서드를 이용하도록 수정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err="1" smtClean="0">
                          <a:solidFill>
                            <a:srgbClr val="FF0000"/>
                          </a:solidFill>
                        </a:rPr>
                        <a:t>자프레젠테이션과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 도메인 분리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–</a:t>
                      </a:r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rgbClr val="FF0000"/>
                          </a:solidFill>
                        </a:rPr>
                        <a:t>관측 데이터 복제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와 비슷한 문제를 다루지만 더 큰 리팩토링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관측 데이터 복제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Duplicate Observed Data)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997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75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관측 데이터 </a:t>
            </a:r>
            <a:r>
              <a:rPr lang="ko-KR" altLang="en-US" dirty="0" smtClean="0"/>
              <a:t>복제 </a:t>
            </a:r>
            <a:r>
              <a:rPr lang="ko-KR" altLang="en-US" dirty="0" smtClean="0"/>
              <a:t>후 </a:t>
            </a:r>
            <a:r>
              <a:rPr lang="ko-KR" altLang="en-US" dirty="0"/>
              <a:t>코드 변화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관측 데이터 복제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Duplicate Observed Data)</a:t>
            </a:r>
            <a:endParaRPr lang="ko-KR" altLang="en-US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275606"/>
            <a:ext cx="3816424" cy="330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55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76</a:t>
            </a:fld>
            <a:endParaRPr lang="ko-KR" altLang="en-US" dirty="0"/>
          </a:p>
        </p:txBody>
      </p:sp>
      <p:sp>
        <p:nvSpPr>
          <p:cNvPr id="5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진수로 숫자를 표시하는 </a:t>
            </a:r>
            <a:r>
              <a:rPr lang="en-US" altLang="ko-KR" dirty="0" smtClean="0"/>
              <a:t>GUI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</a:t>
            </a:r>
            <a:r>
              <a:rPr lang="ko-KR" altLang="en-US" dirty="0" smtClean="0"/>
              <a:t>후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관측 데이터 복제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Duplicate Observed Data)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134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77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한 걸음 더 </a:t>
            </a:r>
            <a:r>
              <a:rPr lang="ko-KR" altLang="en-US" dirty="0" smtClean="0"/>
              <a:t>나아가기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관측 데이터 복제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Duplicate Observed Data)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344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78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상속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부모가 자식에게 물려주는</a:t>
            </a:r>
            <a:r>
              <a:rPr lang="en-US" altLang="ko-KR" dirty="0" smtClean="0"/>
              <a:t>(inherit)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r>
              <a:rPr lang="ko-KR" altLang="en-US" dirty="0" smtClean="0"/>
              <a:t>위임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다른 인스턴스의 메서드를 호출해서 처리하는 것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상속과 위임 비교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상속은 클래스 사이의 관계고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위임은 인스턴스 사이의 관계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상속은 정적인 관계이고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위임은 동적이 관계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상속을 사용해야 할 곳이 아닌 곳까지 상속을 사용하면 프로그램이 더러워지고 재사용하기 어려워짐 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상속을 위임으로 치환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Inheritance with Delegation)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414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79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630081280"/>
              </p:ext>
            </p:extLst>
          </p:nvPr>
        </p:nvGraphicFramePr>
        <p:xfrm>
          <a:off x="457200" y="611801"/>
          <a:ext cx="7992888" cy="4152900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210238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상속을 위임으로 치환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en-US" altLang="ko-KR" sz="1000" b="1" dirty="0" smtClean="0"/>
                        <a:t>Replace Inheritance with Delegation)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867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상황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dirty="0" smtClean="0"/>
                        <a:t>클래스에 상속 관계가 있음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6119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문제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/>
                        <a:t>하위 클래스가 상위 클래스 기능의 일부만 사용함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상속 거부</a:t>
                      </a:r>
                      <a:r>
                        <a:rPr lang="en-US" altLang="ko-KR" sz="1000" dirty="0" smtClean="0"/>
                        <a:t>)</a:t>
                      </a:r>
                    </a:p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/>
                        <a:t>하위 클래스가 상속 클래스와 </a:t>
                      </a:r>
                      <a:r>
                        <a:rPr lang="en-US" altLang="ko-KR" sz="1000" dirty="0" smtClean="0"/>
                        <a:t>IS-A</a:t>
                      </a:r>
                      <a:r>
                        <a:rPr lang="ko-KR" altLang="en-US" sz="1000" dirty="0" smtClean="0"/>
                        <a:t>관계가 아님</a:t>
                      </a:r>
                      <a:endParaRPr lang="en-US" altLang="ko-KR" sz="1000" dirty="0" smtClean="0"/>
                    </a:p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err="1" smtClean="0"/>
                        <a:t>리스코프</a:t>
                      </a:r>
                      <a:r>
                        <a:rPr lang="ko-KR" altLang="en-US" sz="1000" dirty="0" smtClean="0"/>
                        <a:t> 치환 원칙 위반</a:t>
                      </a:r>
                      <a:endParaRPr lang="en-US" altLang="ko-KR" sz="1000" dirty="0" smtClean="0"/>
                    </a:p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/>
                        <a:t>계약을 지키지 않음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867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해법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dirty="0" smtClean="0"/>
                        <a:t>위임을 사용해서 상속을 치환함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6119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결과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dirty="0" smtClean="0"/>
                        <a:t>O </a:t>
                      </a:r>
                      <a:r>
                        <a:rPr lang="ko-KR" altLang="en-US" sz="1000" dirty="0" smtClean="0"/>
                        <a:t>부적절한 상속 관계를 해소 가능함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O </a:t>
                      </a:r>
                      <a:r>
                        <a:rPr lang="ko-KR" altLang="en-US" sz="1000" dirty="0" smtClean="0"/>
                        <a:t>클래스에 필요한 기능이 명확해짐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O </a:t>
                      </a:r>
                      <a:r>
                        <a:rPr lang="ko-KR" altLang="en-US" sz="1000" dirty="0" smtClean="0"/>
                        <a:t>클래스 개선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기능 추가가 편해짐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X </a:t>
                      </a:r>
                      <a:r>
                        <a:rPr lang="ko-KR" altLang="en-US" sz="1000" dirty="0" smtClean="0"/>
                        <a:t>위임하는 메서드를 작성해야 함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8039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000" dirty="0" smtClean="0"/>
                        <a:t>방법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000" dirty="0" smtClean="0"/>
                        <a:t>위임용 필드 도입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하위 클래스에 상위 클래스 타입의 위임용 필드 선언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000" dirty="0" err="1" smtClean="0"/>
                        <a:t>생성자</a:t>
                      </a:r>
                      <a:r>
                        <a:rPr lang="ko-KR" altLang="en-US" sz="1000" dirty="0" smtClean="0"/>
                        <a:t> 안에서 위임용 필드를 </a:t>
                      </a:r>
                      <a:r>
                        <a:rPr lang="en-US" altLang="ko-KR" sz="1000" dirty="0" smtClean="0"/>
                        <a:t>this</a:t>
                      </a:r>
                      <a:r>
                        <a:rPr lang="ko-KR" altLang="en-US" sz="1000" dirty="0" smtClean="0"/>
                        <a:t>로 초기화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상속받던 메서드를 </a:t>
                      </a:r>
                      <a:r>
                        <a:rPr lang="ko-KR" altLang="en-US" sz="1000" dirty="0" err="1" smtClean="0"/>
                        <a:t>재작성해서</a:t>
                      </a:r>
                      <a:r>
                        <a:rPr lang="ko-KR" altLang="en-US" sz="1000" dirty="0" smtClean="0"/>
                        <a:t> 위임용 필드를 이용하게 함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000" baseline="0" dirty="0" smtClean="0"/>
                        <a:t>컴파일해서 테스트</a:t>
                      </a:r>
                      <a:endParaRPr lang="en-US" altLang="ko-KR" sz="1000" dirty="0" smtClean="0"/>
                    </a:p>
                    <a:p>
                      <a:pPr marL="22860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000" dirty="0" smtClean="0"/>
                        <a:t>상속 관계 삭제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상위 클래스 선언</a:t>
                      </a: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(extends)</a:t>
                      </a: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삭제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위임용 필드를 상위 클래스의 인스턴스로 초기화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지금까지 외부의 암묵적으로 이용하던 메서드를 명시적으로 선언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그 메서드를 위임용 필드 경유 호출로 작성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컴파일해서 테스트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867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000" dirty="0" smtClean="0"/>
                        <a:t>관련항목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위임을 상속으로 치환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역리팩토링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상속을 위임으로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Inheritance with Delegation)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688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리팩토링이란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리팩토링 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외부에서 보는 프로그램 동작은 바꾸지 않고 프로그램의 내부 구조를 개선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중요한 두 가지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리팩토링해도 외부에서 보는 프로그램 동작은 변하지 않는다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리팩토링하면 프로그램의 내부 구조가 개선된다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114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80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상속을 위임으로 치환 </a:t>
            </a:r>
            <a:r>
              <a:rPr lang="ko-KR" altLang="en-US" dirty="0"/>
              <a:t>후 코드 변화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상속을 위임으로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Inheritance with Delegation)</a:t>
            </a:r>
            <a:endParaRPr lang="ko-KR" altLang="en-US" dirty="0"/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593" y="1065057"/>
            <a:ext cx="3840813" cy="362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38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81</a:t>
            </a:fld>
            <a:endParaRPr lang="ko-KR" altLang="en-US" dirty="0"/>
          </a:p>
        </p:txBody>
      </p:sp>
      <p:sp>
        <p:nvSpPr>
          <p:cNvPr id="5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주사위 프로그램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</a:t>
            </a:r>
            <a:r>
              <a:rPr lang="ko-KR" altLang="en-US" dirty="0" smtClean="0"/>
              <a:t>후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상속을 위임으로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Inheritance with Delegation)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22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82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한 걸음 더 </a:t>
            </a:r>
            <a:r>
              <a:rPr lang="ko-KR" altLang="en-US" dirty="0" smtClean="0"/>
              <a:t>나아가기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상속은 최후의 무기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상속은 클래스 코드 양을 극적으로 줄이는 강력한 구조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상속은 사용하기 전에 충분히 생각해야 한다는 뜻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 smtClean="0"/>
              <a:t>리스코프</a:t>
            </a:r>
            <a:r>
              <a:rPr lang="ko-KR" altLang="en-US" dirty="0" smtClean="0"/>
              <a:t> 치환 원칙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상속을 사용하는 게 좋을지 안 좋을지 판단하는 기준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Parent</a:t>
            </a:r>
            <a:r>
              <a:rPr lang="ko-KR" altLang="en-US" dirty="0" smtClean="0"/>
              <a:t>타입의 변수에 </a:t>
            </a:r>
            <a:r>
              <a:rPr lang="en-US" altLang="ko-KR" dirty="0" smtClean="0"/>
              <a:t>Child</a:t>
            </a:r>
            <a:r>
              <a:rPr lang="ko-KR" altLang="en-US" dirty="0"/>
              <a:t> </a:t>
            </a:r>
            <a:r>
              <a:rPr lang="ko-KR" altLang="en-US" dirty="0" smtClean="0"/>
              <a:t>클래스의 인스턴스를 할당해도 문제없이 사용 가능하게 만들어야 하는 원칙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IS-A </a:t>
            </a:r>
            <a:r>
              <a:rPr lang="ko-KR" altLang="en-US" dirty="0" smtClean="0"/>
              <a:t>관계와 </a:t>
            </a:r>
            <a:r>
              <a:rPr lang="en-US" altLang="ko-KR" dirty="0" smtClean="0"/>
              <a:t>HAS-A </a:t>
            </a:r>
            <a:r>
              <a:rPr lang="ko-KR" altLang="en-US" dirty="0" smtClean="0"/>
              <a:t>관계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IS-A</a:t>
            </a:r>
            <a:r>
              <a:rPr lang="ko-KR" altLang="en-US" dirty="0" smtClean="0"/>
              <a:t>관계 여부를 판정하려면 </a:t>
            </a:r>
            <a:r>
              <a:rPr lang="ko-KR" altLang="en-US" dirty="0" err="1" smtClean="0"/>
              <a:t>리스코프</a:t>
            </a:r>
            <a:r>
              <a:rPr lang="ko-KR" altLang="en-US" dirty="0"/>
              <a:t> </a:t>
            </a:r>
            <a:r>
              <a:rPr lang="ko-KR" altLang="en-US" dirty="0" smtClean="0"/>
              <a:t>치환 원칙을 사용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IS-A</a:t>
            </a:r>
            <a:r>
              <a:rPr lang="ko-KR" altLang="en-US" dirty="0" smtClean="0"/>
              <a:t>관계는 상속과 관계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HAS-A</a:t>
            </a:r>
            <a:r>
              <a:rPr lang="ko-KR" altLang="en-US" dirty="0" smtClean="0"/>
              <a:t>관계는 위임과 관계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상속을 위임으로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Inheritance with Delegation)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61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83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클래스끼리 관계가 너무 복잡해지면 프로그램을 수정이 힘듦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클래스가 상세 구현을 다른 클래스에 지나치게 공개하기 때문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 사이의 관계를 단순화 하려면 정보은폐가 필요</a:t>
            </a:r>
            <a:endParaRPr lang="en-US" altLang="ko-KR" dirty="0" smtClean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대리자 은폐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Hide Delegate)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584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84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6323126"/>
              </p:ext>
            </p:extLst>
          </p:nvPr>
        </p:nvGraphicFramePr>
        <p:xfrm>
          <a:off x="457200" y="611801"/>
          <a:ext cx="7992888" cy="3527387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198596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100" dirty="0" smtClean="0"/>
                        <a:t>이름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대리자 은폐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b="1" dirty="0" smtClean="0"/>
                        <a:t>Hide Delegate)</a:t>
                      </a:r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55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100" dirty="0" smtClean="0"/>
                        <a:t>상황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dirty="0" smtClean="0"/>
                        <a:t>클래스에 위임 관계가 있</a:t>
                      </a:r>
                      <a:r>
                        <a:rPr lang="ko-KR" altLang="en-US" sz="1100" dirty="0" smtClean="0"/>
                        <a:t>음</a:t>
                      </a:r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082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100" dirty="0" smtClean="0"/>
                        <a:t>문제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/>
                        <a:t>클라이언트 클래스가 서버 클래스뿐만 아니라 대리 클래스까지 이용함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55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100" dirty="0" smtClean="0"/>
                        <a:t>해법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dirty="0" smtClean="0"/>
                        <a:t>서버 클래스에 위임 메서드를 추가해서 클라이언트 클래스로부터 대리 클래스를 은폐</a:t>
                      </a:r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299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100" dirty="0" smtClean="0"/>
                        <a:t>결과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O </a:t>
                      </a:r>
                      <a:r>
                        <a:rPr lang="ko-KR" altLang="en-US" sz="1100" dirty="0" smtClean="0"/>
                        <a:t>클래스 사이의 불필요한 관계가 줄고 코드 수정이 쉬워짐</a:t>
                      </a:r>
                      <a:endParaRPr lang="en-US" altLang="ko-KR" sz="11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X </a:t>
                      </a:r>
                      <a:r>
                        <a:rPr lang="ko-KR" altLang="en-US" sz="1100" dirty="0" smtClean="0"/>
                        <a:t>서버 클래스의 책임이 </a:t>
                      </a:r>
                      <a:r>
                        <a:rPr lang="ko-KR" altLang="en-US" sz="1100" dirty="0" err="1" smtClean="0"/>
                        <a:t>늘어난ㅁ</a:t>
                      </a:r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62166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100" dirty="0" smtClean="0"/>
                        <a:t>방법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100" dirty="0" smtClean="0"/>
                        <a:t>위임 메서드 작성</a:t>
                      </a:r>
                      <a:endParaRPr lang="en-US" altLang="ko-KR" sz="11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100" dirty="0" smtClean="0"/>
                        <a:t>대리 클래스의 메서드에 대응하는 위임 메서드를 서버 클래스에 작성</a:t>
                      </a:r>
                      <a:endParaRPr lang="en-US" altLang="ko-KR" sz="11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100" baseline="0" dirty="0" smtClean="0"/>
                        <a:t>클라이언트 클래스는 대리 클래스가 아닌 서버 클래스를 호출하도록 변경</a:t>
                      </a:r>
                      <a:endParaRPr lang="en-US" altLang="ko-KR" sz="1100" baseline="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100" baseline="0" dirty="0" smtClean="0"/>
                        <a:t>컴파일해서 테스트</a:t>
                      </a:r>
                      <a:endParaRPr lang="en-US" altLang="ko-KR" sz="1100" dirty="0" smtClean="0"/>
                    </a:p>
                    <a:p>
                      <a:pPr marL="22860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100" dirty="0" smtClean="0"/>
                        <a:t>대리 클래스 은폐</a:t>
                      </a:r>
                      <a:endParaRPr lang="en-US" altLang="ko-KR" sz="11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서버 클래스에 있는 대리 클래스의 게터 메서드 삭제</a:t>
                      </a:r>
                      <a:endParaRPr kumimoji="0"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</a:t>
                      </a:r>
                      <a:endParaRPr kumimoji="0"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417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100" dirty="0" smtClean="0"/>
                        <a:t>관련항목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중개자 제거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대리자 은폐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결과 서버 클래스의 메서드가 모두 위임 메서드가 되었다면 서버 클래스를 삭제 가능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클래스 인라인화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대리 클래스가 별다른 일을 하지 않는다면 대리 클래스는 서버 클래스에 인라인화 가능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대리자 은폐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Hide Delegate)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415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85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대리자 은폐 </a:t>
            </a:r>
            <a:r>
              <a:rPr lang="ko-KR" altLang="en-US" dirty="0"/>
              <a:t>후 코드 변화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대리자 은폐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Hide Delegate)</a:t>
            </a:r>
            <a:endParaRPr lang="ko-KR" altLang="en-US" dirty="0"/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699" y="1275606"/>
            <a:ext cx="5090601" cy="302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0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86</a:t>
            </a:fld>
            <a:endParaRPr lang="ko-KR" altLang="en-US" dirty="0"/>
          </a:p>
        </p:txBody>
      </p:sp>
      <p:sp>
        <p:nvSpPr>
          <p:cNvPr id="5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사용자명과 메일주소 조합을 파일에 저장하는 프로그램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</a:t>
            </a:r>
            <a:r>
              <a:rPr lang="ko-KR" altLang="en-US" dirty="0" smtClean="0"/>
              <a:t>후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대리자 은폐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Hide Delegate)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633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87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한 걸음 더 </a:t>
            </a:r>
            <a:r>
              <a:rPr lang="ko-KR" altLang="en-US" dirty="0" smtClean="0"/>
              <a:t>나아가기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‘</a:t>
            </a:r>
            <a:r>
              <a:rPr lang="ko-KR" altLang="en-US" dirty="0" smtClean="0"/>
              <a:t>숨기기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의 중요성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다양한 은폐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접근 제어를 사용한 은폐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패키지를 사용한 은폐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중첩클래스를 사용한 은폐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중개자 제거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대리자 은폐의 반대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클래스 인라인화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대리자 은폐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Hide Delegate)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128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88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상속을 사용하면 상위 클래스에 선언한 메서드는 모두 하위 클래스에서 이용가능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하위 클래스에서 코드를 약간만 작성해도 큰 기능을 구현할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상속을 지나치게 의존하면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클래스 계층의 어디에 새 기능을 넣어야 할지 알기 어려움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이용하고 싶은 코드가 형제 클래스에 있어서 상속으로 이용할 수 없음</a:t>
            </a:r>
            <a:endParaRPr lang="en-US" altLang="ko-KR" dirty="0" smtClean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상속 구조 정리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Tease Apart Inheritance)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036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89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87945500"/>
              </p:ext>
            </p:extLst>
          </p:nvPr>
        </p:nvGraphicFramePr>
        <p:xfrm>
          <a:off x="457200" y="611801"/>
          <a:ext cx="7992888" cy="5203602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198596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100" dirty="0" smtClean="0"/>
                        <a:t>이름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상속 구조 정리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b="1" dirty="0" smtClean="0"/>
                        <a:t>Tease Apart Inheritance)</a:t>
                      </a:r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55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100" dirty="0" smtClean="0"/>
                        <a:t>상황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dirty="0" smtClean="0"/>
                        <a:t>클래스 계층 하나에 많은 클래스가 존재함</a:t>
                      </a:r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082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100" dirty="0" smtClean="0"/>
                        <a:t>문제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/>
                        <a:t>클래스 계층 하나에서 다양한 작업을 함</a:t>
                      </a:r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55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100" dirty="0" smtClean="0"/>
                        <a:t>해법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dirty="0" smtClean="0"/>
                        <a:t>상속을 분할하고 필요한 작업은 위임을 사용해 이용함</a:t>
                      </a:r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299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100" dirty="0" smtClean="0"/>
                        <a:t>결과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dirty="0" smtClean="0"/>
                        <a:t>O </a:t>
                      </a:r>
                      <a:r>
                        <a:rPr lang="ko-KR" altLang="en-US" sz="1100" dirty="0" smtClean="0"/>
                        <a:t>부적절한 상속 관계를 해소 가능</a:t>
                      </a:r>
                      <a:endParaRPr lang="en-US" altLang="ko-KR" sz="11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O </a:t>
                      </a:r>
                      <a:r>
                        <a:rPr lang="ko-KR" altLang="en-US" sz="1100" dirty="0" smtClean="0"/>
                        <a:t>클래스 개선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기능 추가가 편해짐</a:t>
                      </a:r>
                      <a:endParaRPr lang="en-US" altLang="ko-KR" sz="11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X </a:t>
                      </a:r>
                      <a:r>
                        <a:rPr lang="ko-KR" altLang="en-US" sz="1100" dirty="0" smtClean="0"/>
                        <a:t>클래스 개수가 늘기도 함</a:t>
                      </a:r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62166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100" dirty="0" smtClean="0"/>
                        <a:t>방법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100" dirty="0" smtClean="0"/>
                        <a:t>어떤 작업을 이동할지 결정</a:t>
                      </a:r>
                      <a:endParaRPr lang="en-US" altLang="ko-KR" sz="11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100" dirty="0" smtClean="0"/>
                        <a:t>기존 클래스 계층에서 하던 작업 나열</a:t>
                      </a:r>
                      <a:endParaRPr lang="en-US" altLang="ko-KR" sz="11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100" dirty="0" smtClean="0"/>
                        <a:t>이동할 작업 판단</a:t>
                      </a:r>
                      <a:endParaRPr lang="en-US" altLang="ko-KR" sz="1100" dirty="0" smtClean="0"/>
                    </a:p>
                    <a:p>
                      <a:pPr marL="22860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100" dirty="0" smtClean="0"/>
                        <a:t>위임 처리</a:t>
                      </a:r>
                      <a:endParaRPr lang="en-US" altLang="ko-KR" sz="11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이동할 작업을 나타내는 클래스를 새로 작성</a:t>
                      </a:r>
                      <a:endParaRPr kumimoji="0"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클래스 계층에서 </a:t>
                      </a:r>
                      <a:r>
                        <a:rPr kumimoji="0" lang="ko-KR" altLang="en-US" sz="11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클래스 추출</a:t>
                      </a:r>
                      <a:endParaRPr kumimoji="0" lang="en-US" altLang="ko-KR" sz="11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위임할 필드 작성</a:t>
                      </a:r>
                      <a:endParaRPr kumimoji="0"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lvl="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새로운 상속 구성</a:t>
                      </a:r>
                      <a:endParaRPr kumimoji="0"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클래스 계층의 하위 클래스에 대응하는 새로운 클래스의 하위 클래스 작성</a:t>
                      </a:r>
                      <a:endParaRPr kumimoji="0"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하위 클래스에서 새로운 하위 클래스로 메서드 이동</a:t>
                      </a:r>
                      <a:endParaRPr kumimoji="0"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lvl="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추가 리팩토링</a:t>
                      </a:r>
                      <a:endParaRPr kumimoji="0"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하위 클래스에 메서드가 남아 있지 않다면 하위 클래스 삭제</a:t>
                      </a:r>
                      <a:endParaRPr kumimoji="0"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1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메서드 올리기</a:t>
                      </a: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또는 </a:t>
                      </a:r>
                      <a:r>
                        <a:rPr kumimoji="0" lang="ko-KR" altLang="en-US" sz="11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메서드 내리기</a:t>
                      </a: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실시</a:t>
                      </a:r>
                      <a:endParaRPr kumimoji="0"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417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100" dirty="0" smtClean="0"/>
                        <a:t>관련항목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클래스 추출</a:t>
                      </a:r>
                      <a:endParaRPr lang="en-US" altLang="ko-KR" sz="11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메서드 이동</a:t>
                      </a:r>
                      <a:endParaRPr lang="en-US" altLang="ko-KR" sz="11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필드 이동</a:t>
                      </a:r>
                      <a:endParaRPr lang="en-US" altLang="ko-KR" sz="11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메서드 올리기</a:t>
                      </a:r>
                      <a:endParaRPr lang="en-US" altLang="ko-KR" sz="11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필드 올리기</a:t>
                      </a:r>
                      <a:endParaRPr lang="en-US" altLang="ko-KR" sz="11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상속을 위임으로 치환</a:t>
                      </a:r>
                      <a:endParaRPr lang="en-US" altLang="ko-KR" sz="11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브리지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(Bridge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ko-KR" altLang="en-US" sz="1100" baseline="0" dirty="0" smtClean="0">
                          <a:solidFill>
                            <a:srgbClr val="FF0000"/>
                          </a:solidFill>
                        </a:rPr>
                        <a:t>패턴</a:t>
                      </a:r>
                      <a:endParaRPr lang="en-US" altLang="ko-KR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상속 구조 정리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Tease Apart Inheritance)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418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리팩토링이란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9</a:t>
            </a:fld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1025502" y="651510"/>
            <a:ext cx="5467720" cy="3966209"/>
            <a:chOff x="1025502" y="651510"/>
            <a:chExt cx="5467720" cy="3966209"/>
          </a:xfrm>
        </p:grpSpPr>
        <p:sp>
          <p:nvSpPr>
            <p:cNvPr id="28" name="자유형 27"/>
            <p:cNvSpPr/>
            <p:nvPr/>
          </p:nvSpPr>
          <p:spPr>
            <a:xfrm>
              <a:off x="2175078" y="806192"/>
              <a:ext cx="3477049" cy="3395075"/>
            </a:xfrm>
            <a:custGeom>
              <a:avLst/>
              <a:gdLst>
                <a:gd name="connsiteX0" fmla="*/ 0 w 3477049"/>
                <a:gd name="connsiteY0" fmla="*/ 1697538 h 3395075"/>
                <a:gd name="connsiteX1" fmla="*/ 1738525 w 3477049"/>
                <a:gd name="connsiteY1" fmla="*/ 0 h 3395075"/>
                <a:gd name="connsiteX2" fmla="*/ 3477050 w 3477049"/>
                <a:gd name="connsiteY2" fmla="*/ 1697538 h 3395075"/>
                <a:gd name="connsiteX3" fmla="*/ 1738525 w 3477049"/>
                <a:gd name="connsiteY3" fmla="*/ 3395076 h 3395075"/>
                <a:gd name="connsiteX4" fmla="*/ 0 w 3477049"/>
                <a:gd name="connsiteY4" fmla="*/ 1697538 h 3395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77049" h="3395075">
                  <a:moveTo>
                    <a:pt x="0" y="1697538"/>
                  </a:moveTo>
                  <a:cubicBezTo>
                    <a:pt x="0" y="760014"/>
                    <a:pt x="778364" y="0"/>
                    <a:pt x="1738525" y="0"/>
                  </a:cubicBezTo>
                  <a:cubicBezTo>
                    <a:pt x="2698686" y="0"/>
                    <a:pt x="3477050" y="760014"/>
                    <a:pt x="3477050" y="1697538"/>
                  </a:cubicBezTo>
                  <a:cubicBezTo>
                    <a:pt x="3477050" y="2635062"/>
                    <a:pt x="2698686" y="3395076"/>
                    <a:pt x="1738525" y="3395076"/>
                  </a:cubicBezTo>
                  <a:cubicBezTo>
                    <a:pt x="778364" y="3395076"/>
                    <a:pt x="0" y="2635062"/>
                    <a:pt x="0" y="1697538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6362" tIns="634357" rIns="646362" bIns="634357" numCol="1" spcCol="1270" anchor="ctr" anchorCtr="0">
              <a:noAutofit/>
            </a:bodyPr>
            <a:lstStyle/>
            <a:p>
              <a:pPr lvl="0" algn="ctr" defTabSz="160020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3600" kern="1200" dirty="0" smtClean="0"/>
                <a:t>리팩토링</a:t>
              </a:r>
              <a:endParaRPr lang="ko-KR" altLang="en-US" sz="3600" kern="1200" dirty="0"/>
            </a:p>
          </p:txBody>
        </p:sp>
        <p:sp>
          <p:nvSpPr>
            <p:cNvPr id="29" name="타원 28"/>
            <p:cNvSpPr/>
            <p:nvPr/>
          </p:nvSpPr>
          <p:spPr>
            <a:xfrm>
              <a:off x="4153495" y="651510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타원 29"/>
            <p:cNvSpPr/>
            <p:nvPr/>
          </p:nvSpPr>
          <p:spPr>
            <a:xfrm>
              <a:off x="3260081" y="3949016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타원 30"/>
            <p:cNvSpPr/>
            <p:nvPr/>
          </p:nvSpPr>
          <p:spPr>
            <a:xfrm>
              <a:off x="5829603" y="2184053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타원 31"/>
            <p:cNvSpPr/>
            <p:nvPr/>
          </p:nvSpPr>
          <p:spPr>
            <a:xfrm>
              <a:off x="4521862" y="4240136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타원 32"/>
            <p:cNvSpPr/>
            <p:nvPr/>
          </p:nvSpPr>
          <p:spPr>
            <a:xfrm>
              <a:off x="3336679" y="1188138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타원 33"/>
            <p:cNvSpPr/>
            <p:nvPr/>
          </p:nvSpPr>
          <p:spPr>
            <a:xfrm>
              <a:off x="2475297" y="2753601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타원 35"/>
            <p:cNvSpPr/>
            <p:nvPr/>
          </p:nvSpPr>
          <p:spPr>
            <a:xfrm>
              <a:off x="3771896" y="1200036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타원 36"/>
            <p:cNvSpPr/>
            <p:nvPr/>
          </p:nvSpPr>
          <p:spPr>
            <a:xfrm>
              <a:off x="1285239" y="3203369"/>
              <a:ext cx="682420" cy="68258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타원 38"/>
            <p:cNvSpPr/>
            <p:nvPr/>
          </p:nvSpPr>
          <p:spPr>
            <a:xfrm>
              <a:off x="5343553" y="1722386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타원 39"/>
            <p:cNvSpPr/>
            <p:nvPr/>
          </p:nvSpPr>
          <p:spPr>
            <a:xfrm>
              <a:off x="1025502" y="4015649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타원 40"/>
            <p:cNvSpPr/>
            <p:nvPr/>
          </p:nvSpPr>
          <p:spPr>
            <a:xfrm>
              <a:off x="3752399" y="3626167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타원 42"/>
            <p:cNvSpPr/>
            <p:nvPr/>
          </p:nvSpPr>
          <p:spPr>
            <a:xfrm>
              <a:off x="6219558" y="3106593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35" name="자유형 34"/>
          <p:cNvSpPr/>
          <p:nvPr/>
        </p:nvSpPr>
        <p:spPr>
          <a:xfrm>
            <a:off x="903633" y="1418971"/>
            <a:ext cx="1882939" cy="1379844"/>
          </a:xfrm>
          <a:custGeom>
            <a:avLst/>
            <a:gdLst>
              <a:gd name="connsiteX0" fmla="*/ 0 w 1882939"/>
              <a:gd name="connsiteY0" fmla="*/ 689922 h 1379844"/>
              <a:gd name="connsiteX1" fmla="*/ 941470 w 1882939"/>
              <a:gd name="connsiteY1" fmla="*/ 0 h 1379844"/>
              <a:gd name="connsiteX2" fmla="*/ 1882940 w 1882939"/>
              <a:gd name="connsiteY2" fmla="*/ 689922 h 1379844"/>
              <a:gd name="connsiteX3" fmla="*/ 941470 w 1882939"/>
              <a:gd name="connsiteY3" fmla="*/ 1379844 h 1379844"/>
              <a:gd name="connsiteX4" fmla="*/ 0 w 1882939"/>
              <a:gd name="connsiteY4" fmla="*/ 689922 h 1379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2939" h="1379844">
                <a:moveTo>
                  <a:pt x="0" y="689922"/>
                </a:moveTo>
                <a:cubicBezTo>
                  <a:pt x="0" y="308889"/>
                  <a:pt x="421510" y="0"/>
                  <a:pt x="941470" y="0"/>
                </a:cubicBezTo>
                <a:cubicBezTo>
                  <a:pt x="1461430" y="0"/>
                  <a:pt x="1882940" y="308889"/>
                  <a:pt x="1882940" y="689922"/>
                </a:cubicBezTo>
                <a:cubicBezTo>
                  <a:pt x="1882940" y="1070955"/>
                  <a:pt x="1461430" y="1379844"/>
                  <a:pt x="941470" y="1379844"/>
                </a:cubicBezTo>
                <a:cubicBezTo>
                  <a:pt x="421510" y="1379844"/>
                  <a:pt x="0" y="1070955"/>
                  <a:pt x="0" y="68992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1950" tIns="278273" rIns="351950" bIns="278273" numCol="1" spcCol="1270" anchor="ctr" anchorCtr="0">
            <a:noAutofit/>
          </a:bodyPr>
          <a:lstStyle/>
          <a:p>
            <a:pPr lvl="0" algn="ctr" defTabSz="8890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sz="2000" kern="1200" baseline="0" dirty="0" smtClean="0"/>
              <a:t>버그 수정</a:t>
            </a:r>
            <a:r>
              <a:rPr lang="en-US" sz="2000" kern="1200" baseline="0" dirty="0" smtClean="0"/>
              <a:t>?</a:t>
            </a:r>
            <a:endParaRPr lang="ko-KR" sz="2000" kern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426459" y="2929298"/>
            <a:ext cx="820891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ko-KR" dirty="0"/>
              <a:t>버그 수정</a:t>
            </a:r>
            <a:r>
              <a:rPr lang="en-US" altLang="ko-KR" dirty="0"/>
              <a:t>?</a:t>
            </a:r>
            <a:endParaRPr lang="ko-KR" altLang="ko-KR" dirty="0"/>
          </a:p>
          <a:p>
            <a:pPr lvl="0"/>
            <a:r>
              <a:rPr lang="ko-KR" altLang="ko-KR" dirty="0" smtClean="0"/>
              <a:t>버그를 </a:t>
            </a:r>
            <a:r>
              <a:rPr lang="ko-KR" altLang="ko-KR" dirty="0"/>
              <a:t>수정하면 외부에서 보는 프로그램 동작이 변함</a:t>
            </a:r>
            <a:r>
              <a:rPr lang="en-US" altLang="ko-KR" dirty="0"/>
              <a:t>. </a:t>
            </a:r>
            <a:r>
              <a:rPr lang="ko-KR" altLang="ko-KR" dirty="0"/>
              <a:t>리팩토링해도 외부에서 보는 프로그램 동작은 변하지 않아야 하므로 버그 수정은 리팩토링이 </a:t>
            </a:r>
            <a:r>
              <a:rPr lang="ko-KR" altLang="ko-KR" dirty="0" smtClean="0"/>
              <a:t>아님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03604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4" grpId="0" animBg="1"/>
      <p:bldP spid="24" grpId="1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90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생성자를 팩토리 메서드로 치환 </a:t>
            </a:r>
            <a:r>
              <a:rPr lang="ko-KR" altLang="en-US" dirty="0"/>
              <a:t>후 코드 변화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상속 구조 정리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Tease Apart Inheritance)</a:t>
            </a:r>
            <a:endParaRPr lang="ko-KR" altLang="en-US" dirty="0"/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278137"/>
            <a:ext cx="2232853" cy="271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90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91</a:t>
            </a:fld>
            <a:endParaRPr lang="ko-KR" altLang="en-US" dirty="0"/>
          </a:p>
        </p:txBody>
      </p:sp>
      <p:sp>
        <p:nvSpPr>
          <p:cNvPr id="5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ko-KR" altLang="en-US" dirty="0" smtClean="0"/>
              <a:t>리팩토링 </a:t>
            </a:r>
            <a:r>
              <a:rPr lang="ko-KR" altLang="en-US" dirty="0" smtClean="0"/>
              <a:t>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</a:t>
            </a:r>
            <a:r>
              <a:rPr lang="ko-KR" altLang="en-US" dirty="0" smtClean="0"/>
              <a:t>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분류 코드를 하위 클래스로 치환 리팩토링 실행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상속 구조 정리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Tease Apart Inheritance)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746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92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한 걸음 더 </a:t>
            </a:r>
            <a:r>
              <a:rPr lang="ko-KR" altLang="en-US" dirty="0" smtClean="0"/>
              <a:t>나아가기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상속 구조 정리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Tease Apart Inheritance)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815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ThemeVer02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ThemeVer02" id="{EAEA7853-247F-4D97-A84F-8F51B6AE0C79}" vid="{207CACDA-2039-457E-A6A7-FFA31EE9EFC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Ver02 MyBatis를 사용한 Java 퍼시스턴스 개발01-MyBatis와 JDBC비교</Template>
  <TotalTime>527</TotalTime>
  <Words>5392</Words>
  <Application>Microsoft Office PowerPoint</Application>
  <PresentationFormat>화면 슬라이드 쇼(16:9)</PresentationFormat>
  <Paragraphs>1097</Paragraphs>
  <Slides>92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92</vt:i4>
      </vt:variant>
    </vt:vector>
  </HeadingPairs>
  <TitlesOfParts>
    <vt:vector size="103" baseType="lpstr">
      <vt:lpstr>Gill Sans MT</vt:lpstr>
      <vt:lpstr>나눔고딕 ExtraBold</vt:lpstr>
      <vt:lpstr>돋움</vt:lpstr>
      <vt:lpstr>맑은 고딕</vt:lpstr>
      <vt:lpstr>Arial</vt:lpstr>
      <vt:lpstr>Bookman Old Style</vt:lpstr>
      <vt:lpstr>Consolas</vt:lpstr>
      <vt:lpstr>Verdana</vt:lpstr>
      <vt:lpstr>Wingdings</vt:lpstr>
      <vt:lpstr>Wingdings 3</vt:lpstr>
      <vt:lpstr>MyThemeVer02</vt:lpstr>
      <vt:lpstr>자바로 배우는 리팩토링 입문</vt:lpstr>
      <vt:lpstr>자바로 배우는 리팩토링 입문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리팩토링이란</vt:lpstr>
      <vt:lpstr>리팩토링이란</vt:lpstr>
      <vt:lpstr>리팩토링이란</vt:lpstr>
      <vt:lpstr>리팩토링이란</vt:lpstr>
      <vt:lpstr>리팩토링이란</vt:lpstr>
      <vt:lpstr>리팩토링이란</vt:lpstr>
      <vt:lpstr>리팩토링이란</vt:lpstr>
      <vt:lpstr>리팩토링이란</vt:lpstr>
      <vt:lpstr>리팩토링이란</vt:lpstr>
      <vt:lpstr>리팩토링이란</vt:lpstr>
      <vt:lpstr>매직 넘버를 기호 상수로 치환 (Replace Magic Number with Symbolic Constant)</vt:lpstr>
      <vt:lpstr>매직 넘버를 기호 상수로 치환 (Replace Magic Number with Symbolic Constant)</vt:lpstr>
      <vt:lpstr>매직 넘버를 기호 상수로 치환 (Replace Magic Number with Symbolic Constant)</vt:lpstr>
      <vt:lpstr>매직 넘버를 기호 상수로 치환 (Replace Magic Number with Symbolic Constant)</vt:lpstr>
      <vt:lpstr>제어 플래그 삭제 (Remove Control Flag)</vt:lpstr>
      <vt:lpstr>제어 플래그 삭제 (Remove Control Flag)</vt:lpstr>
      <vt:lpstr>제어 플래그 삭제 (Remove Control Flag)</vt:lpstr>
      <vt:lpstr>제어 플래그 삭제 (Remove Control Flag)</vt:lpstr>
      <vt:lpstr>어서션 도입 (Introduce Assertion)</vt:lpstr>
      <vt:lpstr>어서션 도입 (Introduce Assertion)</vt:lpstr>
      <vt:lpstr>어서션 도입 (Introduce Assertion)</vt:lpstr>
      <vt:lpstr>어서션 도입 (Introduce Assertion)</vt:lpstr>
      <vt:lpstr>널 객체 도입 (Introduce Null Object)</vt:lpstr>
      <vt:lpstr>널 객체 도입 (Introduce Null Object)</vt:lpstr>
      <vt:lpstr>널 객체 도입 (Introduce Null Object)</vt:lpstr>
      <vt:lpstr>널 객체 도입 (Introduce Null Object)</vt:lpstr>
      <vt:lpstr>널 객체 도입 (Introduce Null Object)</vt:lpstr>
      <vt:lpstr>메서드 추출 (Extract Method)</vt:lpstr>
      <vt:lpstr>메서드 추출 (Extract Method)</vt:lpstr>
      <vt:lpstr>메서드 추출 (Extract Method)</vt:lpstr>
      <vt:lpstr>메서드 추출 (Extract Method)</vt:lpstr>
      <vt:lpstr>메서드 추출 (Extract Method)</vt:lpstr>
      <vt:lpstr>메서드 추출 (Extract Method)</vt:lpstr>
      <vt:lpstr>클래스 추출 (Extract Class)</vt:lpstr>
      <vt:lpstr>클래스 추출 (Extract Class)</vt:lpstr>
      <vt:lpstr>클래스 추출 (Extract Class)</vt:lpstr>
      <vt:lpstr>클래스 추출 (Extract Class)</vt:lpstr>
      <vt:lpstr>클래스 추출 (Extract Class)</vt:lpstr>
      <vt:lpstr>클래스 추출 (Extract Class)</vt:lpstr>
      <vt:lpstr>분류 코드를 클래스로 치환 (Replace Type Code with Class)</vt:lpstr>
      <vt:lpstr>분류 코드를 클래스로 치환 (Replace Type Code with Class)</vt:lpstr>
      <vt:lpstr>분류 코드를 클래스로 치환 (Replace Type Code with Class)</vt:lpstr>
      <vt:lpstr>분류 코드를 클래스로 치환 (Replace Type Code with Class)</vt:lpstr>
      <vt:lpstr>분류 코드를 클래스로 치환 (Replace Type Code with Class)</vt:lpstr>
      <vt:lpstr>분류 코드를 하위 클래스로 치환 (Replace Type Code with Subclass)</vt:lpstr>
      <vt:lpstr>분류 코드를 하위 클래스로 치환 (Replace Type Code with Subclass)</vt:lpstr>
      <vt:lpstr>분류 코드를 하위 클래스로 치환 (Replace Type Code with Subclass)</vt:lpstr>
      <vt:lpstr>분류 코드를 하위 클래스로 치환 (Replace Type Code with Subclass)</vt:lpstr>
      <vt:lpstr>분류 코드를 하위 클래스로 치환 (Replace Type Code with Subclass)</vt:lpstr>
      <vt:lpstr>분류 코드를 상태/전략 패턴으로 치환 (Replace Type Code with State/Strategy)</vt:lpstr>
      <vt:lpstr>분류 코드를 상태/전략 패턴으로 치환 (Replace Type Code with State/Strategy)</vt:lpstr>
      <vt:lpstr>분류 코드를 상태/전략 패턴으로 치환 (Replace Type Code with State/Strategy)</vt:lpstr>
      <vt:lpstr>분류 코드를 상태/전략 패턴으로 치환 (Replace Type Code with State/Strategy)</vt:lpstr>
      <vt:lpstr>분류 코드를 상태/전략 패턴으로 치환 (Replace Type Code with State/Strategy)</vt:lpstr>
      <vt:lpstr>에러 코드를 예외로 치환 (Replace Error code with Exception)</vt:lpstr>
      <vt:lpstr>에러 코드를 예외로 치환 (Replace Error code with Exception)</vt:lpstr>
      <vt:lpstr>에러 코드를 예외로 치환 (Replace Error code with Exception)</vt:lpstr>
      <vt:lpstr>에러 코드를 예외로 치환 (Replace Error code with Exception)</vt:lpstr>
      <vt:lpstr>에러 코드를 예외로 치환 (Replace Error code with Exception)</vt:lpstr>
      <vt:lpstr>생성자를 팩토리 메서드로 치환 (Replace Constructor with Factory Method)</vt:lpstr>
      <vt:lpstr>생성자를 팩토리 메서드로 치환 (Replace Constructor with Factory Method)</vt:lpstr>
      <vt:lpstr>생성자를 팩토리 메서드로 치환 (Replace Constructor with Factory Method)</vt:lpstr>
      <vt:lpstr>생성자를 팩토리 메서드로 치환 (Replace Constructor with Factory Method)</vt:lpstr>
      <vt:lpstr>생성자를 팩토리 메서드로 치환 (Replace Constructor with Factory Method)</vt:lpstr>
      <vt:lpstr>관측 데이터 복제 (Duplicate Observed Data)</vt:lpstr>
      <vt:lpstr>관측 데이터 복제 (Duplicate Observed Data)</vt:lpstr>
      <vt:lpstr>관측 데이터 복제 (Duplicate Observed Data)</vt:lpstr>
      <vt:lpstr>관측 데이터 복제 (Duplicate Observed Data)</vt:lpstr>
      <vt:lpstr>관측 데이터 복제 (Duplicate Observed Data)</vt:lpstr>
      <vt:lpstr>관측 데이터 복제 (Duplicate Observed Data)</vt:lpstr>
      <vt:lpstr>상속을 위임으로 치환 (Replace Inheritance with Delegation)</vt:lpstr>
      <vt:lpstr>상속을 위임으로 치환 (Replace Inheritance with Delegation)</vt:lpstr>
      <vt:lpstr>상속을 위임으로 치환 (Replace Inheritance with Delegation)</vt:lpstr>
      <vt:lpstr>상속을 위임으로 치환 (Replace Inheritance with Delegation)</vt:lpstr>
      <vt:lpstr>상속을 위임으로 치환 (Replace Inheritance with Delegation)</vt:lpstr>
      <vt:lpstr>대리자 은폐 (Hide Delegate)</vt:lpstr>
      <vt:lpstr>대리자 은폐 (Hide Delegate)</vt:lpstr>
      <vt:lpstr>대리자 은폐 (Hide Delegate)</vt:lpstr>
      <vt:lpstr>대리자 은폐 (Hide Delegate)</vt:lpstr>
      <vt:lpstr>대리자 은폐 (Hide Delegate)</vt:lpstr>
      <vt:lpstr>상속 구조 정리 (Tease Apart Inheritance)</vt:lpstr>
      <vt:lpstr>상속 구조 정리 (Tease Apart Inheritance)</vt:lpstr>
      <vt:lpstr>상속 구조 정리 (Tease Apart Inheritance)</vt:lpstr>
      <vt:lpstr>상속 구조 정리 (Tease Apart Inheritance)</vt:lpstr>
      <vt:lpstr>상속 구조 정리 (Tease Apart Inheritance)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자바로 배우는 리팩토링 입문</dc:title>
  <dc:creator>classA_teacher</dc:creator>
  <cp:lastModifiedBy>MinSu Kim</cp:lastModifiedBy>
  <cp:revision>41</cp:revision>
  <dcterms:created xsi:type="dcterms:W3CDTF">2018-02-23T02:02:49Z</dcterms:created>
  <dcterms:modified xsi:type="dcterms:W3CDTF">2018-03-02T08:04:29Z</dcterms:modified>
</cp:coreProperties>
</file>