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7755C6-D62A-4B0E-98D5-FE384E7A613D}">
          <p14:sldIdLst>
            <p14:sldId id="256"/>
            <p14:sldId id="257"/>
          </p14:sldIdLst>
        </p14:section>
        <p14:section name="리팩토링이란" id="{0E3BD1E3-4CCF-4237-9C35-95C07ED7AF6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매직 넘버를 기호 상수로 치환" id="{D9BB83E4-082B-4D7B-AB95-1A7736604440}">
          <p14:sldIdLst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C84B-A56F-4A88-87DC-76CDF388A2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EB74AB7A-B7C6-4E07-93D9-259A1B3C8E7C}">
      <dgm:prSet phldrT="[텍스트]"/>
      <dgm:spPr/>
      <dgm:t>
        <a:bodyPr/>
        <a:lstStyle/>
        <a:p>
          <a:pPr latinLnBrk="1"/>
          <a:r>
            <a:rPr lang="ko-KR" altLang="en-US" dirty="0" smtClean="0"/>
            <a:t>리팩토링이란</a:t>
          </a:r>
          <a:endParaRPr lang="ko-KR" altLang="en-US" dirty="0"/>
        </a:p>
      </dgm:t>
    </dgm:pt>
    <dgm:pt modelId="{3D5CA8F4-307C-4574-8BD1-18D562993475}" type="parTrans" cxnId="{233EDCC3-C742-4B47-AA1F-A16C998C0145}">
      <dgm:prSet/>
      <dgm:spPr/>
      <dgm:t>
        <a:bodyPr/>
        <a:lstStyle/>
        <a:p>
          <a:pPr latinLnBrk="1"/>
          <a:endParaRPr lang="ko-KR" altLang="en-US"/>
        </a:p>
      </dgm:t>
    </dgm:pt>
    <dgm:pt modelId="{F6361869-9F05-4B2E-A424-CD14460EAC6F}" type="sibTrans" cxnId="{233EDCC3-C742-4B47-AA1F-A16C998C0145}">
      <dgm:prSet/>
      <dgm:spPr/>
      <dgm:t>
        <a:bodyPr/>
        <a:lstStyle/>
        <a:p>
          <a:pPr latinLnBrk="1"/>
          <a:endParaRPr lang="ko-KR" altLang="en-US"/>
        </a:p>
      </dgm:t>
    </dgm:pt>
    <dgm:pt modelId="{A9A105B3-F7A0-4A59-B081-2F49F4F7C66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1AD67836-9144-492D-82BF-1027F70B5655}" type="parTrans" cxnId="{F7C52B74-E36C-49A2-936B-EEC9A6B5F113}">
      <dgm:prSet/>
      <dgm:spPr/>
      <dgm:t>
        <a:bodyPr/>
        <a:lstStyle/>
        <a:p>
          <a:pPr latinLnBrk="1"/>
          <a:endParaRPr lang="ko-KR" altLang="en-US"/>
        </a:p>
      </dgm:t>
    </dgm:pt>
    <dgm:pt modelId="{7B132971-6BF6-4400-9227-D75B70B0F1D5}" type="sibTrans" cxnId="{F7C52B74-E36C-49A2-936B-EEC9A6B5F113}">
      <dgm:prSet/>
      <dgm:spPr/>
      <dgm:t>
        <a:bodyPr/>
        <a:lstStyle/>
        <a:p>
          <a:pPr latinLnBrk="1"/>
          <a:endParaRPr lang="ko-KR" altLang="en-US"/>
        </a:p>
      </dgm:t>
    </dgm:pt>
    <dgm:pt modelId="{AFB258AA-EF2B-4C93-ADB8-A9A8D63472BE}">
      <dgm:prSet phldrT="[텍스트]"/>
      <dgm:spPr/>
      <dgm:t>
        <a:bodyPr/>
        <a:lstStyle/>
        <a:p>
          <a:pPr latinLnBrk="1"/>
          <a:r>
            <a:rPr lang="ko-KR" altLang="en-US" dirty="0" smtClean="0"/>
            <a:t>매직 넘버를 기호 상수로 치환</a:t>
          </a:r>
          <a:endParaRPr lang="ko-KR" altLang="en-US" dirty="0"/>
        </a:p>
      </dgm:t>
    </dgm:pt>
    <dgm:pt modelId="{B8EBB7B8-7200-4A60-937B-547DE83EBA32}" type="parTrans" cxnId="{2DEEF499-1C45-4365-A78D-5BAA0A50E5D1}">
      <dgm:prSet/>
      <dgm:spPr/>
    </dgm:pt>
    <dgm:pt modelId="{A8F7850F-D920-4349-B158-34BE091EAD4E}" type="sibTrans" cxnId="{2DEEF499-1C45-4365-A78D-5BAA0A50E5D1}">
      <dgm:prSet/>
      <dgm:spPr/>
    </dgm:pt>
    <dgm:pt modelId="{429C4829-6AAC-46AF-B972-02EA605A1BD1}" type="pres">
      <dgm:prSet presAssocID="{2338C84B-A56F-4A88-87DC-76CDF388A2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7AD226-75F6-4E1B-99AD-2A6B0DCCF38B}" type="pres">
      <dgm:prSet presAssocID="{EB74AB7A-B7C6-4E07-93D9-259A1B3C8E7C}" presName="parentLin" presStyleCnt="0"/>
      <dgm:spPr/>
    </dgm:pt>
    <dgm:pt modelId="{30066A8A-D277-4B9F-9D5C-ACB971CFF12B}" type="pres">
      <dgm:prSet presAssocID="{EB74AB7A-B7C6-4E07-93D9-259A1B3C8E7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E626BFE-BF1F-467C-9FEC-76785C8F0D47}" type="pres">
      <dgm:prSet presAssocID="{EB74AB7A-B7C6-4E07-93D9-259A1B3C8E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35FDDC-4253-4C6F-8EA1-37D65DA92EC5}" type="pres">
      <dgm:prSet presAssocID="{EB74AB7A-B7C6-4E07-93D9-259A1B3C8E7C}" presName="negativeSpace" presStyleCnt="0"/>
      <dgm:spPr/>
    </dgm:pt>
    <dgm:pt modelId="{3164E6A3-C2D0-41DB-8EFD-75F18757702A}" type="pres">
      <dgm:prSet presAssocID="{EB74AB7A-B7C6-4E07-93D9-259A1B3C8E7C}" presName="childText" presStyleLbl="conFgAcc1" presStyleIdx="0" presStyleCnt="3">
        <dgm:presLayoutVars>
          <dgm:bulletEnabled val="1"/>
        </dgm:presLayoutVars>
      </dgm:prSet>
      <dgm:spPr/>
    </dgm:pt>
    <dgm:pt modelId="{D253CB63-87F1-4F77-BC4F-4B01BF326AD4}" type="pres">
      <dgm:prSet presAssocID="{F6361869-9F05-4B2E-A424-CD14460EAC6F}" presName="spaceBetweenRectangles" presStyleCnt="0"/>
      <dgm:spPr/>
    </dgm:pt>
    <dgm:pt modelId="{0BAAE271-41F8-48D6-9A5D-689387CC1854}" type="pres">
      <dgm:prSet presAssocID="{AFB258AA-EF2B-4C93-ADB8-A9A8D63472BE}" presName="parentLin" presStyleCnt="0"/>
      <dgm:spPr/>
    </dgm:pt>
    <dgm:pt modelId="{08223D4D-748E-46F2-BE0D-3EC117929CFB}" type="pres">
      <dgm:prSet presAssocID="{AFB258AA-EF2B-4C93-ADB8-A9A8D63472BE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0FDC689-8052-4DF4-9504-FE191B06A9E8}" type="pres">
      <dgm:prSet presAssocID="{AFB258AA-EF2B-4C93-ADB8-A9A8D63472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2A955-6CB1-45EA-9288-149FB8B6283D}" type="pres">
      <dgm:prSet presAssocID="{AFB258AA-EF2B-4C93-ADB8-A9A8D63472BE}" presName="negativeSpace" presStyleCnt="0"/>
      <dgm:spPr/>
    </dgm:pt>
    <dgm:pt modelId="{2F2B9AAF-A645-46CD-BF19-0EC3013038C6}" type="pres">
      <dgm:prSet presAssocID="{AFB258AA-EF2B-4C93-ADB8-A9A8D63472BE}" presName="childText" presStyleLbl="conFgAcc1" presStyleIdx="1" presStyleCnt="3">
        <dgm:presLayoutVars>
          <dgm:bulletEnabled val="1"/>
        </dgm:presLayoutVars>
      </dgm:prSet>
      <dgm:spPr/>
    </dgm:pt>
    <dgm:pt modelId="{93709B64-C3B5-4956-B7B7-E2EADD403A40}" type="pres">
      <dgm:prSet presAssocID="{A8F7850F-D920-4349-B158-34BE091EAD4E}" presName="spaceBetweenRectangles" presStyleCnt="0"/>
      <dgm:spPr/>
    </dgm:pt>
    <dgm:pt modelId="{40D3348C-72B2-462F-BE73-AE1E77E310FA}" type="pres">
      <dgm:prSet presAssocID="{A9A105B3-F7A0-4A59-B081-2F49F4F7C660}" presName="parentLin" presStyleCnt="0"/>
      <dgm:spPr/>
    </dgm:pt>
    <dgm:pt modelId="{A23770B7-555C-4299-8FC1-84B79BE44D88}" type="pres">
      <dgm:prSet presAssocID="{A9A105B3-F7A0-4A59-B081-2F49F4F7C660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3813E09-1487-4B69-93EE-26F94CE61E39}" type="pres">
      <dgm:prSet presAssocID="{A9A105B3-F7A0-4A59-B081-2F49F4F7C6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9AC553-BEA1-46C9-BFDF-21DE620AAF33}" type="pres">
      <dgm:prSet presAssocID="{A9A105B3-F7A0-4A59-B081-2F49F4F7C660}" presName="negativeSpace" presStyleCnt="0"/>
      <dgm:spPr/>
    </dgm:pt>
    <dgm:pt modelId="{0DB96C05-AE39-4F95-8C6A-919FDDA4A62F}" type="pres">
      <dgm:prSet presAssocID="{A9A105B3-F7A0-4A59-B081-2F49F4F7C66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648BE7-AE05-4FBB-B4B1-E06B966FB1C1}" type="presOf" srcId="{A9A105B3-F7A0-4A59-B081-2F49F4F7C660}" destId="{83813E09-1487-4B69-93EE-26F94CE61E39}" srcOrd="1" destOrd="0" presId="urn:microsoft.com/office/officeart/2005/8/layout/list1"/>
    <dgm:cxn modelId="{F7C52B74-E36C-49A2-936B-EEC9A6B5F113}" srcId="{2338C84B-A56F-4A88-87DC-76CDF388A2A4}" destId="{A9A105B3-F7A0-4A59-B081-2F49F4F7C660}" srcOrd="2" destOrd="0" parTransId="{1AD67836-9144-492D-82BF-1027F70B5655}" sibTransId="{7B132971-6BF6-4400-9227-D75B70B0F1D5}"/>
    <dgm:cxn modelId="{FBC59CFB-D726-43A0-BC76-C146B475A2E2}" type="presOf" srcId="{AFB258AA-EF2B-4C93-ADB8-A9A8D63472BE}" destId="{08223D4D-748E-46F2-BE0D-3EC117929CFB}" srcOrd="0" destOrd="0" presId="urn:microsoft.com/office/officeart/2005/8/layout/list1"/>
    <dgm:cxn modelId="{49E6461E-3A8D-47E7-B57D-16942AF06903}" type="presOf" srcId="{EB74AB7A-B7C6-4E07-93D9-259A1B3C8E7C}" destId="{30066A8A-D277-4B9F-9D5C-ACB971CFF12B}" srcOrd="0" destOrd="0" presId="urn:microsoft.com/office/officeart/2005/8/layout/list1"/>
    <dgm:cxn modelId="{2873DCE8-3D7F-48F3-AF8D-06FC884A5001}" type="presOf" srcId="{A9A105B3-F7A0-4A59-B081-2F49F4F7C660}" destId="{A23770B7-555C-4299-8FC1-84B79BE44D88}" srcOrd="0" destOrd="0" presId="urn:microsoft.com/office/officeart/2005/8/layout/list1"/>
    <dgm:cxn modelId="{233EDCC3-C742-4B47-AA1F-A16C998C0145}" srcId="{2338C84B-A56F-4A88-87DC-76CDF388A2A4}" destId="{EB74AB7A-B7C6-4E07-93D9-259A1B3C8E7C}" srcOrd="0" destOrd="0" parTransId="{3D5CA8F4-307C-4574-8BD1-18D562993475}" sibTransId="{F6361869-9F05-4B2E-A424-CD14460EAC6F}"/>
    <dgm:cxn modelId="{EBA4496A-5A80-414B-86B2-519D376CE886}" type="presOf" srcId="{EB74AB7A-B7C6-4E07-93D9-259A1B3C8E7C}" destId="{2E626BFE-BF1F-467C-9FEC-76785C8F0D47}" srcOrd="1" destOrd="0" presId="urn:microsoft.com/office/officeart/2005/8/layout/list1"/>
    <dgm:cxn modelId="{BE5F8FD5-2C66-4D23-9ACD-6939C691B7BA}" type="presOf" srcId="{AFB258AA-EF2B-4C93-ADB8-A9A8D63472BE}" destId="{20FDC689-8052-4DF4-9504-FE191B06A9E8}" srcOrd="1" destOrd="0" presId="urn:microsoft.com/office/officeart/2005/8/layout/list1"/>
    <dgm:cxn modelId="{2DEEF499-1C45-4365-A78D-5BAA0A50E5D1}" srcId="{2338C84B-A56F-4A88-87DC-76CDF388A2A4}" destId="{AFB258AA-EF2B-4C93-ADB8-A9A8D63472BE}" srcOrd="1" destOrd="0" parTransId="{B8EBB7B8-7200-4A60-937B-547DE83EBA32}" sibTransId="{A8F7850F-D920-4349-B158-34BE091EAD4E}"/>
    <dgm:cxn modelId="{500BFDF1-DC0F-4BA5-B31A-C5609A911123}" type="presOf" srcId="{2338C84B-A56F-4A88-87DC-76CDF388A2A4}" destId="{429C4829-6AAC-46AF-B972-02EA605A1BD1}" srcOrd="0" destOrd="0" presId="urn:microsoft.com/office/officeart/2005/8/layout/list1"/>
    <dgm:cxn modelId="{EB0373D6-3649-4F3F-B780-C763B5D7DCD0}" type="presParOf" srcId="{429C4829-6AAC-46AF-B972-02EA605A1BD1}" destId="{D67AD226-75F6-4E1B-99AD-2A6B0DCCF38B}" srcOrd="0" destOrd="0" presId="urn:microsoft.com/office/officeart/2005/8/layout/list1"/>
    <dgm:cxn modelId="{4165BC0B-11B8-4483-85E8-5D16E036C0CB}" type="presParOf" srcId="{D67AD226-75F6-4E1B-99AD-2A6B0DCCF38B}" destId="{30066A8A-D277-4B9F-9D5C-ACB971CFF12B}" srcOrd="0" destOrd="0" presId="urn:microsoft.com/office/officeart/2005/8/layout/list1"/>
    <dgm:cxn modelId="{D38365F2-BB3E-48DA-A777-1E0A31A9AAF8}" type="presParOf" srcId="{D67AD226-75F6-4E1B-99AD-2A6B0DCCF38B}" destId="{2E626BFE-BF1F-467C-9FEC-76785C8F0D47}" srcOrd="1" destOrd="0" presId="urn:microsoft.com/office/officeart/2005/8/layout/list1"/>
    <dgm:cxn modelId="{83095828-D85D-4850-9276-7F3AB44581CF}" type="presParOf" srcId="{429C4829-6AAC-46AF-B972-02EA605A1BD1}" destId="{8535FDDC-4253-4C6F-8EA1-37D65DA92EC5}" srcOrd="1" destOrd="0" presId="urn:microsoft.com/office/officeart/2005/8/layout/list1"/>
    <dgm:cxn modelId="{7BD1AC3F-D05B-4674-B6EC-B375BCBB9BAF}" type="presParOf" srcId="{429C4829-6AAC-46AF-B972-02EA605A1BD1}" destId="{3164E6A3-C2D0-41DB-8EFD-75F18757702A}" srcOrd="2" destOrd="0" presId="urn:microsoft.com/office/officeart/2005/8/layout/list1"/>
    <dgm:cxn modelId="{79ABB815-C041-4360-9BF4-F382F17E5556}" type="presParOf" srcId="{429C4829-6AAC-46AF-B972-02EA605A1BD1}" destId="{D253CB63-87F1-4F77-BC4F-4B01BF326AD4}" srcOrd="3" destOrd="0" presId="urn:microsoft.com/office/officeart/2005/8/layout/list1"/>
    <dgm:cxn modelId="{ADB25FC8-7A91-4920-AB7A-EC4A12C0F872}" type="presParOf" srcId="{429C4829-6AAC-46AF-B972-02EA605A1BD1}" destId="{0BAAE271-41F8-48D6-9A5D-689387CC1854}" srcOrd="4" destOrd="0" presId="urn:microsoft.com/office/officeart/2005/8/layout/list1"/>
    <dgm:cxn modelId="{E22AE2C9-A8E0-4BF0-BE47-1F751FA0D889}" type="presParOf" srcId="{0BAAE271-41F8-48D6-9A5D-689387CC1854}" destId="{08223D4D-748E-46F2-BE0D-3EC117929CFB}" srcOrd="0" destOrd="0" presId="urn:microsoft.com/office/officeart/2005/8/layout/list1"/>
    <dgm:cxn modelId="{833DA104-29EA-4CED-BA2D-01690A58BD55}" type="presParOf" srcId="{0BAAE271-41F8-48D6-9A5D-689387CC1854}" destId="{20FDC689-8052-4DF4-9504-FE191B06A9E8}" srcOrd="1" destOrd="0" presId="urn:microsoft.com/office/officeart/2005/8/layout/list1"/>
    <dgm:cxn modelId="{81527EBB-8282-4A34-B212-9CD830D4DEF6}" type="presParOf" srcId="{429C4829-6AAC-46AF-B972-02EA605A1BD1}" destId="{81B2A955-6CB1-45EA-9288-149FB8B6283D}" srcOrd="5" destOrd="0" presId="urn:microsoft.com/office/officeart/2005/8/layout/list1"/>
    <dgm:cxn modelId="{F118D856-1451-4185-83DF-337B1219CB10}" type="presParOf" srcId="{429C4829-6AAC-46AF-B972-02EA605A1BD1}" destId="{2F2B9AAF-A645-46CD-BF19-0EC3013038C6}" srcOrd="6" destOrd="0" presId="urn:microsoft.com/office/officeart/2005/8/layout/list1"/>
    <dgm:cxn modelId="{B34BF4E9-54E6-4BB7-BD9E-8ED06EEFBE2B}" type="presParOf" srcId="{429C4829-6AAC-46AF-B972-02EA605A1BD1}" destId="{93709B64-C3B5-4956-B7B7-E2EADD403A40}" srcOrd="7" destOrd="0" presId="urn:microsoft.com/office/officeart/2005/8/layout/list1"/>
    <dgm:cxn modelId="{F47A7B97-7D58-4F4F-8B6C-13C1BA8A3F8E}" type="presParOf" srcId="{429C4829-6AAC-46AF-B972-02EA605A1BD1}" destId="{40D3348C-72B2-462F-BE73-AE1E77E310FA}" srcOrd="8" destOrd="0" presId="urn:microsoft.com/office/officeart/2005/8/layout/list1"/>
    <dgm:cxn modelId="{3D8445D3-74DC-4B31-A3B5-C7EB2508BFFB}" type="presParOf" srcId="{40D3348C-72B2-462F-BE73-AE1E77E310FA}" destId="{A23770B7-555C-4299-8FC1-84B79BE44D88}" srcOrd="0" destOrd="0" presId="urn:microsoft.com/office/officeart/2005/8/layout/list1"/>
    <dgm:cxn modelId="{C96B09EF-FB21-4B99-810F-07DB6925114F}" type="presParOf" srcId="{40D3348C-72B2-462F-BE73-AE1E77E310FA}" destId="{83813E09-1487-4B69-93EE-26F94CE61E39}" srcOrd="1" destOrd="0" presId="urn:microsoft.com/office/officeart/2005/8/layout/list1"/>
    <dgm:cxn modelId="{E8B11ED4-FFCE-43CE-B7B2-C160A52408BD}" type="presParOf" srcId="{429C4829-6AAC-46AF-B972-02EA605A1BD1}" destId="{869AC553-BEA1-46C9-BFDF-21DE620AAF33}" srcOrd="9" destOrd="0" presId="urn:microsoft.com/office/officeart/2005/8/layout/list1"/>
    <dgm:cxn modelId="{9619BB4E-0490-451E-B7BC-4018E5C8F6A2}" type="presParOf" srcId="{429C4829-6AAC-46AF-B972-02EA605A1BD1}" destId="{0DB96C05-AE39-4F95-8C6A-919FDDA4A6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47C19F74-4CDA-40FA-A0F7-936B5ECC7605}">
      <dgm:prSet phldrT="[텍스트]"/>
      <dgm:spPr/>
      <dgm:t>
        <a:bodyPr/>
        <a:lstStyle/>
        <a:p>
          <a:pPr latinLnBrk="1"/>
          <a:r>
            <a:rPr lang="ko-KR" altLang="en-US" dirty="0" err="1" smtClean="0">
              <a:solidFill>
                <a:schemeClr val="tx1"/>
              </a:solidFill>
            </a:rPr>
            <a:t>리뷰하기</a:t>
          </a:r>
          <a:r>
            <a:rPr lang="ko-KR" altLang="en-US" dirty="0" smtClean="0">
              <a:solidFill>
                <a:schemeClr val="tx1"/>
              </a:solidFill>
            </a:rPr>
            <a:t>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D2A63142-CDC6-4522-8F2B-0AEFD219CAB1}" type="par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57BE044D-B219-4F8B-8329-8072EDF2D82C}" type="sibTrans" cxnId="{D8452753-8410-4E71-A6D5-060CA2041772}">
      <dgm:prSet/>
      <dgm:spPr/>
      <dgm:t>
        <a:bodyPr/>
        <a:lstStyle/>
        <a:p>
          <a:pPr latinLnBrk="1"/>
          <a:endParaRPr lang="ko-KR" altLang="en-US"/>
        </a:p>
      </dgm:t>
    </dgm:pt>
    <dgm:pt modelId="{330AA884-5A2E-4E16-BBF3-0279E62BB38B}" type="pres">
      <dgm:prSet presAssocID="{A6937323-8E2F-480E-B0F7-70C790F6F6A7}" presName="Name0" presStyleCnt="0">
        <dgm:presLayoutVars>
          <dgm:chMax val="7"/>
          <dgm:chPref val="7"/>
          <dgm:dir/>
        </dgm:presLayoutVars>
      </dgm:prSet>
      <dgm:spPr/>
    </dgm:pt>
    <dgm:pt modelId="{495309A6-8DEC-4A35-9508-6A8CC67062F3}" type="pres">
      <dgm:prSet presAssocID="{A6937323-8E2F-480E-B0F7-70C790F6F6A7}" presName="Name1" presStyleCnt="0"/>
      <dgm:spPr/>
    </dgm:pt>
    <dgm:pt modelId="{CD6CF0F5-87D7-4F4C-977A-1385306C1CD4}" type="pres">
      <dgm:prSet presAssocID="{A6937323-8E2F-480E-B0F7-70C790F6F6A7}" presName="cycle" presStyleCnt="0"/>
      <dgm:spPr/>
    </dgm:pt>
    <dgm:pt modelId="{4E56654D-A6E9-4443-8318-EC8CCFEEDB33}" type="pres">
      <dgm:prSet presAssocID="{A6937323-8E2F-480E-B0F7-70C790F6F6A7}" presName="srcNode" presStyleLbl="node1" presStyleIdx="0" presStyleCnt="3"/>
      <dgm:spPr/>
    </dgm:pt>
    <dgm:pt modelId="{6DB4D42F-BA8D-4741-89CB-083C145CFD48}" type="pres">
      <dgm:prSet presAssocID="{A6937323-8E2F-480E-B0F7-70C790F6F6A7}" presName="conn" presStyleLbl="parChTrans1D2" presStyleIdx="0" presStyleCnt="1"/>
      <dgm:spPr/>
    </dgm:pt>
    <dgm:pt modelId="{BB620CE2-D280-4786-9537-D9C93E6FBD56}" type="pres">
      <dgm:prSet presAssocID="{A6937323-8E2F-480E-B0F7-70C790F6F6A7}" presName="extraNode" presStyleLbl="node1" presStyleIdx="0" presStyleCnt="3"/>
      <dgm:spPr/>
    </dgm:pt>
    <dgm:pt modelId="{27B2B77C-9BD9-4CCD-86D6-F957A8A1A421}" type="pres">
      <dgm:prSet presAssocID="{A6937323-8E2F-480E-B0F7-70C790F6F6A7}" presName="dstNode" presStyleLbl="node1" presStyleIdx="0" presStyleCnt="3"/>
      <dgm:spPr/>
    </dgm:pt>
    <dgm:pt modelId="{571AAA4A-6B3A-42DD-9944-688CC83BDA2A}" type="pres">
      <dgm:prSet presAssocID="{703357D9-C8FE-4343-BF7F-C8A09B9CAEC3}" presName="text_1" presStyleLbl="node1" presStyleIdx="0" presStyleCnt="3">
        <dgm:presLayoutVars>
          <dgm:bulletEnabled val="1"/>
        </dgm:presLayoutVars>
      </dgm:prSet>
      <dgm:spPr/>
    </dgm:pt>
    <dgm:pt modelId="{C1906F07-2C51-43F9-A47A-941DCB3ECD40}" type="pres">
      <dgm:prSet presAssocID="{703357D9-C8FE-4343-BF7F-C8A09B9CAEC3}" presName="accent_1" presStyleCnt="0"/>
      <dgm:spPr/>
    </dgm:pt>
    <dgm:pt modelId="{26881B84-7982-44D2-AA8A-6CFCEC941008}" type="pres">
      <dgm:prSet presAssocID="{703357D9-C8FE-4343-BF7F-C8A09B9CAEC3}" presName="accentRepeatNode" presStyleLbl="solidFgAcc1" presStyleIdx="0" presStyleCnt="3"/>
      <dgm:spPr/>
    </dgm:pt>
    <dgm:pt modelId="{3BFFAA52-E8BE-49BC-9934-9412B0FEF0F8}" type="pres">
      <dgm:prSet presAssocID="{FE786FC7-DC0E-49E1-A4AB-752F44132527}" presName="text_2" presStyleLbl="node1" presStyleIdx="1" presStyleCnt="3">
        <dgm:presLayoutVars>
          <dgm:bulletEnabled val="1"/>
        </dgm:presLayoutVars>
      </dgm:prSet>
      <dgm:spPr/>
    </dgm:pt>
    <dgm:pt modelId="{29613440-2425-4041-8E7D-90963B43F11B}" type="pres">
      <dgm:prSet presAssocID="{FE786FC7-DC0E-49E1-A4AB-752F44132527}" presName="accent_2" presStyleCnt="0"/>
      <dgm:spPr/>
    </dgm:pt>
    <dgm:pt modelId="{9F95EAF6-BF1D-4B41-9FEF-9C083AD19526}" type="pres">
      <dgm:prSet presAssocID="{FE786FC7-DC0E-49E1-A4AB-752F44132527}" presName="accentRepeatNode" presStyleLbl="solidFgAcc1" presStyleIdx="1" presStyleCnt="3"/>
      <dgm:spPr/>
    </dgm:pt>
    <dgm:pt modelId="{C4BA0227-F95C-4ED2-AD3F-D7CDCB415484}" type="pres">
      <dgm:prSet presAssocID="{47C19F74-4CDA-40FA-A0F7-936B5ECC7605}" presName="text_3" presStyleLbl="node1" presStyleIdx="2" presStyleCnt="3">
        <dgm:presLayoutVars>
          <dgm:bulletEnabled val="1"/>
        </dgm:presLayoutVars>
      </dgm:prSet>
      <dgm:spPr/>
    </dgm:pt>
    <dgm:pt modelId="{9BA76EB1-5319-4F23-B55B-66C7B762C62C}" type="pres">
      <dgm:prSet presAssocID="{47C19F74-4CDA-40FA-A0F7-936B5ECC7605}" presName="accent_3" presStyleCnt="0"/>
      <dgm:spPr/>
    </dgm:pt>
    <dgm:pt modelId="{0993E626-733F-4FB5-81D0-3304BE01C24E}" type="pres">
      <dgm:prSet presAssocID="{47C19F74-4CDA-40FA-A0F7-936B5ECC7605}" presName="accentRepeatNode" presStyleLbl="solidFgAcc1" presStyleIdx="2" presStyleCnt="3"/>
      <dgm:spPr/>
    </dgm:pt>
  </dgm:ptLst>
  <dgm:cxnLst>
    <dgm:cxn modelId="{518A08F1-D2F6-4DE6-9062-2D0AB6B7C380}" type="presOf" srcId="{703357D9-C8FE-4343-BF7F-C8A09B9CAEC3}" destId="{571AAA4A-6B3A-42DD-9944-688CC83BDA2A}" srcOrd="0" destOrd="0" presId="urn:microsoft.com/office/officeart/2008/layout/VerticalCurvedList"/>
    <dgm:cxn modelId="{86B0243E-FB88-4656-ACE3-33636E29DF64}" type="presOf" srcId="{12A8B84A-F30A-4A98-BCED-147881D354A1}" destId="{6DB4D42F-BA8D-4741-89CB-083C145CFD48}" srcOrd="0" destOrd="0" presId="urn:microsoft.com/office/officeart/2008/layout/VerticalCurvedList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D8452753-8410-4E71-A6D5-060CA2041772}" srcId="{A6937323-8E2F-480E-B0F7-70C790F6F6A7}" destId="{47C19F74-4CDA-40FA-A0F7-936B5ECC7605}" srcOrd="2" destOrd="0" parTransId="{D2A63142-CDC6-4522-8F2B-0AEFD219CAB1}" sibTransId="{57BE044D-B219-4F8B-8329-8072EDF2D82C}"/>
    <dgm:cxn modelId="{E97ED14D-D807-4DEB-A6EE-275E72ED9F4A}" type="presOf" srcId="{FE786FC7-DC0E-49E1-A4AB-752F44132527}" destId="{3BFFAA52-E8BE-49BC-9934-9412B0FEF0F8}" srcOrd="0" destOrd="0" presId="urn:microsoft.com/office/officeart/2008/layout/VerticalCurvedList"/>
    <dgm:cxn modelId="{D61395EE-1462-4602-B14B-BD1032E6DB3B}" type="presOf" srcId="{A6937323-8E2F-480E-B0F7-70C790F6F6A7}" destId="{330AA884-5A2E-4E16-BBF3-0279E62BB38B}" srcOrd="0" destOrd="0" presId="urn:microsoft.com/office/officeart/2008/layout/VerticalCurvedList"/>
    <dgm:cxn modelId="{DB1DD06E-7FE2-432D-BB19-39E469EE8EA9}" type="presOf" srcId="{47C19F74-4CDA-40FA-A0F7-936B5ECC7605}" destId="{C4BA0227-F95C-4ED2-AD3F-D7CDCB415484}" srcOrd="0" destOrd="0" presId="urn:microsoft.com/office/officeart/2008/layout/VerticalCurvedList"/>
    <dgm:cxn modelId="{FF6B5E47-8634-44E0-A369-68F1FF00C980}" type="presParOf" srcId="{330AA884-5A2E-4E16-BBF3-0279E62BB38B}" destId="{495309A6-8DEC-4A35-9508-6A8CC67062F3}" srcOrd="0" destOrd="0" presId="urn:microsoft.com/office/officeart/2008/layout/VerticalCurvedList"/>
    <dgm:cxn modelId="{0BCBBEBF-5FED-452D-A67F-36A48546D9C0}" type="presParOf" srcId="{495309A6-8DEC-4A35-9508-6A8CC67062F3}" destId="{CD6CF0F5-87D7-4F4C-977A-1385306C1CD4}" srcOrd="0" destOrd="0" presId="urn:microsoft.com/office/officeart/2008/layout/VerticalCurvedList"/>
    <dgm:cxn modelId="{7442D8FF-380E-4891-9010-5538841C86E2}" type="presParOf" srcId="{CD6CF0F5-87D7-4F4C-977A-1385306C1CD4}" destId="{4E56654D-A6E9-4443-8318-EC8CCFEEDB33}" srcOrd="0" destOrd="0" presId="urn:microsoft.com/office/officeart/2008/layout/VerticalCurvedList"/>
    <dgm:cxn modelId="{7902032E-8F21-4264-9941-E42D05413522}" type="presParOf" srcId="{CD6CF0F5-87D7-4F4C-977A-1385306C1CD4}" destId="{6DB4D42F-BA8D-4741-89CB-083C145CFD48}" srcOrd="1" destOrd="0" presId="urn:microsoft.com/office/officeart/2008/layout/VerticalCurvedList"/>
    <dgm:cxn modelId="{44240C32-99D0-4455-B84C-4AB86664F470}" type="presParOf" srcId="{CD6CF0F5-87D7-4F4C-977A-1385306C1CD4}" destId="{BB620CE2-D280-4786-9537-D9C93E6FBD56}" srcOrd="2" destOrd="0" presId="urn:microsoft.com/office/officeart/2008/layout/VerticalCurvedList"/>
    <dgm:cxn modelId="{E7F8C194-ED8D-41A9-9D33-2FC7F2D806C6}" type="presParOf" srcId="{CD6CF0F5-87D7-4F4C-977A-1385306C1CD4}" destId="{27B2B77C-9BD9-4CCD-86D6-F957A8A1A421}" srcOrd="3" destOrd="0" presId="urn:microsoft.com/office/officeart/2008/layout/VerticalCurvedList"/>
    <dgm:cxn modelId="{775F1D53-5613-425E-8744-640058B115EC}" type="presParOf" srcId="{495309A6-8DEC-4A35-9508-6A8CC67062F3}" destId="{571AAA4A-6B3A-42DD-9944-688CC83BDA2A}" srcOrd="1" destOrd="0" presId="urn:microsoft.com/office/officeart/2008/layout/VerticalCurvedList"/>
    <dgm:cxn modelId="{4CD5C383-B43F-4FB4-BFB4-319C30A10BBE}" type="presParOf" srcId="{495309A6-8DEC-4A35-9508-6A8CC67062F3}" destId="{C1906F07-2C51-43F9-A47A-941DCB3ECD40}" srcOrd="2" destOrd="0" presId="urn:microsoft.com/office/officeart/2008/layout/VerticalCurvedList"/>
    <dgm:cxn modelId="{5BA9566C-C6C4-4D0A-B4DF-BF25DB48AD14}" type="presParOf" srcId="{C1906F07-2C51-43F9-A47A-941DCB3ECD40}" destId="{26881B84-7982-44D2-AA8A-6CFCEC941008}" srcOrd="0" destOrd="0" presId="urn:microsoft.com/office/officeart/2008/layout/VerticalCurvedList"/>
    <dgm:cxn modelId="{142C82C0-2D45-4BBC-8091-AC7AF08855DC}" type="presParOf" srcId="{495309A6-8DEC-4A35-9508-6A8CC67062F3}" destId="{3BFFAA52-E8BE-49BC-9934-9412B0FEF0F8}" srcOrd="3" destOrd="0" presId="urn:microsoft.com/office/officeart/2008/layout/VerticalCurvedList"/>
    <dgm:cxn modelId="{92518048-2C41-4AC4-8D2A-72331910D7FD}" type="presParOf" srcId="{495309A6-8DEC-4A35-9508-6A8CC67062F3}" destId="{29613440-2425-4041-8E7D-90963B43F11B}" srcOrd="4" destOrd="0" presId="urn:microsoft.com/office/officeart/2008/layout/VerticalCurvedList"/>
    <dgm:cxn modelId="{4AECDE4E-7F10-4D84-9162-B5C70B09668C}" type="presParOf" srcId="{29613440-2425-4041-8E7D-90963B43F11B}" destId="{9F95EAF6-BF1D-4B41-9FEF-9C083AD19526}" srcOrd="0" destOrd="0" presId="urn:microsoft.com/office/officeart/2008/layout/VerticalCurvedList"/>
    <dgm:cxn modelId="{E98F332C-9AB1-412D-B77F-4412C6BBF82C}" type="presParOf" srcId="{495309A6-8DEC-4A35-9508-6A8CC67062F3}" destId="{C4BA0227-F95C-4ED2-AD3F-D7CDCB415484}" srcOrd="5" destOrd="0" presId="urn:microsoft.com/office/officeart/2008/layout/VerticalCurvedList"/>
    <dgm:cxn modelId="{FA036472-734B-4918-A75A-943E942CAE38}" type="presParOf" srcId="{495309A6-8DEC-4A35-9508-6A8CC67062F3}" destId="{9BA76EB1-5319-4F23-B55B-66C7B762C62C}" srcOrd="6" destOrd="0" presId="urn:microsoft.com/office/officeart/2008/layout/VerticalCurvedList"/>
    <dgm:cxn modelId="{382F79BA-F352-4306-830E-B5DAD75C4C4A}" type="presParOf" srcId="{9BA76EB1-5319-4F23-B55B-66C7B762C62C}" destId="{0993E626-733F-4FB5-81D0-3304BE01C2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37323-8E2F-480E-B0F7-70C790F6F6A7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3357D9-C8FE-4343-BF7F-C8A09B9CAEC3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E2A1655A-7149-46FA-978E-D1374296F6F4}" type="par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12A8B84A-F30A-4A98-BCED-147881D354A1}" type="sibTrans" cxnId="{AFA84411-5944-4919-933C-974891E17706}">
      <dgm:prSet/>
      <dgm:spPr/>
      <dgm:t>
        <a:bodyPr/>
        <a:lstStyle/>
        <a:p>
          <a:pPr latinLnBrk="1"/>
          <a:endParaRPr lang="ko-KR" altLang="en-US"/>
        </a:p>
      </dgm:t>
    </dgm:pt>
    <dgm:pt modelId="{FE786FC7-DC0E-49E1-A4AB-752F44132527}">
      <dgm:prSet phldrT="[텍스트]"/>
      <dgm:spPr/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dirty="0" smtClean="0">
              <a:solidFill>
                <a:schemeClr val="tx1"/>
              </a:solidFill>
            </a:rPr>
            <a:t>.</a:t>
          </a:r>
          <a:endParaRPr lang="ko-KR" altLang="en-US" dirty="0">
            <a:solidFill>
              <a:schemeClr val="tx1"/>
            </a:solidFill>
          </a:endParaRPr>
        </a:p>
      </dgm:t>
    </dgm:pt>
    <dgm:pt modelId="{3B5D4437-504B-4AAB-9892-6350529777B1}" type="par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EA69580C-DEEC-4083-938D-CAC419F18167}" type="sibTrans" cxnId="{C5D7C6DE-4271-4FBD-8C08-16C8C3670763}">
      <dgm:prSet/>
      <dgm:spPr/>
      <dgm:t>
        <a:bodyPr/>
        <a:lstStyle/>
        <a:p>
          <a:pPr latinLnBrk="1"/>
          <a:endParaRPr lang="ko-KR" altLang="en-US"/>
        </a:p>
      </dgm:t>
    </dgm:pt>
    <dgm:pt modelId="{79ADBB59-2C2C-46A0-9A80-321B26FA977D}" type="pres">
      <dgm:prSet presAssocID="{A6937323-8E2F-480E-B0F7-70C790F6F6A7}" presName="Name0" presStyleCnt="0">
        <dgm:presLayoutVars>
          <dgm:dir/>
        </dgm:presLayoutVars>
      </dgm:prSet>
      <dgm:spPr/>
    </dgm:pt>
    <dgm:pt modelId="{BE9195D8-664F-4A4C-BAAF-D618114A7968}" type="pres">
      <dgm:prSet presAssocID="{703357D9-C8FE-4343-BF7F-C8A09B9CAEC3}" presName="noChildren" presStyleCnt="0"/>
      <dgm:spPr/>
    </dgm:pt>
    <dgm:pt modelId="{DDACC454-AE30-4E06-A9D7-5727DA5E1C0A}" type="pres">
      <dgm:prSet presAssocID="{703357D9-C8FE-4343-BF7F-C8A09B9CAEC3}" presName="gap" presStyleCnt="0"/>
      <dgm:spPr/>
    </dgm:pt>
    <dgm:pt modelId="{FAF03B83-A590-40A0-8E2A-354D80D73D9A}" type="pres">
      <dgm:prSet presAssocID="{703357D9-C8FE-4343-BF7F-C8A09B9CAEC3}" presName="medCircle2" presStyleLbl="vennNode1" presStyleIdx="0" presStyleCnt="2"/>
      <dgm:spPr/>
    </dgm:pt>
    <dgm:pt modelId="{7F5075F5-34BB-4412-958B-AA326EC9F795}" type="pres">
      <dgm:prSet presAssocID="{703357D9-C8FE-4343-BF7F-C8A09B9CAEC3}" presName="txLvlOnly1" presStyleLbl="revTx" presStyleIdx="0" presStyleCnt="2"/>
      <dgm:spPr/>
    </dgm:pt>
    <dgm:pt modelId="{DC943D68-992D-4E76-B42B-3668E3B070FF}" type="pres">
      <dgm:prSet presAssocID="{FE786FC7-DC0E-49E1-A4AB-752F44132527}" presName="noChildren" presStyleCnt="0"/>
      <dgm:spPr/>
    </dgm:pt>
    <dgm:pt modelId="{9F0523F2-612C-40B9-A382-89373587BAF0}" type="pres">
      <dgm:prSet presAssocID="{FE786FC7-DC0E-49E1-A4AB-752F44132527}" presName="gap" presStyleCnt="0"/>
      <dgm:spPr/>
    </dgm:pt>
    <dgm:pt modelId="{ADC74182-3205-40FD-8C82-B173FE7D21A5}" type="pres">
      <dgm:prSet presAssocID="{FE786FC7-DC0E-49E1-A4AB-752F44132527}" presName="medCircle2" presStyleLbl="vennNode1" presStyleIdx="1" presStyleCnt="2"/>
      <dgm:spPr/>
    </dgm:pt>
    <dgm:pt modelId="{BD7A304D-7661-4607-8CD1-BA6E0C02FE8F}" type="pres">
      <dgm:prSet presAssocID="{FE786FC7-DC0E-49E1-A4AB-752F44132527}" presName="txLvlOnly1" presStyleLbl="revTx" presStyleIdx="1" presStyleCnt="2"/>
      <dgm:spPr/>
    </dgm:pt>
  </dgm:ptLst>
  <dgm:cxnLst>
    <dgm:cxn modelId="{A670AE52-A141-476B-ADDF-256E92D93E39}" type="presOf" srcId="{703357D9-C8FE-4343-BF7F-C8A09B9CAEC3}" destId="{7F5075F5-34BB-4412-958B-AA326EC9F795}" srcOrd="0" destOrd="0" presId="urn:microsoft.com/office/officeart/2008/layout/VerticalCircleList"/>
    <dgm:cxn modelId="{C677EB27-6194-49A7-AE92-6E0E4DA80032}" type="presOf" srcId="{A6937323-8E2F-480E-B0F7-70C790F6F6A7}" destId="{79ADBB59-2C2C-46A0-9A80-321B26FA977D}" srcOrd="0" destOrd="0" presId="urn:microsoft.com/office/officeart/2008/layout/VerticalCircleList"/>
    <dgm:cxn modelId="{AFA84411-5944-4919-933C-974891E17706}" srcId="{A6937323-8E2F-480E-B0F7-70C790F6F6A7}" destId="{703357D9-C8FE-4343-BF7F-C8A09B9CAEC3}" srcOrd="0" destOrd="0" parTransId="{E2A1655A-7149-46FA-978E-D1374296F6F4}" sibTransId="{12A8B84A-F30A-4A98-BCED-147881D354A1}"/>
    <dgm:cxn modelId="{D1599F9B-911A-4739-9764-60A6CF1D60C2}" type="presOf" srcId="{FE786FC7-DC0E-49E1-A4AB-752F44132527}" destId="{BD7A304D-7661-4607-8CD1-BA6E0C02FE8F}" srcOrd="0" destOrd="0" presId="urn:microsoft.com/office/officeart/2008/layout/VerticalCircleList"/>
    <dgm:cxn modelId="{C5D7C6DE-4271-4FBD-8C08-16C8C3670763}" srcId="{A6937323-8E2F-480E-B0F7-70C790F6F6A7}" destId="{FE786FC7-DC0E-49E1-A4AB-752F44132527}" srcOrd="1" destOrd="0" parTransId="{3B5D4437-504B-4AAB-9892-6350529777B1}" sibTransId="{EA69580C-DEEC-4083-938D-CAC419F18167}"/>
    <dgm:cxn modelId="{3D7ED99C-E121-4B91-96FD-2E93CE394965}" type="presParOf" srcId="{79ADBB59-2C2C-46A0-9A80-321B26FA977D}" destId="{BE9195D8-664F-4A4C-BAAF-D618114A7968}" srcOrd="0" destOrd="0" presId="urn:microsoft.com/office/officeart/2008/layout/VerticalCircleList"/>
    <dgm:cxn modelId="{DDFB282D-AE14-4A72-8A72-877CD1E4D3C2}" type="presParOf" srcId="{BE9195D8-664F-4A4C-BAAF-D618114A7968}" destId="{DDACC454-AE30-4E06-A9D7-5727DA5E1C0A}" srcOrd="0" destOrd="0" presId="urn:microsoft.com/office/officeart/2008/layout/VerticalCircleList"/>
    <dgm:cxn modelId="{0D3FCA84-77A2-4551-ACB9-2D22EC11D571}" type="presParOf" srcId="{BE9195D8-664F-4A4C-BAAF-D618114A7968}" destId="{FAF03B83-A590-40A0-8E2A-354D80D73D9A}" srcOrd="1" destOrd="0" presId="urn:microsoft.com/office/officeart/2008/layout/VerticalCircleList"/>
    <dgm:cxn modelId="{76797AB3-4D0D-4DA5-A4B7-4446B9B8C9BF}" type="presParOf" srcId="{BE9195D8-664F-4A4C-BAAF-D618114A7968}" destId="{7F5075F5-34BB-4412-958B-AA326EC9F795}" srcOrd="2" destOrd="0" presId="urn:microsoft.com/office/officeart/2008/layout/VerticalCircleList"/>
    <dgm:cxn modelId="{1AD95032-DEB1-4FA7-AC26-703528E8551F}" type="presParOf" srcId="{79ADBB59-2C2C-46A0-9A80-321B26FA977D}" destId="{DC943D68-992D-4E76-B42B-3668E3B070FF}" srcOrd="1" destOrd="0" presId="urn:microsoft.com/office/officeart/2008/layout/VerticalCircleList"/>
    <dgm:cxn modelId="{D44C6756-369B-4CD2-BE3E-0E26980E1DA2}" type="presParOf" srcId="{DC943D68-992D-4E76-B42B-3668E3B070FF}" destId="{9F0523F2-612C-40B9-A382-89373587BAF0}" srcOrd="0" destOrd="0" presId="urn:microsoft.com/office/officeart/2008/layout/VerticalCircleList"/>
    <dgm:cxn modelId="{B1B723A9-3765-441A-ACED-0112A96DB650}" type="presParOf" srcId="{DC943D68-992D-4E76-B42B-3668E3B070FF}" destId="{ADC74182-3205-40FD-8C82-B173FE7D21A5}" srcOrd="1" destOrd="0" presId="urn:microsoft.com/office/officeart/2008/layout/VerticalCircleList"/>
    <dgm:cxn modelId="{834031A0-ADB3-4CD8-9273-238CC256465C}" type="presParOf" srcId="{DC943D68-992D-4E76-B42B-3668E3B070FF}" destId="{BD7A304D-7661-4607-8CD1-BA6E0C02FE8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AD0DD8-9AC1-4D79-981D-880E5E8D3FE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C35208B-0D42-490D-94ED-F35E7E96B7E5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1FC42C72-9B07-4234-AAA2-15780A8A583C}" type="par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319D912E-8397-480B-B006-E79744D40104}" type="sibTrans" cxnId="{E9CB7B3C-883A-4CA4-8824-900257C40363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BF1799BB-80A7-4C3B-A7D8-780EB18F370B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되돌리기 쉽게 하기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4F14B105-95D9-4C88-A52C-97B60D627F88}" type="par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AC0989-690C-457C-B043-6DF70E939592}" type="sibTrans" cxnId="{E6598969-5236-484F-8F9E-5820B106BEAB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9457BFA-25A9-4BA8-B0E3-155265680910}">
      <dgm:prSet custT="1"/>
      <dgm:spPr/>
      <dgm:t>
        <a:bodyPr/>
        <a:lstStyle/>
        <a:p>
          <a:pPr rtl="0" latinLnBrk="1"/>
          <a:r>
            <a:rPr lang="ko-KR" altLang="en-US" sz="1600" dirty="0" smtClean="0">
              <a:solidFill>
                <a:schemeClr val="tx1"/>
              </a:solidFill>
            </a:rPr>
            <a:t>단계마다 확인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F974BDE-63B0-4D61-B931-ABFFE8BFB047}" type="par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5B9053-5E14-46CE-89CE-00E3F8993600}" type="sibTrans" cxnId="{E999FA9A-7A2C-4317-BFCE-98CF3681799C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1EA8D2AC-BA1B-46BC-A430-3EDE1B4B240E}">
      <dgm:prSet custT="1"/>
      <dgm:spPr/>
      <dgm:t>
        <a:bodyPr/>
        <a:lstStyle/>
        <a:p>
          <a:pPr rtl="0" latinLnBrk="1"/>
          <a:r>
            <a:rPr lang="ko-KR" altLang="en-US" sz="1600" smtClean="0">
              <a:solidFill>
                <a:schemeClr val="tx1"/>
              </a:solidFill>
            </a:rPr>
            <a:t>오래된 걸 새로운 걸로 바꿈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E793B2F7-5665-4ECF-AAD0-A1D519F6498C}" type="par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244B88B1-03E7-4B5B-80AB-AA803F4062AA}" type="sibTrans" cxnId="{82565D9A-A28E-4EEE-AFBB-F9C27F8F5FE8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6E7D4028-20D2-4F65-A227-EEA642DFD08E}">
      <dgm:prSet custT="1"/>
      <dgm:spPr/>
      <dgm:t>
        <a:bodyPr/>
        <a:lstStyle/>
        <a:p>
          <a:pPr rtl="0" latinLnBrk="1"/>
          <a:r>
            <a:rPr lang="en-US" altLang="ko-KR" sz="1800" dirty="0" smtClean="0">
              <a:solidFill>
                <a:schemeClr val="tx1"/>
              </a:solidFill>
            </a:rPr>
            <a:t>Step By Step</a:t>
          </a:r>
          <a:endParaRPr lang="en-US" altLang="ko-KR" sz="1400" dirty="0" smtClean="0">
            <a:solidFill>
              <a:schemeClr val="tx1"/>
            </a:solidFill>
          </a:endParaRPr>
        </a:p>
      </dgm:t>
    </dgm:pt>
    <dgm:pt modelId="{EB1C1CA0-5646-4684-97A8-6D19F5BC51AF}" type="par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9FC90EC8-4A04-4753-A672-43663EA8F995}" type="sibTrans" cxnId="{BCF956DE-2267-4336-99AD-0E20F3718512}">
      <dgm:prSet/>
      <dgm:spPr/>
      <dgm:t>
        <a:bodyPr/>
        <a:lstStyle/>
        <a:p>
          <a:pPr latinLnBrk="1"/>
          <a:endParaRPr lang="ko-KR" altLang="en-US" sz="1400">
            <a:solidFill>
              <a:schemeClr val="tx1"/>
            </a:solidFill>
          </a:endParaRPr>
        </a:p>
      </dgm:t>
    </dgm:pt>
    <dgm:pt modelId="{42181FC0-872F-4233-AFCA-577A0DDBD81F}" type="pres">
      <dgm:prSet presAssocID="{D8AD0DD8-9AC1-4D79-981D-880E5E8D3FE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3B118D-B353-43EE-87CB-D8A20E69CFBA}" type="pres">
      <dgm:prSet presAssocID="{6E7D4028-20D2-4F65-A227-EEA642DFD08E}" presName="centerShape" presStyleLbl="node0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B68094F-93D8-478F-8E6F-72911A8612C7}" type="pres">
      <dgm:prSet presAssocID="{1FC42C72-9B07-4234-AAA2-15780A8A583C}" presName="parTrans" presStyleLbl="bgSibTrans2D1" presStyleIdx="0" presStyleCnt="4"/>
      <dgm:spPr/>
    </dgm:pt>
    <dgm:pt modelId="{EEC2D575-538C-476E-9A68-933BB1FC9B87}" type="pres">
      <dgm:prSet presAssocID="{5C35208B-0D42-490D-94ED-F35E7E96B7E5}" presName="node" presStyleLbl="node1" presStyleIdx="0" presStyleCnt="4" custScaleX="120835" custScaleY="49895" custRadScaleRad="134978" custRadScaleInc="4599">
        <dgm:presLayoutVars>
          <dgm:bulletEnabled val="1"/>
        </dgm:presLayoutVars>
      </dgm:prSet>
      <dgm:spPr/>
    </dgm:pt>
    <dgm:pt modelId="{169D0923-20F3-4E26-B711-588CD4161CD5}" type="pres">
      <dgm:prSet presAssocID="{4F14B105-95D9-4C88-A52C-97B60D627F88}" presName="parTrans" presStyleLbl="bgSibTrans2D1" presStyleIdx="1" presStyleCnt="4"/>
      <dgm:spPr/>
    </dgm:pt>
    <dgm:pt modelId="{9B0A5B95-EB15-41E5-806A-2632E256543A}" type="pres">
      <dgm:prSet presAssocID="{BF1799BB-80A7-4C3B-A7D8-780EB18F370B}" presName="node" presStyleLbl="node1" presStyleIdx="1" presStyleCnt="4" custScaleX="120835" custScaleY="49895" custRadScaleRad="108184" custRadScaleInc="-15985">
        <dgm:presLayoutVars>
          <dgm:bulletEnabled val="1"/>
        </dgm:presLayoutVars>
      </dgm:prSet>
      <dgm:spPr/>
    </dgm:pt>
    <dgm:pt modelId="{7AF8D95F-AB4F-412A-8239-B6E46F69B486}" type="pres">
      <dgm:prSet presAssocID="{FF974BDE-63B0-4D61-B931-ABFFE8BFB047}" presName="parTrans" presStyleLbl="bgSibTrans2D1" presStyleIdx="2" presStyleCnt="4"/>
      <dgm:spPr/>
    </dgm:pt>
    <dgm:pt modelId="{040C17D5-4E21-4CE6-B4DD-443772B50B83}" type="pres">
      <dgm:prSet presAssocID="{69457BFA-25A9-4BA8-B0E3-155265680910}" presName="node" presStyleLbl="node1" presStyleIdx="2" presStyleCnt="4" custScaleX="120835" custScaleY="49895" custRadScaleRad="104071" custRadScaleInc="7540">
        <dgm:presLayoutVars>
          <dgm:bulletEnabled val="1"/>
        </dgm:presLayoutVars>
      </dgm:prSet>
      <dgm:spPr/>
    </dgm:pt>
    <dgm:pt modelId="{4291C799-A15D-4513-BF29-EBB2B8C1BB59}" type="pres">
      <dgm:prSet presAssocID="{E793B2F7-5665-4ECF-AAD0-A1D519F6498C}" presName="parTrans" presStyleLbl="bgSibTrans2D1" presStyleIdx="3" presStyleCnt="4"/>
      <dgm:spPr/>
    </dgm:pt>
    <dgm:pt modelId="{219BDAC7-6821-4518-B518-31D7CFD67B11}" type="pres">
      <dgm:prSet presAssocID="{1EA8D2AC-BA1B-46BC-A430-3EDE1B4B240E}" presName="node" presStyleLbl="node1" presStyleIdx="3" presStyleCnt="4" custScaleX="120835" custScaleY="49895" custRadScaleRad="129328" custRadScaleInc="-2968">
        <dgm:presLayoutVars>
          <dgm:bulletEnabled val="1"/>
        </dgm:presLayoutVars>
      </dgm:prSet>
      <dgm:spPr/>
    </dgm:pt>
  </dgm:ptLst>
  <dgm:cxnLst>
    <dgm:cxn modelId="{E9CB7B3C-883A-4CA4-8824-900257C40363}" srcId="{6E7D4028-20D2-4F65-A227-EEA642DFD08E}" destId="{5C35208B-0D42-490D-94ED-F35E7E96B7E5}" srcOrd="0" destOrd="0" parTransId="{1FC42C72-9B07-4234-AAA2-15780A8A583C}" sibTransId="{319D912E-8397-480B-B006-E79744D40104}"/>
    <dgm:cxn modelId="{E999FA9A-7A2C-4317-BFCE-98CF3681799C}" srcId="{6E7D4028-20D2-4F65-A227-EEA642DFD08E}" destId="{69457BFA-25A9-4BA8-B0E3-155265680910}" srcOrd="2" destOrd="0" parTransId="{FF974BDE-63B0-4D61-B931-ABFFE8BFB047}" sibTransId="{6E5B9053-5E14-46CE-89CE-00E3F8993600}"/>
    <dgm:cxn modelId="{952DC4D6-7B81-471F-A41E-3B9E36C26C1B}" type="presOf" srcId="{6E7D4028-20D2-4F65-A227-EEA642DFD08E}" destId="{FC3B118D-B353-43EE-87CB-D8A20E69CFBA}" srcOrd="0" destOrd="0" presId="urn:microsoft.com/office/officeart/2005/8/layout/radial4"/>
    <dgm:cxn modelId="{AF4CF399-0A4D-44F4-A997-AD9316611E6F}" type="presOf" srcId="{E793B2F7-5665-4ECF-AAD0-A1D519F6498C}" destId="{4291C799-A15D-4513-BF29-EBB2B8C1BB59}" srcOrd="0" destOrd="0" presId="urn:microsoft.com/office/officeart/2005/8/layout/radial4"/>
    <dgm:cxn modelId="{8A25F1A5-CA94-4692-932B-13B3C2DB33CA}" type="presOf" srcId="{1EA8D2AC-BA1B-46BC-A430-3EDE1B4B240E}" destId="{219BDAC7-6821-4518-B518-31D7CFD67B11}" srcOrd="0" destOrd="0" presId="urn:microsoft.com/office/officeart/2005/8/layout/radial4"/>
    <dgm:cxn modelId="{3721AA51-0251-4E83-8FA1-EB3F7F515049}" type="presOf" srcId="{1FC42C72-9B07-4234-AAA2-15780A8A583C}" destId="{7B68094F-93D8-478F-8E6F-72911A8612C7}" srcOrd="0" destOrd="0" presId="urn:microsoft.com/office/officeart/2005/8/layout/radial4"/>
    <dgm:cxn modelId="{F600A0FB-304D-4C8B-94B8-BA2ECD860FA9}" type="presOf" srcId="{D8AD0DD8-9AC1-4D79-981D-880E5E8D3FE5}" destId="{42181FC0-872F-4233-AFCA-577A0DDBD81F}" srcOrd="0" destOrd="0" presId="urn:microsoft.com/office/officeart/2005/8/layout/radial4"/>
    <dgm:cxn modelId="{52A29C7F-A4EA-43E9-844B-9F369BBAF518}" type="presOf" srcId="{BF1799BB-80A7-4C3B-A7D8-780EB18F370B}" destId="{9B0A5B95-EB15-41E5-806A-2632E256543A}" srcOrd="0" destOrd="0" presId="urn:microsoft.com/office/officeart/2005/8/layout/radial4"/>
    <dgm:cxn modelId="{BCF956DE-2267-4336-99AD-0E20F3718512}" srcId="{D8AD0DD8-9AC1-4D79-981D-880E5E8D3FE5}" destId="{6E7D4028-20D2-4F65-A227-EEA642DFD08E}" srcOrd="0" destOrd="0" parTransId="{EB1C1CA0-5646-4684-97A8-6D19F5BC51AF}" sibTransId="{9FC90EC8-4A04-4753-A672-43663EA8F995}"/>
    <dgm:cxn modelId="{12982585-B1DB-4C36-B489-0798A14EDBDB}" type="presOf" srcId="{FF974BDE-63B0-4D61-B931-ABFFE8BFB047}" destId="{7AF8D95F-AB4F-412A-8239-B6E46F69B486}" srcOrd="0" destOrd="0" presId="urn:microsoft.com/office/officeart/2005/8/layout/radial4"/>
    <dgm:cxn modelId="{95FFD7AA-B20B-4078-82E5-0736D29CD1AD}" type="presOf" srcId="{5C35208B-0D42-490D-94ED-F35E7E96B7E5}" destId="{EEC2D575-538C-476E-9A68-933BB1FC9B87}" srcOrd="0" destOrd="0" presId="urn:microsoft.com/office/officeart/2005/8/layout/radial4"/>
    <dgm:cxn modelId="{E6598969-5236-484F-8F9E-5820B106BEAB}" srcId="{6E7D4028-20D2-4F65-A227-EEA642DFD08E}" destId="{BF1799BB-80A7-4C3B-A7D8-780EB18F370B}" srcOrd="1" destOrd="0" parTransId="{4F14B105-95D9-4C88-A52C-97B60D627F88}" sibTransId="{24AC0989-690C-457C-B043-6DF70E939592}"/>
    <dgm:cxn modelId="{82565D9A-A28E-4EEE-AFBB-F9C27F8F5FE8}" srcId="{6E7D4028-20D2-4F65-A227-EEA642DFD08E}" destId="{1EA8D2AC-BA1B-46BC-A430-3EDE1B4B240E}" srcOrd="3" destOrd="0" parTransId="{E793B2F7-5665-4ECF-AAD0-A1D519F6498C}" sibTransId="{244B88B1-03E7-4B5B-80AB-AA803F4062AA}"/>
    <dgm:cxn modelId="{0084F4A5-9537-4897-9945-F082842AA09E}" type="presOf" srcId="{4F14B105-95D9-4C88-A52C-97B60D627F88}" destId="{169D0923-20F3-4E26-B711-588CD4161CD5}" srcOrd="0" destOrd="0" presId="urn:microsoft.com/office/officeart/2005/8/layout/radial4"/>
    <dgm:cxn modelId="{7E7E6883-A49D-4B90-ADD1-18EE5CC3AE39}" type="presOf" srcId="{69457BFA-25A9-4BA8-B0E3-155265680910}" destId="{040C17D5-4E21-4CE6-B4DD-443772B50B83}" srcOrd="0" destOrd="0" presId="urn:microsoft.com/office/officeart/2005/8/layout/radial4"/>
    <dgm:cxn modelId="{50E011BF-B46D-49EB-95A3-1E4F9C661946}" type="presParOf" srcId="{42181FC0-872F-4233-AFCA-577A0DDBD81F}" destId="{FC3B118D-B353-43EE-87CB-D8A20E69CFBA}" srcOrd="0" destOrd="0" presId="urn:microsoft.com/office/officeart/2005/8/layout/radial4"/>
    <dgm:cxn modelId="{559E2DE9-9034-4E41-8A24-139D65B93FB8}" type="presParOf" srcId="{42181FC0-872F-4233-AFCA-577A0DDBD81F}" destId="{7B68094F-93D8-478F-8E6F-72911A8612C7}" srcOrd="1" destOrd="0" presId="urn:microsoft.com/office/officeart/2005/8/layout/radial4"/>
    <dgm:cxn modelId="{6670BC27-D3A7-40D1-89C0-19AE224418A4}" type="presParOf" srcId="{42181FC0-872F-4233-AFCA-577A0DDBD81F}" destId="{EEC2D575-538C-476E-9A68-933BB1FC9B87}" srcOrd="2" destOrd="0" presId="urn:microsoft.com/office/officeart/2005/8/layout/radial4"/>
    <dgm:cxn modelId="{89B08F7E-29C8-4CFB-A5E3-9C556530D412}" type="presParOf" srcId="{42181FC0-872F-4233-AFCA-577A0DDBD81F}" destId="{169D0923-20F3-4E26-B711-588CD4161CD5}" srcOrd="3" destOrd="0" presId="urn:microsoft.com/office/officeart/2005/8/layout/radial4"/>
    <dgm:cxn modelId="{2C788146-5F98-4B57-BDD4-4BEDB35A3A8A}" type="presParOf" srcId="{42181FC0-872F-4233-AFCA-577A0DDBD81F}" destId="{9B0A5B95-EB15-41E5-806A-2632E256543A}" srcOrd="4" destOrd="0" presId="urn:microsoft.com/office/officeart/2005/8/layout/radial4"/>
    <dgm:cxn modelId="{55E58A17-9889-4EBD-939C-279AC4ACFE8E}" type="presParOf" srcId="{42181FC0-872F-4233-AFCA-577A0DDBD81F}" destId="{7AF8D95F-AB4F-412A-8239-B6E46F69B486}" srcOrd="5" destOrd="0" presId="urn:microsoft.com/office/officeart/2005/8/layout/radial4"/>
    <dgm:cxn modelId="{85CAF78B-BE10-415A-8C68-030668AF3FA3}" type="presParOf" srcId="{42181FC0-872F-4233-AFCA-577A0DDBD81F}" destId="{040C17D5-4E21-4CE6-B4DD-443772B50B83}" srcOrd="6" destOrd="0" presId="urn:microsoft.com/office/officeart/2005/8/layout/radial4"/>
    <dgm:cxn modelId="{85308671-2089-49DB-A18A-5CEE6690E851}" type="presParOf" srcId="{42181FC0-872F-4233-AFCA-577A0DDBD81F}" destId="{4291C799-A15D-4513-BF29-EBB2B8C1BB59}" srcOrd="7" destOrd="0" presId="urn:microsoft.com/office/officeart/2005/8/layout/radial4"/>
    <dgm:cxn modelId="{E2E88EDC-34E6-453D-A046-7E1AE247B56F}" type="presParOf" srcId="{42181FC0-872F-4233-AFCA-577A0DDBD81F}" destId="{219BDAC7-6821-4518-B518-31D7CFD67B1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4E6A3-C2D0-41DB-8EFD-75F18757702A}">
      <dsp:nvSpPr>
        <dsp:cNvPr id="0" name=""/>
        <dsp:cNvSpPr/>
      </dsp:nvSpPr>
      <dsp:spPr>
        <a:xfrm>
          <a:off x="0" y="466181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6BFE-BF1F-467C-9FEC-76785C8F0D47}">
      <dsp:nvSpPr>
        <dsp:cNvPr id="0" name=""/>
        <dsp:cNvSpPr/>
      </dsp:nvSpPr>
      <dsp:spPr>
        <a:xfrm>
          <a:off x="411480" y="23381"/>
          <a:ext cx="576072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리팩토링이란</a:t>
          </a:r>
          <a:endParaRPr lang="ko-KR" altLang="en-US" sz="3000" kern="1200" dirty="0"/>
        </a:p>
      </dsp:txBody>
      <dsp:txXfrm>
        <a:off x="454711" y="66612"/>
        <a:ext cx="5674258" cy="799138"/>
      </dsp:txXfrm>
    </dsp:sp>
    <dsp:sp modelId="{2F2B9AAF-A645-46CD-BF19-0EC3013038C6}">
      <dsp:nvSpPr>
        <dsp:cNvPr id="0" name=""/>
        <dsp:cNvSpPr/>
      </dsp:nvSpPr>
      <dsp:spPr>
        <a:xfrm>
          <a:off x="0" y="1826981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DC689-8052-4DF4-9504-FE191B06A9E8}">
      <dsp:nvSpPr>
        <dsp:cNvPr id="0" name=""/>
        <dsp:cNvSpPr/>
      </dsp:nvSpPr>
      <dsp:spPr>
        <a:xfrm>
          <a:off x="411480" y="1384181"/>
          <a:ext cx="576072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매직 넘버를 기호 상수로 치환</a:t>
          </a:r>
          <a:endParaRPr lang="ko-KR" altLang="en-US" sz="3000" kern="1200" dirty="0"/>
        </a:p>
      </dsp:txBody>
      <dsp:txXfrm>
        <a:off x="454711" y="1427412"/>
        <a:ext cx="5674258" cy="799138"/>
      </dsp:txXfrm>
    </dsp:sp>
    <dsp:sp modelId="{0DB96C05-AE39-4F95-8C6A-919FDDA4A62F}">
      <dsp:nvSpPr>
        <dsp:cNvPr id="0" name=""/>
        <dsp:cNvSpPr/>
      </dsp:nvSpPr>
      <dsp:spPr>
        <a:xfrm>
          <a:off x="0" y="3187781"/>
          <a:ext cx="8229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3E09-1487-4B69-93EE-26F94CE61E39}">
      <dsp:nvSpPr>
        <dsp:cNvPr id="0" name=""/>
        <dsp:cNvSpPr/>
      </dsp:nvSpPr>
      <dsp:spPr>
        <a:xfrm>
          <a:off x="411480" y="2744981"/>
          <a:ext cx="5760720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000" kern="1200" dirty="0"/>
        </a:p>
      </dsp:txBody>
      <dsp:txXfrm>
        <a:off x="454711" y="2788212"/>
        <a:ext cx="567425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4D42F-BA8D-4741-89CB-083C145CFD48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AAA4A-6B3A-42DD-9944-688CC83BDA2A}">
      <dsp:nvSpPr>
        <dsp:cNvPr id="0" name=""/>
        <dsp:cNvSpPr/>
      </dsp:nvSpPr>
      <dsp:spPr>
        <a:xfrm>
          <a:off x="484012" y="347216"/>
          <a:ext cx="5566148" cy="694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347216"/>
        <a:ext cx="5566148" cy="694432"/>
      </dsp:txXfrm>
    </dsp:sp>
    <dsp:sp modelId="{26881B84-7982-44D2-AA8A-6CFCEC941008}">
      <dsp:nvSpPr>
        <dsp:cNvPr id="0" name=""/>
        <dsp:cNvSpPr/>
      </dsp:nvSpPr>
      <dsp:spPr>
        <a:xfrm>
          <a:off x="49992" y="260412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FAA52-E8BE-49BC-9934-9412B0FEF0F8}">
      <dsp:nvSpPr>
        <dsp:cNvPr id="0" name=""/>
        <dsp:cNvSpPr/>
      </dsp:nvSpPr>
      <dsp:spPr>
        <a:xfrm>
          <a:off x="736438" y="1388864"/>
          <a:ext cx="5313722" cy="6944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736438" y="1388864"/>
        <a:ext cx="5313722" cy="694432"/>
      </dsp:txXfrm>
    </dsp:sp>
    <dsp:sp modelId="{9F95EAF6-BF1D-4B41-9FEF-9C083AD19526}">
      <dsp:nvSpPr>
        <dsp:cNvPr id="0" name=""/>
        <dsp:cNvSpPr/>
      </dsp:nvSpPr>
      <dsp:spPr>
        <a:xfrm>
          <a:off x="302418" y="1302060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A0227-F95C-4ED2-AD3F-D7CDCB415484}">
      <dsp:nvSpPr>
        <dsp:cNvPr id="0" name=""/>
        <dsp:cNvSpPr/>
      </dsp:nvSpPr>
      <dsp:spPr>
        <a:xfrm>
          <a:off x="484012" y="2430512"/>
          <a:ext cx="5566148" cy="6944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err="1" smtClean="0">
              <a:solidFill>
                <a:schemeClr val="tx1"/>
              </a:solidFill>
            </a:rPr>
            <a:t>리뷰하기</a:t>
          </a:r>
          <a:r>
            <a:rPr lang="ko-KR" altLang="en-US" sz="2700" kern="1200" dirty="0" smtClean="0">
              <a:solidFill>
                <a:schemeClr val="tx1"/>
              </a:solidFill>
            </a:rPr>
            <a:t> 쉽게 만든다</a:t>
          </a:r>
          <a:r>
            <a:rPr lang="en-US" altLang="ko-KR" sz="2700" kern="1200" dirty="0" smtClean="0">
              <a:solidFill>
                <a:schemeClr val="tx1"/>
              </a:solidFill>
            </a:rPr>
            <a:t>.</a:t>
          </a:r>
          <a:endParaRPr lang="ko-KR" altLang="en-US" sz="2700" kern="1200" dirty="0">
            <a:solidFill>
              <a:schemeClr val="tx1"/>
            </a:solidFill>
          </a:endParaRPr>
        </a:p>
      </dsp:txBody>
      <dsp:txXfrm>
        <a:off x="484012" y="2430512"/>
        <a:ext cx="5566148" cy="694432"/>
      </dsp:txXfrm>
    </dsp:sp>
    <dsp:sp modelId="{0993E626-733F-4FB5-81D0-3304BE01C24E}">
      <dsp:nvSpPr>
        <dsp:cNvPr id="0" name=""/>
        <dsp:cNvSpPr/>
      </dsp:nvSpPr>
      <dsp:spPr>
        <a:xfrm>
          <a:off x="49992" y="2343708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03B83-A590-40A0-8E2A-354D80D73D9A}">
      <dsp:nvSpPr>
        <dsp:cNvPr id="0" name=""/>
        <dsp:cNvSpPr/>
      </dsp:nvSpPr>
      <dsp:spPr>
        <a:xfrm>
          <a:off x="262127" y="196275"/>
          <a:ext cx="999744" cy="99974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5075F5-34BB-4412-958B-AA326EC9F795}">
      <dsp:nvSpPr>
        <dsp:cNvPr id="0" name=""/>
        <dsp:cNvSpPr/>
      </dsp:nvSpPr>
      <dsp:spPr>
        <a:xfrm>
          <a:off x="761999" y="196275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버그를 발견하기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96275"/>
        <a:ext cx="5334000" cy="999744"/>
      </dsp:txXfrm>
    </dsp:sp>
    <dsp:sp modelId="{ADC74182-3205-40FD-8C82-B173FE7D21A5}">
      <dsp:nvSpPr>
        <dsp:cNvPr id="0" name=""/>
        <dsp:cNvSpPr/>
      </dsp:nvSpPr>
      <dsp:spPr>
        <a:xfrm>
          <a:off x="262127" y="1196020"/>
          <a:ext cx="999744" cy="99974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D7A304D-7661-4607-8CD1-BA6E0C02FE8F}">
      <dsp:nvSpPr>
        <dsp:cNvPr id="0" name=""/>
        <dsp:cNvSpPr/>
      </dsp:nvSpPr>
      <dsp:spPr>
        <a:xfrm>
          <a:off x="761999" y="1196020"/>
          <a:ext cx="5334000" cy="99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solidFill>
                <a:schemeClr val="tx1"/>
              </a:solidFill>
            </a:rPr>
            <a:t>기능을 추가하기 쉽게 만든다</a:t>
          </a:r>
          <a:r>
            <a:rPr lang="en-US" altLang="ko-KR" sz="3200" kern="1200" dirty="0" smtClean="0">
              <a:solidFill>
                <a:schemeClr val="tx1"/>
              </a:solidFill>
            </a:rPr>
            <a:t>.</a:t>
          </a:r>
          <a:endParaRPr lang="ko-KR" altLang="en-US" sz="3200" kern="1200" dirty="0">
            <a:solidFill>
              <a:schemeClr val="tx1"/>
            </a:solidFill>
          </a:endParaRPr>
        </a:p>
      </dsp:txBody>
      <dsp:txXfrm>
        <a:off x="761999" y="1196020"/>
        <a:ext cx="5334000" cy="999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B118D-B353-43EE-87CB-D8A20E69CFBA}">
      <dsp:nvSpPr>
        <dsp:cNvPr id="0" name=""/>
        <dsp:cNvSpPr/>
      </dsp:nvSpPr>
      <dsp:spPr>
        <a:xfrm>
          <a:off x="3062478" y="1640139"/>
          <a:ext cx="1723915" cy="1723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tx1"/>
              </a:solidFill>
            </a:rPr>
            <a:t>Step By Step</a:t>
          </a:r>
          <a:endParaRPr lang="en-US" altLang="ko-KR" sz="1400" kern="1200" dirty="0" smtClean="0">
            <a:solidFill>
              <a:schemeClr val="tx1"/>
            </a:solidFill>
          </a:endParaRPr>
        </a:p>
      </dsp:txBody>
      <dsp:txXfrm>
        <a:off x="3314940" y="1892601"/>
        <a:ext cx="1218991" cy="1218991"/>
      </dsp:txXfrm>
    </dsp:sp>
    <dsp:sp modelId="{7B68094F-93D8-478F-8E6F-72911A8612C7}">
      <dsp:nvSpPr>
        <dsp:cNvPr id="0" name=""/>
        <dsp:cNvSpPr/>
      </dsp:nvSpPr>
      <dsp:spPr>
        <a:xfrm rot="11824173">
          <a:off x="1017091" y="1673169"/>
          <a:ext cx="2015607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2D575-538C-476E-9A68-933BB1FC9B87}">
      <dsp:nvSpPr>
        <dsp:cNvPr id="0" name=""/>
        <dsp:cNvSpPr/>
      </dsp:nvSpPr>
      <dsp:spPr>
        <a:xfrm>
          <a:off x="72017" y="1296148"/>
          <a:ext cx="1978938" cy="653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두 가지 수정을 한꺼번에 하지 않기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91164" y="1315295"/>
        <a:ext cx="1940644" cy="615418"/>
      </dsp:txXfrm>
    </dsp:sp>
    <dsp:sp modelId="{169D0923-20F3-4E26-B711-588CD4161CD5}">
      <dsp:nvSpPr>
        <dsp:cNvPr id="0" name=""/>
        <dsp:cNvSpPr/>
      </dsp:nvSpPr>
      <dsp:spPr>
        <a:xfrm rot="14268405">
          <a:off x="2305947" y="840253"/>
          <a:ext cx="145380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A5B95-EB15-41E5-806A-2632E256543A}">
      <dsp:nvSpPr>
        <dsp:cNvPr id="0" name=""/>
        <dsp:cNvSpPr/>
      </dsp:nvSpPr>
      <dsp:spPr>
        <a:xfrm>
          <a:off x="1656103" y="143910"/>
          <a:ext cx="1978938" cy="653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되돌리기 쉽게 하기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1675250" y="163057"/>
        <a:ext cx="1940644" cy="615418"/>
      </dsp:txXfrm>
    </dsp:sp>
    <dsp:sp modelId="{7AF8D95F-AB4F-412A-8239-B6E46F69B486}">
      <dsp:nvSpPr>
        <dsp:cNvPr id="0" name=""/>
        <dsp:cNvSpPr/>
      </dsp:nvSpPr>
      <dsp:spPr>
        <a:xfrm rot="17903580">
          <a:off x="4013527" y="826623"/>
          <a:ext cx="1367563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17D5-4E21-4CE6-B4DD-443772B50B83}">
      <dsp:nvSpPr>
        <dsp:cNvPr id="0" name=""/>
        <dsp:cNvSpPr/>
      </dsp:nvSpPr>
      <dsp:spPr>
        <a:xfrm>
          <a:off x="4032989" y="143897"/>
          <a:ext cx="1978938" cy="653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</a:rPr>
            <a:t>단계마다 확인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4052136" y="163044"/>
        <a:ext cx="1940644" cy="615418"/>
      </dsp:txXfrm>
    </dsp:sp>
    <dsp:sp modelId="{4291C799-A15D-4513-BF29-EBB2B8C1BB59}">
      <dsp:nvSpPr>
        <dsp:cNvPr id="0" name=""/>
        <dsp:cNvSpPr/>
      </dsp:nvSpPr>
      <dsp:spPr>
        <a:xfrm rot="20619864">
          <a:off x="4819262" y="1716149"/>
          <a:ext cx="1897141" cy="49131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DAC7-6821-4518-B518-31D7CFD67B11}">
      <dsp:nvSpPr>
        <dsp:cNvPr id="0" name=""/>
        <dsp:cNvSpPr/>
      </dsp:nvSpPr>
      <dsp:spPr>
        <a:xfrm>
          <a:off x="5688640" y="1368153"/>
          <a:ext cx="1978938" cy="653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>
              <a:solidFill>
                <a:schemeClr val="tx1"/>
              </a:solidFill>
            </a:rPr>
            <a:t>오래된 걸 새로운 걸로 바꿈</a:t>
          </a:r>
          <a:endParaRPr lang="ko-KR" altLang="en-US" sz="1600" kern="1200" dirty="0">
            <a:solidFill>
              <a:schemeClr val="tx1"/>
            </a:solidFill>
          </a:endParaRPr>
        </a:p>
      </dsp:txBody>
      <dsp:txXfrm>
        <a:off x="5707787" y="1387300"/>
        <a:ext cx="1940644" cy="61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19756-EBF7-44E3-A5AA-A602CB219140}" type="datetimeFigureOut">
              <a:rPr lang="ko-KR" altLang="en-US" smtClean="0"/>
              <a:t>2018-02-26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1FEC3-D288-49C6-8AAC-8A990A63F3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8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200401"/>
            <a:ext cx="7620000" cy="628650"/>
          </a:xfrm>
        </p:spPr>
        <p:txBody>
          <a:bodyPr/>
          <a:lstStyle>
            <a:lvl1pPr marL="0" indent="0">
              <a:tabLst>
                <a:tab pos="358775" algn="l"/>
              </a:tabLst>
              <a:defRPr sz="30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5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9" y="649224"/>
            <a:ext cx="4041648" cy="396621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035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1"/>
            <a:ext cx="8229600" cy="342900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51510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658654"/>
            <a:ext cx="4041776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</a:defRPr>
            </a:lvl1pPr>
            <a:lvl2pPr>
              <a:buNone/>
              <a:defRPr sz="1250" b="1"/>
            </a:lvl2pPr>
            <a:lvl3pPr>
              <a:buNone/>
              <a:defRPr sz="1125" b="1"/>
            </a:lvl3pPr>
            <a:lvl4pPr>
              <a:buNone/>
              <a:defRPr sz="1000" b="1"/>
            </a:lvl4pPr>
            <a:lvl5pPr>
              <a:buNone/>
              <a:defRPr sz="10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268730"/>
            <a:ext cx="4038600" cy="3360420"/>
          </a:xfrm>
        </p:spPr>
        <p:txBody>
          <a:bodyPr vert="horz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 latinLnBrk="0"/>
            <a:r>
              <a:rPr lang="ko-KR" altLang="en-US" smtClean="0"/>
              <a:t>마스터 텍스트 스타일을 편집합니다</a:t>
            </a:r>
          </a:p>
          <a:p>
            <a:pPr lvl="1" latinLnBrk="0"/>
            <a:r>
              <a:rPr lang="ko-KR" altLang="en-US" smtClean="0"/>
              <a:t>둘째 수준</a:t>
            </a:r>
          </a:p>
          <a:p>
            <a:pPr lvl="2" latinLnBrk="0"/>
            <a:r>
              <a:rPr lang="ko-KR" altLang="en-US" smtClean="0"/>
              <a:t>셋째 수준</a:t>
            </a:r>
          </a:p>
          <a:p>
            <a:pPr lvl="3" latinLnBrk="0"/>
            <a:r>
              <a:rPr lang="ko-KR" altLang="en-US" smtClean="0"/>
              <a:t>넷째 수준</a:t>
            </a:r>
          </a:p>
          <a:p>
            <a:pPr lvl="4" latinLnBrk="0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45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411481"/>
          </a:xfrm>
        </p:spPr>
        <p:txBody>
          <a:bodyPr vert="horz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96489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270088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600" y="0"/>
            <a:ext cx="8280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192"/>
            <a:ext cx="1473200" cy="5136357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3200400"/>
            <a:ext cx="9153526" cy="827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3829050"/>
            <a:ext cx="7137400" cy="40005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 sz="1667" dirty="0"/>
          </a:p>
        </p:txBody>
      </p:sp>
      <p:pic>
        <p:nvPicPr>
          <p:cNvPr id="7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4562973"/>
            <a:ext cx="2185606" cy="3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3"/>
          <p:cNvSpPr>
            <a:spLocks noChangeArrowheads="1" noChangeShapeType="1" noTextEdit="1"/>
          </p:cNvSpPr>
          <p:nvPr/>
        </p:nvSpPr>
        <p:spPr bwMode="gray">
          <a:xfrm>
            <a:off x="2423163" y="3290209"/>
            <a:ext cx="4724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4500" b="1" kern="10" spc="42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4500" b="1" kern="10" spc="4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41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1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0985" indent="0" algn="ctr">
              <a:buNone/>
            </a:lvl2pPr>
            <a:lvl3pPr marL="761970" indent="0" algn="ctr">
              <a:buNone/>
            </a:lvl3pPr>
            <a:lvl4pPr marL="1142954" indent="0" algn="ctr">
              <a:buNone/>
            </a:lvl4pPr>
            <a:lvl5pPr marL="1523939" indent="0" algn="ctr">
              <a:buNone/>
            </a:lvl5pPr>
            <a:lvl6pPr marL="1904924" indent="0" algn="ctr">
              <a:buNone/>
            </a:lvl6pPr>
            <a:lvl7pPr marL="2285909" indent="0" algn="ctr">
              <a:buNone/>
            </a:lvl7pPr>
            <a:lvl8pPr marL="2666893" indent="0" algn="ctr">
              <a:buNone/>
            </a:lvl8pPr>
            <a:lvl9pPr marL="30478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400049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651511"/>
            <a:ext cx="8229600" cy="39456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2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2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75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2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1">
                <a:solidFill>
                  <a:schemeClr val="tx2"/>
                </a:solidFill>
              </a:defRPr>
            </a:lvl1pPr>
          </a:lstStyle>
          <a:p>
            <a:fld id="{5D5799DF-C675-4523-97F9-45888B647E6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6977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58293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57150" tIns="28575" rIns="57150" bIns="28575" anchor="t" compatLnSpc="1"/>
          <a:lstStyle/>
          <a:p>
            <a:endParaRPr kumimoji="0" lang="en-US" sz="1125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60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125" dirty="0"/>
          </a:p>
        </p:txBody>
      </p:sp>
    </p:spTree>
    <p:extLst>
      <p:ext uri="{BB962C8B-B14F-4D97-AF65-F5344CB8AC3E}">
        <p14:creationId xmlns:p14="http://schemas.microsoft.com/office/powerpoint/2010/main" val="3639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kern="1200">
          <a:solidFill>
            <a:schemeClr val="tx2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1443" indent="-171443" algn="l" rtl="0" eaLnBrk="1" latinLnBrk="1" hangingPunct="1">
        <a:spcBef>
          <a:spcPts val="375"/>
        </a:spcBef>
        <a:buClr>
          <a:schemeClr val="accent1"/>
        </a:buClr>
        <a:buSzPct val="76000"/>
        <a:buFont typeface="Wingdings 3"/>
        <a:buChar char=""/>
        <a:defRPr kumimoji="0" sz="20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342886" indent="-171443" algn="l" rtl="0" eaLnBrk="1" latinLnBrk="1" hangingPunct="1">
        <a:spcBef>
          <a:spcPts val="312"/>
        </a:spcBef>
        <a:buClr>
          <a:schemeClr val="accent2"/>
        </a:buClr>
        <a:buSzPct val="76000"/>
        <a:buFont typeface="Wingdings 3"/>
        <a:buChar char=""/>
        <a:defRPr kumimoji="0" sz="1800" kern="1200" baseline="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514329" indent="-142869" algn="l" rtl="0" eaLnBrk="1" latinLnBrk="1" hangingPunct="1">
        <a:spcBef>
          <a:spcPts val="312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685773" indent="-142869" algn="l" rtl="0" eaLnBrk="1" latinLnBrk="1" hangingPunct="1">
        <a:spcBef>
          <a:spcPts val="25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857216" indent="-142869" algn="l" rtl="0" eaLnBrk="1" latinLnBrk="1" hangingPunct="1">
        <a:spcBef>
          <a:spcPts val="187"/>
        </a:spcBef>
        <a:buClr>
          <a:schemeClr val="accent2"/>
        </a:buClr>
        <a:buSzPct val="70000"/>
        <a:buFont typeface="Wingdings"/>
        <a:buChar char=""/>
        <a:defRPr kumimoji="0" sz="1200" kern="1200" baseline="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028659" indent="-114295" algn="l" rtl="0" eaLnBrk="1" latinLnBrk="1" hangingPunct="1">
        <a:spcBef>
          <a:spcPts val="187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142954" indent="-114295" algn="l" rtl="0" eaLnBrk="1" latinLnBrk="1" hangingPunct="1">
        <a:spcBef>
          <a:spcPts val="187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257250" indent="-114295" algn="l" rtl="0" eaLnBrk="1" latinLnBrk="1" hangingPunct="1">
        <a:spcBef>
          <a:spcPts val="187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75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371545" indent="-114295" algn="l" rtl="0" eaLnBrk="1" latinLnBrk="1" hangingPunct="1">
        <a:spcBef>
          <a:spcPts val="187"/>
        </a:spcBef>
        <a:buClr>
          <a:srgbClr val="9FB8CD"/>
        </a:buClr>
        <a:buSzPct val="75000"/>
        <a:buFont typeface="Wingdings 3"/>
        <a:buChar char=""/>
        <a:defRPr kumimoji="0" lang="en-US" sz="75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자바로 배우는 리팩토링 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1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리팩토링과 악취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품질을 개선하는 객체지향 사고법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파울러</a:t>
            </a:r>
            <a:r>
              <a:rPr lang="ko-KR" altLang="en-US" dirty="0" smtClean="0"/>
              <a:t> 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나온 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악취란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이해하기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수정하기 어려운 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확장하기 어려운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카탈로그</a:t>
            </a:r>
            <a:endParaRPr lang="en-US" altLang="ko-KR" dirty="0" smtClean="0"/>
          </a:p>
          <a:p>
            <a:pPr lvl="1"/>
            <a:r>
              <a:rPr lang="en-US" altLang="ko-KR" dirty="0"/>
              <a:t>https://www.refactoring.com/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614"/>
            <a:ext cx="5622914" cy="165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15616" y="1995686"/>
            <a:ext cx="648072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8"/>
          <a:stretch/>
        </p:blipFill>
        <p:spPr bwMode="auto">
          <a:xfrm>
            <a:off x="768792" y="2273713"/>
            <a:ext cx="5622914" cy="23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9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651510"/>
            <a:ext cx="8229600" cy="840120"/>
          </a:xfrm>
        </p:spPr>
        <p:txBody>
          <a:bodyPr/>
          <a:lstStyle/>
          <a:p>
            <a:r>
              <a:rPr lang="ko-KR" altLang="en-US" dirty="0" smtClean="0"/>
              <a:t>리팩토링 방법</a:t>
            </a:r>
            <a:endParaRPr lang="en-US" altLang="ko-KR" dirty="0" smtClean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596420626"/>
              </p:ext>
            </p:extLst>
          </p:nvPr>
        </p:nvGraphicFramePr>
        <p:xfrm>
          <a:off x="827584" y="1131590"/>
          <a:ext cx="78488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매직 넘버를 기호 상수로 </a:t>
            </a:r>
            <a:r>
              <a:rPr lang="ko-KR" altLang="en-US" sz="2000" dirty="0" smtClean="0"/>
              <a:t>치환 </a:t>
            </a:r>
            <a:r>
              <a:rPr lang="en-US" altLang="ko-KR" sz="1400" dirty="0" smtClean="0"/>
              <a:t>(</a:t>
            </a:r>
            <a:r>
              <a:rPr lang="en-US" altLang="ko-KR" sz="1400" b="1" dirty="0"/>
              <a:t>Replace Magic Number with Symbolic </a:t>
            </a:r>
            <a:r>
              <a:rPr lang="en-US" altLang="ko-KR" sz="1400" b="1" dirty="0" smtClean="0"/>
              <a:t>Constant)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자바로 배우는 리팩토링 입문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7003270"/>
              </p:ext>
            </p:extLst>
          </p:nvPr>
        </p:nvGraphicFramePr>
        <p:xfrm>
          <a:off x="457200" y="650875"/>
          <a:ext cx="8229600" cy="3967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4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리팩토링이란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리팩토링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외부에서 보는 프로그램 동작은 바꾸지 않고 프로그램의 내부 구조를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중요한 두 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리팩토링해도 외부에서 보는 프로그램 동작은 변하지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리팩토링하면 프로그램의 내부 구조가 개선된다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1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26459" y="2929298"/>
            <a:ext cx="82089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버그 수정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버그를 </a:t>
            </a:r>
            <a:r>
              <a:rPr lang="ko-KR" altLang="ko-KR" dirty="0"/>
              <a:t>수정하면 외부에서 보는 프로그램 동작이 변함</a:t>
            </a:r>
            <a:r>
              <a:rPr lang="en-US" altLang="ko-KR" dirty="0"/>
              <a:t>. </a:t>
            </a:r>
            <a:r>
              <a:rPr lang="ko-KR" altLang="ko-KR" dirty="0"/>
              <a:t>리팩토링해도 외부에서 보는 프로그램 동작은 변하지 않아야 하므로 버그 수정은 리팩토링이 </a:t>
            </a:r>
            <a:r>
              <a:rPr lang="ko-KR" altLang="ko-KR" dirty="0" smtClean="0"/>
              <a:t>아님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3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02563" y="2608456"/>
            <a:ext cx="82089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기능 추가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기능을 </a:t>
            </a:r>
            <a:r>
              <a:rPr lang="ko-KR" altLang="ko-KR" dirty="0"/>
              <a:t>추가하면 외부에서 보는 프로그램 동작이 변함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08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8" name="자유형 37"/>
          <p:cNvSpPr/>
          <p:nvPr/>
        </p:nvSpPr>
        <p:spPr>
          <a:xfrm>
            <a:off x="5708431" y="769703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기능 추가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357427" y="315498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소스 코드정리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025502" y="651510"/>
            <a:ext cx="5467720" cy="3966209"/>
            <a:chOff x="1025502" y="651510"/>
            <a:chExt cx="5467720" cy="3966209"/>
          </a:xfrm>
        </p:grpSpPr>
        <p:sp>
          <p:nvSpPr>
            <p:cNvPr id="28" name="자유형 27"/>
            <p:cNvSpPr/>
            <p:nvPr/>
          </p:nvSpPr>
          <p:spPr>
            <a:xfrm>
              <a:off x="2175078" y="806192"/>
              <a:ext cx="3477049" cy="3395075"/>
            </a:xfrm>
            <a:custGeom>
              <a:avLst/>
              <a:gdLst>
                <a:gd name="connsiteX0" fmla="*/ 0 w 3477049"/>
                <a:gd name="connsiteY0" fmla="*/ 1697538 h 3395075"/>
                <a:gd name="connsiteX1" fmla="*/ 1738525 w 3477049"/>
                <a:gd name="connsiteY1" fmla="*/ 0 h 3395075"/>
                <a:gd name="connsiteX2" fmla="*/ 3477050 w 3477049"/>
                <a:gd name="connsiteY2" fmla="*/ 1697538 h 3395075"/>
                <a:gd name="connsiteX3" fmla="*/ 1738525 w 3477049"/>
                <a:gd name="connsiteY3" fmla="*/ 3395076 h 3395075"/>
                <a:gd name="connsiteX4" fmla="*/ 0 w 3477049"/>
                <a:gd name="connsiteY4" fmla="*/ 1697538 h 3395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7049" h="3395075">
                  <a:moveTo>
                    <a:pt x="0" y="1697538"/>
                  </a:moveTo>
                  <a:cubicBezTo>
                    <a:pt x="0" y="760014"/>
                    <a:pt x="778364" y="0"/>
                    <a:pt x="1738525" y="0"/>
                  </a:cubicBezTo>
                  <a:cubicBezTo>
                    <a:pt x="2698686" y="0"/>
                    <a:pt x="3477050" y="760014"/>
                    <a:pt x="3477050" y="1697538"/>
                  </a:cubicBezTo>
                  <a:cubicBezTo>
                    <a:pt x="3477050" y="2635062"/>
                    <a:pt x="2698686" y="3395076"/>
                    <a:pt x="1738525" y="3395076"/>
                  </a:cubicBezTo>
                  <a:cubicBezTo>
                    <a:pt x="778364" y="3395076"/>
                    <a:pt x="0" y="2635062"/>
                    <a:pt x="0" y="169753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362" tIns="634357" rIns="646362" bIns="634357" numCol="1" spcCol="1270" anchor="ctr" anchorCtr="0">
              <a:noAutofit/>
            </a:bodyPr>
            <a:lstStyle/>
            <a:p>
              <a:pPr lvl="0" algn="ctr" defTabSz="16002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600" kern="1200" dirty="0" smtClean="0"/>
                <a:t>리팩토링</a:t>
              </a:r>
              <a:endParaRPr lang="ko-KR" altLang="en-US" sz="3600" kern="1200" dirty="0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53495" y="651510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타원 29"/>
            <p:cNvSpPr/>
            <p:nvPr/>
          </p:nvSpPr>
          <p:spPr>
            <a:xfrm>
              <a:off x="3260081" y="3949016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5829603" y="218405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4521862" y="42401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3336679" y="1188138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2475297" y="2753601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35"/>
            <p:cNvSpPr/>
            <p:nvPr/>
          </p:nvSpPr>
          <p:spPr>
            <a:xfrm>
              <a:off x="3771896" y="120003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타원 36"/>
            <p:cNvSpPr/>
            <p:nvPr/>
          </p:nvSpPr>
          <p:spPr>
            <a:xfrm>
              <a:off x="1285239" y="3203369"/>
              <a:ext cx="682420" cy="68258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타원 38"/>
            <p:cNvSpPr/>
            <p:nvPr/>
          </p:nvSpPr>
          <p:spPr>
            <a:xfrm>
              <a:off x="5343553" y="1722386"/>
              <a:ext cx="377420" cy="3775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39"/>
            <p:cNvSpPr/>
            <p:nvPr/>
          </p:nvSpPr>
          <p:spPr>
            <a:xfrm>
              <a:off x="1025502" y="4015649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타원 40"/>
            <p:cNvSpPr/>
            <p:nvPr/>
          </p:nvSpPr>
          <p:spPr>
            <a:xfrm>
              <a:off x="3752399" y="3626167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타원 42"/>
            <p:cNvSpPr/>
            <p:nvPr/>
          </p:nvSpPr>
          <p:spPr>
            <a:xfrm>
              <a:off x="6219558" y="3106593"/>
              <a:ext cx="273664" cy="2736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자유형 34"/>
          <p:cNvSpPr/>
          <p:nvPr/>
        </p:nvSpPr>
        <p:spPr>
          <a:xfrm>
            <a:off x="903633" y="1418971"/>
            <a:ext cx="1882939" cy="1379844"/>
          </a:xfrm>
          <a:custGeom>
            <a:avLst/>
            <a:gdLst>
              <a:gd name="connsiteX0" fmla="*/ 0 w 1882939"/>
              <a:gd name="connsiteY0" fmla="*/ 689922 h 1379844"/>
              <a:gd name="connsiteX1" fmla="*/ 941470 w 1882939"/>
              <a:gd name="connsiteY1" fmla="*/ 0 h 1379844"/>
              <a:gd name="connsiteX2" fmla="*/ 1882940 w 1882939"/>
              <a:gd name="connsiteY2" fmla="*/ 689922 h 1379844"/>
              <a:gd name="connsiteX3" fmla="*/ 941470 w 1882939"/>
              <a:gd name="connsiteY3" fmla="*/ 1379844 h 1379844"/>
              <a:gd name="connsiteX4" fmla="*/ 0 w 1882939"/>
              <a:gd name="connsiteY4" fmla="*/ 689922 h 137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939" h="1379844">
                <a:moveTo>
                  <a:pt x="0" y="689922"/>
                </a:moveTo>
                <a:cubicBezTo>
                  <a:pt x="0" y="308889"/>
                  <a:pt x="421510" y="0"/>
                  <a:pt x="941470" y="0"/>
                </a:cubicBezTo>
                <a:cubicBezTo>
                  <a:pt x="1461430" y="0"/>
                  <a:pt x="1882940" y="308889"/>
                  <a:pt x="1882940" y="689922"/>
                </a:cubicBezTo>
                <a:cubicBezTo>
                  <a:pt x="1882940" y="1070955"/>
                  <a:pt x="1461430" y="1379844"/>
                  <a:pt x="941470" y="1379844"/>
                </a:cubicBezTo>
                <a:cubicBezTo>
                  <a:pt x="421510" y="1379844"/>
                  <a:pt x="0" y="1070955"/>
                  <a:pt x="0" y="68992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1950" tIns="278273" rIns="351950" bIns="278273" numCol="1" spcCol="1270" anchor="ctr" anchorCtr="0">
            <a:noAutofit/>
          </a:bodyPr>
          <a:lstStyle/>
          <a:p>
            <a:pPr lvl="0" algn="ctr" defTabSz="8890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kern="1200" baseline="0" dirty="0" smtClean="0"/>
              <a:t>버그 수정</a:t>
            </a:r>
            <a:r>
              <a:rPr lang="en-US" sz="2000" kern="1200" baseline="0" dirty="0" smtClean="0"/>
              <a:t>?</a:t>
            </a:r>
            <a:endParaRPr lang="ko-KR" sz="2000" kern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67024" y="2186623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소스 코드정리</a:t>
            </a:r>
            <a:r>
              <a:rPr lang="en-US" altLang="ko-KR" dirty="0"/>
              <a:t>?</a:t>
            </a:r>
            <a:endParaRPr lang="ko-KR" altLang="ko-KR" dirty="0"/>
          </a:p>
          <a:p>
            <a:pPr lvl="0"/>
            <a:r>
              <a:rPr lang="ko-KR" altLang="ko-KR" dirty="0" smtClean="0"/>
              <a:t>리팩토링이란 </a:t>
            </a:r>
            <a:r>
              <a:rPr lang="ko-KR" altLang="ko-KR" dirty="0"/>
              <a:t>단순이 소스 코드를 정리하는 것이 아니며</a:t>
            </a:r>
            <a:r>
              <a:rPr lang="en-US" altLang="ko-KR" dirty="0"/>
              <a:t>, </a:t>
            </a:r>
            <a:r>
              <a:rPr lang="ko-KR" altLang="ko-KR" dirty="0"/>
              <a:t>반드시 </a:t>
            </a:r>
            <a:r>
              <a:rPr lang="en-US" altLang="ko-KR" dirty="0"/>
              <a:t>‘</a:t>
            </a:r>
            <a:r>
              <a:rPr lang="ko-KR" altLang="ko-KR" dirty="0"/>
              <a:t>외부에서 보는 프로그램 동작에 변화가 없음</a:t>
            </a:r>
            <a:r>
              <a:rPr lang="en-US" altLang="ko-KR" dirty="0"/>
              <a:t>’</a:t>
            </a:r>
            <a:r>
              <a:rPr lang="ko-KR" altLang="ko-KR" dirty="0"/>
              <a:t>을 확인해야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95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테스트를 동작이 정말 변하지 않았다는 것을 확인하는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단위 테스트</a:t>
            </a:r>
            <a:r>
              <a:rPr lang="en-US" altLang="ko-KR" dirty="0" smtClean="0"/>
              <a:t>(Unit Test)</a:t>
            </a:r>
          </a:p>
          <a:p>
            <a:pPr lvl="1"/>
            <a:r>
              <a:rPr lang="ko-KR" altLang="en-US" dirty="0" smtClean="0"/>
              <a:t>개발자가 직접 하는 부분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하나 또는 패키지 하나를 테스트 대상으로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리팩토링 할 때 그 전후로 테스트를 진행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전에 테스트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리팩토링 후에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목적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914137676"/>
              </p:ext>
            </p:extLst>
          </p:nvPr>
        </p:nvGraphicFramePr>
        <p:xfrm>
          <a:off x="1524000" y="1131590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DB4D42F-BA8D-4741-89CB-083C145CF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6881B84-7982-44D2-AA8A-6CFCEC941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71AAA4A-6B3A-42DD-9944-688CC83BD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F95EAF6-BF1D-4B41-9FEF-9C083AD195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3BFFAA52-E8BE-49BC-9934-9412B0FEF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0993E626-733F-4FB5-81D0-3304BE01C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C4BA0227-F95C-4ED2-AD3F-D7CDCB415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리팩토링이란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99DF-C675-4523-97F9-45888B647E6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리팩토링의 </a:t>
            </a:r>
            <a:r>
              <a:rPr lang="ko-KR" altLang="en-US" dirty="0" smtClean="0"/>
              <a:t>한계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93732920"/>
              </p:ext>
            </p:extLst>
          </p:nvPr>
        </p:nvGraphicFramePr>
        <p:xfrm>
          <a:off x="683568" y="1203598"/>
          <a:ext cx="6096000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5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AF03B83-A590-40A0-8E2A-354D80D73D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7F5075F5-34BB-4412-958B-AA326EC9F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DC74182-3205-40FD-8C82-B173FE7D2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BD7A304D-7661-4607-8CD1-BA6E0C02F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Ver02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yThemeVer02" id="{EAEA7853-247F-4D97-A84F-8F51B6AE0C79}" vid="{207CACDA-2039-457E-A6A7-FFA31EE9EFC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Ver02 MyBatis를 사용한 Java 퍼시스턴스 개발01-MyBatis와 JDBC비교</Template>
  <TotalTime>82</TotalTime>
  <Words>282</Words>
  <Application>Microsoft Office PowerPoint</Application>
  <PresentationFormat>화면 슬라이드 쇼(16:9)</PresentationFormat>
  <Paragraphs>80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MyThemeVer02</vt:lpstr>
      <vt:lpstr>자바로 배우는 리팩토링 입문</vt:lpstr>
      <vt:lpstr>자바로 배우는 리팩토링 입문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리팩토링이란</vt:lpstr>
      <vt:lpstr>매직 넘버를 기호 상수로 치환 (Replace Magic Number with Symbolic Constant)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자바로 배우는 리팩토링 입문</dc:title>
  <dc:creator>classA_teacher</dc:creator>
  <cp:lastModifiedBy>classA_teacher</cp:lastModifiedBy>
  <cp:revision>7</cp:revision>
  <dcterms:created xsi:type="dcterms:W3CDTF">2018-02-23T02:02:49Z</dcterms:created>
  <dcterms:modified xsi:type="dcterms:W3CDTF">2018-02-26T01:44:07Z</dcterms:modified>
</cp:coreProperties>
</file>