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089" showSpecialPlsOnTitleSld="0" saveSubsetFonts="1">
  <p:sldMasterIdLst>
    <p:sldMasterId id="2147483679" r:id="rId1"/>
  </p:sldMasterIdLst>
  <p:notesMasterIdLst>
    <p:notesMasterId r:id="rId1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54" r:id="rId14"/>
    <p:sldId id="268" r:id="rId15"/>
    <p:sldId id="269" r:id="rId16"/>
    <p:sldId id="270" r:id="rId17"/>
    <p:sldId id="353" r:id="rId18"/>
    <p:sldId id="271" r:id="rId19"/>
    <p:sldId id="362" r:id="rId20"/>
    <p:sldId id="356" r:id="rId21"/>
    <p:sldId id="358" r:id="rId22"/>
    <p:sldId id="357" r:id="rId23"/>
    <p:sldId id="363" r:id="rId24"/>
    <p:sldId id="360" r:id="rId25"/>
    <p:sldId id="364" r:id="rId26"/>
    <p:sldId id="359" r:id="rId27"/>
    <p:sldId id="365" r:id="rId28"/>
    <p:sldId id="366" r:id="rId29"/>
    <p:sldId id="272" r:id="rId30"/>
    <p:sldId id="275" r:id="rId31"/>
    <p:sldId id="276" r:id="rId32"/>
    <p:sldId id="367" r:id="rId33"/>
    <p:sldId id="368" r:id="rId34"/>
    <p:sldId id="369" r:id="rId35"/>
    <p:sldId id="371" r:id="rId36"/>
    <p:sldId id="372" r:id="rId37"/>
    <p:sldId id="370" r:id="rId38"/>
    <p:sldId id="374" r:id="rId39"/>
    <p:sldId id="277" r:id="rId40"/>
    <p:sldId id="375" r:id="rId41"/>
    <p:sldId id="376" r:id="rId42"/>
    <p:sldId id="278" r:id="rId43"/>
    <p:sldId id="279" r:id="rId44"/>
    <p:sldId id="280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7" r:id="rId66"/>
    <p:sldId id="299" r:id="rId67"/>
    <p:sldId id="295" r:id="rId68"/>
    <p:sldId id="296" r:id="rId69"/>
    <p:sldId id="294" r:id="rId70"/>
    <p:sldId id="301" r:id="rId71"/>
    <p:sldId id="300" r:id="rId72"/>
    <p:sldId id="302" r:id="rId73"/>
    <p:sldId id="303" r:id="rId74"/>
    <p:sldId id="304" r:id="rId75"/>
    <p:sldId id="310" r:id="rId76"/>
    <p:sldId id="311" r:id="rId77"/>
    <p:sldId id="312" r:id="rId78"/>
    <p:sldId id="313" r:id="rId79"/>
    <p:sldId id="314" r:id="rId80"/>
    <p:sldId id="315" r:id="rId81"/>
    <p:sldId id="316" r:id="rId82"/>
    <p:sldId id="317" r:id="rId83"/>
    <p:sldId id="318" r:id="rId84"/>
    <p:sldId id="319" r:id="rId85"/>
    <p:sldId id="320" r:id="rId86"/>
    <p:sldId id="321" r:id="rId87"/>
    <p:sldId id="322" r:id="rId88"/>
    <p:sldId id="323" r:id="rId89"/>
    <p:sldId id="324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335" r:id="rId98"/>
    <p:sldId id="332" r:id="rId99"/>
    <p:sldId id="333" r:id="rId100"/>
    <p:sldId id="334" r:id="rId101"/>
    <p:sldId id="336" r:id="rId102"/>
    <p:sldId id="337" r:id="rId103"/>
    <p:sldId id="338" r:id="rId104"/>
    <p:sldId id="339" r:id="rId105"/>
    <p:sldId id="340" r:id="rId106"/>
    <p:sldId id="341" r:id="rId107"/>
    <p:sldId id="342" r:id="rId108"/>
    <p:sldId id="343" r:id="rId109"/>
    <p:sldId id="344" r:id="rId110"/>
    <p:sldId id="345" r:id="rId111"/>
    <p:sldId id="346" r:id="rId112"/>
    <p:sldId id="351" r:id="rId113"/>
    <p:sldId id="347" r:id="rId114"/>
    <p:sldId id="348" r:id="rId115"/>
    <p:sldId id="349" r:id="rId116"/>
    <p:sldId id="350" r:id="rId117"/>
    <p:sldId id="352" r:id="rId1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코드의 구린내" id="{4DD1C36E-5399-4051-8A76-96881C8B7904}">
          <p14:sldIdLst>
            <p14:sldId id="354"/>
          </p14:sldIdLst>
        </p14:section>
        <p14:section name="매직 넘버를 기호 상수로 치환" id="{D9BB83E4-082B-4D7B-AB95-1A7736604440}">
          <p14:sldIdLst>
            <p14:sldId id="268"/>
            <p14:sldId id="269"/>
            <p14:sldId id="270"/>
            <p14:sldId id="353"/>
            <p14:sldId id="271"/>
            <p14:sldId id="362"/>
            <p14:sldId id="356"/>
            <p14:sldId id="358"/>
            <p14:sldId id="357"/>
            <p14:sldId id="363"/>
            <p14:sldId id="360"/>
            <p14:sldId id="364"/>
            <p14:sldId id="359"/>
            <p14:sldId id="365"/>
            <p14:sldId id="366"/>
          </p14:sldIdLst>
        </p14:section>
        <p14:section name="제어 플래그 삭제" id="{506F1B32-4812-4932-B466-10A4DA69E828}">
          <p14:sldIdLst>
            <p14:sldId id="272"/>
            <p14:sldId id="275"/>
            <p14:sldId id="276"/>
            <p14:sldId id="367"/>
            <p14:sldId id="368"/>
            <p14:sldId id="369"/>
            <p14:sldId id="371"/>
            <p14:sldId id="372"/>
            <p14:sldId id="370"/>
            <p14:sldId id="374"/>
            <p14:sldId id="277"/>
            <p14:sldId id="375"/>
            <p14:sldId id="376"/>
          </p14:sldIdLst>
        </p14:section>
        <p14:section name="어서션 도입" id="{13E24B23-766F-4E90-8BE8-D2D7DEF90706}">
          <p14:sldIdLst>
            <p14:sldId id="278"/>
            <p14:sldId id="279"/>
            <p14:sldId id="280"/>
            <p14:sldId id="377"/>
            <p14:sldId id="378"/>
            <p14:sldId id="379"/>
            <p14:sldId id="380"/>
            <p14:sldId id="381"/>
            <p14:sldId id="382"/>
            <p14:sldId id="383"/>
            <p14:sldId id="281"/>
          </p14:sldIdLst>
        </p14:section>
        <p14:section name="널 객체 도입" id="{A0A1AE1E-7534-47C9-AFEC-CE1CEB2C6E44}">
          <p14:sldIdLst>
            <p14:sldId id="282"/>
            <p14:sldId id="283"/>
            <p14:sldId id="284"/>
            <p14:sldId id="285"/>
            <p14:sldId id="286"/>
          </p14:sldIdLst>
        </p14:section>
        <p14:section name="메서드 추출" id="{0192FB25-09C5-4FCF-9413-3DEC45D6412F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클래스 추출" id="{73720D7F-12B9-4122-8DC2-67874A97BB24}">
          <p14:sldIdLst>
            <p14:sldId id="293"/>
            <p14:sldId id="297"/>
            <p14:sldId id="299"/>
            <p14:sldId id="295"/>
            <p14:sldId id="296"/>
            <p14:sldId id="294"/>
          </p14:sldIdLst>
        </p14:section>
        <p14:section name="분류 코드를 클래스로 치환" id="{5C5C7615-043E-4431-9692-4582D6B677B6}">
          <p14:sldIdLst>
            <p14:sldId id="301"/>
            <p14:sldId id="300"/>
            <p14:sldId id="302"/>
            <p14:sldId id="303"/>
            <p14:sldId id="304"/>
          </p14:sldIdLst>
        </p14:section>
        <p14:section name="분류 코드를 하위 클래스로 치환" id="{2835BACF-9FD5-4706-A57D-B4D06EC87F71}">
          <p14:sldIdLst>
            <p14:sldId id="310"/>
            <p14:sldId id="311"/>
            <p14:sldId id="312"/>
            <p14:sldId id="313"/>
            <p14:sldId id="314"/>
          </p14:sldIdLst>
        </p14:section>
        <p14:section name="분류 코드를 상태/전략 패턴으로 치환" id="{168B7F4C-73C8-4A09-96BB-C773A48FCCAC}">
          <p14:sldIdLst>
            <p14:sldId id="315"/>
            <p14:sldId id="316"/>
            <p14:sldId id="317"/>
            <p14:sldId id="318"/>
            <p14:sldId id="319"/>
          </p14:sldIdLst>
        </p14:section>
        <p14:section name="에러 코드를 예외로 치환" id="{C073EF4D-76F2-4E56-9530-D090475B2E43}">
          <p14:sldIdLst>
            <p14:sldId id="320"/>
            <p14:sldId id="321"/>
            <p14:sldId id="322"/>
            <p14:sldId id="323"/>
            <p14:sldId id="324"/>
          </p14:sldIdLst>
        </p14:section>
        <p14:section name="생성자를 팩토리 메서드로 치환" id="{DB0F5662-FB57-428A-82FB-47813A369220}">
          <p14:sldIdLst>
            <p14:sldId id="325"/>
            <p14:sldId id="326"/>
            <p14:sldId id="327"/>
            <p14:sldId id="328"/>
            <p14:sldId id="329"/>
          </p14:sldIdLst>
        </p14:section>
        <p14:section name="관측 데이터 복제" id="{EE5EDC60-7874-4F0C-A3FA-B80A95D879EC}">
          <p14:sldIdLst>
            <p14:sldId id="330"/>
            <p14:sldId id="331"/>
            <p14:sldId id="335"/>
            <p14:sldId id="332"/>
            <p14:sldId id="333"/>
            <p14:sldId id="334"/>
          </p14:sldIdLst>
        </p14:section>
        <p14:section name="상속을 위임으로 치환" id="{F765CF7A-C948-4EAB-8EFF-28910A2EFDFC}">
          <p14:sldIdLst>
            <p14:sldId id="336"/>
            <p14:sldId id="337"/>
            <p14:sldId id="338"/>
            <p14:sldId id="339"/>
            <p14:sldId id="340"/>
          </p14:sldIdLst>
        </p14:section>
        <p14:section name="대리자 은폐" id="{779A3173-87C7-45B0-B8D2-C4209311E253}">
          <p14:sldIdLst>
            <p14:sldId id="341"/>
            <p14:sldId id="342"/>
            <p14:sldId id="343"/>
            <p14:sldId id="344"/>
            <p14:sldId id="345"/>
          </p14:sldIdLst>
        </p14:section>
        <p14:section name="상속 구조 정리" id="{6802893B-AA3E-42E6-870E-7FE60363FD73}">
          <p14:sldIdLst>
            <p14:sldId id="346"/>
            <p14:sldId id="351"/>
            <p14:sldId id="347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32" autoAdjust="0"/>
    <p:restoredTop sz="94660"/>
  </p:normalViewPr>
  <p:slideViewPr>
    <p:cSldViewPr>
      <p:cViewPr varScale="1">
        <p:scale>
          <a:sx n="120" d="100"/>
          <a:sy n="120" d="100"/>
        </p:scale>
        <p:origin x="91" y="1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리팩토링이란</a:t>
          </a:r>
          <a:endParaRPr lang="ko-KR" altLang="en-US" dirty="0">
            <a:solidFill>
              <a:schemeClr val="tx1"/>
            </a:solidFill>
          </a:endParaRPr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제어 플래그 삭제</a:t>
          </a:r>
          <a:endParaRPr lang="ko-KR" altLang="en-US" dirty="0">
            <a:solidFill>
              <a:schemeClr val="tx1"/>
            </a:solidFill>
          </a:endParaRPr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매직 넘버를 기호 상수로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8EBB7B8-7200-4A60-937B-547DE83EBA32}" type="par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8F7850F-D920-4349-B158-34BE091EAD4E}" type="sib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C19336-4FAD-4699-9187-EE0D123356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어서션 도입</a:t>
          </a:r>
          <a:endParaRPr lang="ko-KR" altLang="en-US" dirty="0">
            <a:solidFill>
              <a:schemeClr val="tx1"/>
            </a:solidFill>
          </a:endParaRPr>
        </a:p>
      </dgm:t>
    </dgm:pt>
    <dgm:pt modelId="{A476215E-7703-49D7-95FC-E4C4F21A53CA}" type="par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C0E78C-F9FF-46A3-84CD-A14356448E3A}" type="sib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89FF1D-009A-446E-B7A3-F8F481586E4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널 객체 도입</a:t>
          </a:r>
          <a:endParaRPr lang="ko-KR" altLang="en-US" dirty="0">
            <a:solidFill>
              <a:schemeClr val="tx1"/>
            </a:solidFill>
          </a:endParaRPr>
        </a:p>
      </dgm:t>
    </dgm:pt>
    <dgm:pt modelId="{65BFCE33-C6A0-414C-93A9-8074AC5A1040}" type="par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51C5B9E-35E5-4E3C-87A3-4A0E55383ED1}" type="sib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C03C5AD-2581-4424-A8A4-919420C2439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메서드 추출</a:t>
          </a:r>
          <a:endParaRPr lang="ko-KR" altLang="en-US" dirty="0">
            <a:solidFill>
              <a:schemeClr val="tx1"/>
            </a:solidFill>
          </a:endParaRPr>
        </a:p>
      </dgm:t>
    </dgm:pt>
    <dgm:pt modelId="{F9BC4405-C4BE-4221-93ED-EE62E3B1A7B7}" type="par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D9B3A5-993F-4665-B7FA-2CAEF5882BC4}" type="sib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AC42D0-DAAF-4F52-887B-16F1D948FEE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클래스 추출</a:t>
          </a:r>
          <a:endParaRPr lang="ko-KR" altLang="en-US" dirty="0">
            <a:solidFill>
              <a:schemeClr val="tx1"/>
            </a:solidFill>
          </a:endParaRPr>
        </a:p>
      </dgm:t>
    </dgm:pt>
    <dgm:pt modelId="{E5F641B3-D0ED-4330-B11C-FBB301AC0646}" type="par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4BBDB4B-D08E-44F5-8122-5FC9CE731790}" type="sib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57AD84A-C789-4667-B5A7-54C461001A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493F7D4F-05F6-4FA7-A581-FCBB1AE71AE8}" type="par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0882F2D-7347-4F9F-B4B3-33E9BAD4F9D8}" type="sib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8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8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8">
        <dgm:presLayoutVars>
          <dgm:bulletEnabled val="1"/>
        </dgm:presLayoutVars>
      </dgm:prSet>
      <dgm:spPr/>
    </dgm:pt>
    <dgm:pt modelId="{D5773692-4DBD-4075-ADEF-EB2B969543A9}" type="pres">
      <dgm:prSet presAssocID="{7B132971-6BF6-4400-9227-D75B70B0F1D5}" presName="spaceBetweenRectangles" presStyleCnt="0"/>
      <dgm:spPr/>
    </dgm:pt>
    <dgm:pt modelId="{936219B2-37CB-47D5-A441-06A9F09A2CBA}" type="pres">
      <dgm:prSet presAssocID="{9BC19336-4FAD-4699-9187-EE0D12335627}" presName="parentLin" presStyleCnt="0"/>
      <dgm:spPr/>
    </dgm:pt>
    <dgm:pt modelId="{BB029B86-9A97-4C85-9174-F9BF63BEF31A}" type="pres">
      <dgm:prSet presAssocID="{9BC19336-4FAD-4699-9187-EE0D12335627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B141187-206E-4BA7-969E-66E3C52FC4C5}" type="pres">
      <dgm:prSet presAssocID="{9BC19336-4FAD-4699-9187-EE0D1233562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80F13-082D-435A-BE2F-70C1B42E4BAB}" type="pres">
      <dgm:prSet presAssocID="{9BC19336-4FAD-4699-9187-EE0D12335627}" presName="negativeSpace" presStyleCnt="0"/>
      <dgm:spPr/>
    </dgm:pt>
    <dgm:pt modelId="{968D521F-B33D-42CD-904F-03F6CD1C5BDD}" type="pres">
      <dgm:prSet presAssocID="{9BC19336-4FAD-4699-9187-EE0D12335627}" presName="childText" presStyleLbl="conFgAcc1" presStyleIdx="3" presStyleCnt="8">
        <dgm:presLayoutVars>
          <dgm:bulletEnabled val="1"/>
        </dgm:presLayoutVars>
      </dgm:prSet>
      <dgm:spPr/>
    </dgm:pt>
    <dgm:pt modelId="{8AC16770-821B-4602-9274-B605B7E0D15C}" type="pres">
      <dgm:prSet presAssocID="{EDC0E78C-F9FF-46A3-84CD-A14356448E3A}" presName="spaceBetweenRectangles" presStyleCnt="0"/>
      <dgm:spPr/>
    </dgm:pt>
    <dgm:pt modelId="{5FDA23A0-6966-4A77-A914-1B2FA8E6372D}" type="pres">
      <dgm:prSet presAssocID="{C289FF1D-009A-446E-B7A3-F8F481586E41}" presName="parentLin" presStyleCnt="0"/>
      <dgm:spPr/>
    </dgm:pt>
    <dgm:pt modelId="{4DF687AA-85A7-4686-A998-0C8AE25DF982}" type="pres">
      <dgm:prSet presAssocID="{C289FF1D-009A-446E-B7A3-F8F481586E41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810BA82-3FDF-4B52-B9C9-654B6FF5FC7E}" type="pres">
      <dgm:prSet presAssocID="{C289FF1D-009A-446E-B7A3-F8F481586E4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7F4FA-EBA0-4CCB-A0AD-53683B0AFCDF}" type="pres">
      <dgm:prSet presAssocID="{C289FF1D-009A-446E-B7A3-F8F481586E41}" presName="negativeSpace" presStyleCnt="0"/>
      <dgm:spPr/>
    </dgm:pt>
    <dgm:pt modelId="{3C4E67B3-DDFE-4C46-863A-6082CCB77F94}" type="pres">
      <dgm:prSet presAssocID="{C289FF1D-009A-446E-B7A3-F8F481586E41}" presName="childText" presStyleLbl="conFgAcc1" presStyleIdx="4" presStyleCnt="8">
        <dgm:presLayoutVars>
          <dgm:bulletEnabled val="1"/>
        </dgm:presLayoutVars>
      </dgm:prSet>
      <dgm:spPr/>
    </dgm:pt>
    <dgm:pt modelId="{ABF888C0-0929-4C19-87D1-54809007DF3D}" type="pres">
      <dgm:prSet presAssocID="{D51C5B9E-35E5-4E3C-87A3-4A0E55383ED1}" presName="spaceBetweenRectangles" presStyleCnt="0"/>
      <dgm:spPr/>
    </dgm:pt>
    <dgm:pt modelId="{6A6080A9-09A1-4898-AEA9-4062C40CE223}" type="pres">
      <dgm:prSet presAssocID="{0C03C5AD-2581-4424-A8A4-919420C24399}" presName="parentLin" presStyleCnt="0"/>
      <dgm:spPr/>
    </dgm:pt>
    <dgm:pt modelId="{91106644-D701-4673-85FA-A703A88ADAA9}" type="pres">
      <dgm:prSet presAssocID="{0C03C5AD-2581-4424-A8A4-919420C24399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F180269-41AA-435D-9011-A90EE3620702}" type="pres">
      <dgm:prSet presAssocID="{0C03C5AD-2581-4424-A8A4-919420C2439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7EA03-A808-451B-AF25-5A17E80CAE0E}" type="pres">
      <dgm:prSet presAssocID="{0C03C5AD-2581-4424-A8A4-919420C24399}" presName="negativeSpace" presStyleCnt="0"/>
      <dgm:spPr/>
    </dgm:pt>
    <dgm:pt modelId="{A3201FD1-175E-47FA-AB10-DBCE30DC447B}" type="pres">
      <dgm:prSet presAssocID="{0C03C5AD-2581-4424-A8A4-919420C24399}" presName="childText" presStyleLbl="conFgAcc1" presStyleIdx="5" presStyleCnt="8">
        <dgm:presLayoutVars>
          <dgm:bulletEnabled val="1"/>
        </dgm:presLayoutVars>
      </dgm:prSet>
      <dgm:spPr/>
    </dgm:pt>
    <dgm:pt modelId="{51F2B95F-ED19-4776-83DD-6952AD167514}" type="pres">
      <dgm:prSet presAssocID="{70D9B3A5-993F-4665-B7FA-2CAEF5882BC4}" presName="spaceBetweenRectangles" presStyleCnt="0"/>
      <dgm:spPr/>
    </dgm:pt>
    <dgm:pt modelId="{FC4DF8AC-7510-46B0-A7FF-2E337EBD0112}" type="pres">
      <dgm:prSet presAssocID="{7BAC42D0-DAAF-4F52-887B-16F1D948FEE6}" presName="parentLin" presStyleCnt="0"/>
      <dgm:spPr/>
    </dgm:pt>
    <dgm:pt modelId="{1C074754-3310-473A-A60C-1B23D53A46BE}" type="pres">
      <dgm:prSet presAssocID="{7BAC42D0-DAAF-4F52-887B-16F1D948FEE6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88363CC-FF4F-48BE-ACE8-D314C3A4318C}" type="pres">
      <dgm:prSet presAssocID="{7BAC42D0-DAAF-4F52-887B-16F1D948FEE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E354-D0CD-4609-896C-C95A66C7852F}" type="pres">
      <dgm:prSet presAssocID="{7BAC42D0-DAAF-4F52-887B-16F1D948FEE6}" presName="negativeSpace" presStyleCnt="0"/>
      <dgm:spPr/>
    </dgm:pt>
    <dgm:pt modelId="{4C98A772-AD21-49E0-A6F2-77598DEA5A34}" type="pres">
      <dgm:prSet presAssocID="{7BAC42D0-DAAF-4F52-887B-16F1D948FEE6}" presName="childText" presStyleLbl="conFgAcc1" presStyleIdx="6" presStyleCnt="8">
        <dgm:presLayoutVars>
          <dgm:bulletEnabled val="1"/>
        </dgm:presLayoutVars>
      </dgm:prSet>
      <dgm:spPr/>
    </dgm:pt>
    <dgm:pt modelId="{99D955E6-6635-4CB3-A4C1-C7A89E1B867A}" type="pres">
      <dgm:prSet presAssocID="{B4BBDB4B-D08E-44F5-8122-5FC9CE731790}" presName="spaceBetweenRectangles" presStyleCnt="0"/>
      <dgm:spPr/>
    </dgm:pt>
    <dgm:pt modelId="{A275C929-81DB-4BEF-BB5D-C6DD7F80803D}" type="pres">
      <dgm:prSet presAssocID="{A57AD84A-C789-4667-B5A7-54C461001A37}" presName="parentLin" presStyleCnt="0"/>
      <dgm:spPr/>
    </dgm:pt>
    <dgm:pt modelId="{C9A938BE-BEC6-47C4-BACA-C6CEC2885870}" type="pres">
      <dgm:prSet presAssocID="{A57AD84A-C789-4667-B5A7-54C461001A37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DEBF317-1263-42EE-ADC5-172E884F0723}" type="pres">
      <dgm:prSet presAssocID="{A57AD84A-C789-4667-B5A7-54C461001A3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6A20E-F480-4256-B3C7-00E996D87BA4}" type="pres">
      <dgm:prSet presAssocID="{A57AD84A-C789-4667-B5A7-54C461001A37}" presName="negativeSpace" presStyleCnt="0"/>
      <dgm:spPr/>
    </dgm:pt>
    <dgm:pt modelId="{7394C946-FCF9-42C2-804F-772627085F59}" type="pres">
      <dgm:prSet presAssocID="{A57AD84A-C789-4667-B5A7-54C461001A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8126A05-FCB7-42E9-BB2D-7AB0CCDD6F49}" type="presOf" srcId="{9BC19336-4FAD-4699-9187-EE0D12335627}" destId="{BB029B86-9A97-4C85-9174-F9BF63BEF31A}" srcOrd="0" destOrd="0" presId="urn:microsoft.com/office/officeart/2005/8/layout/list1"/>
    <dgm:cxn modelId="{59D3A867-CB1F-48A9-A9BD-038B26FF5D96}" type="presOf" srcId="{C289FF1D-009A-446E-B7A3-F8F481586E41}" destId="{A810BA82-3FDF-4B52-B9C9-654B6FF5FC7E}" srcOrd="1" destOrd="0" presId="urn:microsoft.com/office/officeart/2005/8/layout/list1"/>
    <dgm:cxn modelId="{989E4D3F-7874-49E8-858B-2677B1A41654}" type="presOf" srcId="{A57AD84A-C789-4667-B5A7-54C461001A37}" destId="{2DEBF317-1263-42EE-ADC5-172E884F0723}" srcOrd="1" destOrd="0" presId="urn:microsoft.com/office/officeart/2005/8/layout/list1"/>
    <dgm:cxn modelId="{1CD1DBDD-CE43-471F-8654-4713A7F6E4FA}" srcId="{2338C84B-A56F-4A88-87DC-76CDF388A2A4}" destId="{7BAC42D0-DAAF-4F52-887B-16F1D948FEE6}" srcOrd="6" destOrd="0" parTransId="{E5F641B3-D0ED-4330-B11C-FBB301AC0646}" sibTransId="{B4BBDB4B-D08E-44F5-8122-5FC9CE731790}"/>
    <dgm:cxn modelId="{E9A670B4-9C6B-4B6A-A9D5-3E4B4D467F13}" type="presOf" srcId="{7BAC42D0-DAAF-4F52-887B-16F1D948FEE6}" destId="{F88363CC-FF4F-48BE-ACE8-D314C3A4318C}" srcOrd="1" destOrd="0" presId="urn:microsoft.com/office/officeart/2005/8/layout/list1"/>
    <dgm:cxn modelId="{EBB7E83A-E5FB-4181-BBA5-70B269778E73}" srcId="{2338C84B-A56F-4A88-87DC-76CDF388A2A4}" destId="{C289FF1D-009A-446E-B7A3-F8F481586E41}" srcOrd="4" destOrd="0" parTransId="{65BFCE33-C6A0-414C-93A9-8074AC5A1040}" sibTransId="{D51C5B9E-35E5-4E3C-87A3-4A0E55383ED1}"/>
    <dgm:cxn modelId="{7FBAD63D-864D-4998-A9D0-5528B18469F8}" type="presOf" srcId="{0C03C5AD-2581-4424-A8A4-919420C24399}" destId="{91106644-D701-4673-85FA-A703A88ADAA9}" srcOrd="0" destOrd="0" presId="urn:microsoft.com/office/officeart/2005/8/layout/list1"/>
    <dgm:cxn modelId="{03877960-BA71-4692-9EF2-E4F5B807D93E}" type="presOf" srcId="{9BC19336-4FAD-4699-9187-EE0D12335627}" destId="{5B141187-206E-4BA7-969E-66E3C52FC4C5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00FDA3FB-67FC-4937-93A1-18910CB8CCB0}" srcId="{2338C84B-A56F-4A88-87DC-76CDF388A2A4}" destId="{0C03C5AD-2581-4424-A8A4-919420C24399}" srcOrd="5" destOrd="0" parTransId="{F9BC4405-C4BE-4221-93ED-EE62E3B1A7B7}" sibTransId="{70D9B3A5-993F-4665-B7FA-2CAEF5882BC4}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3A4BB0D5-7E79-487C-9C06-854EC6E2BF41}" srcId="{2338C84B-A56F-4A88-87DC-76CDF388A2A4}" destId="{9BC19336-4FAD-4699-9187-EE0D12335627}" srcOrd="3" destOrd="0" parTransId="{A476215E-7703-49D7-95FC-E4C4F21A53CA}" sibTransId="{EDC0E78C-F9FF-46A3-84CD-A14356448E3A}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9B966157-D2F7-417F-B1E8-E35157E8D824}" type="presOf" srcId="{C289FF1D-009A-446E-B7A3-F8F481586E41}" destId="{4DF687AA-85A7-4686-A998-0C8AE25DF982}" srcOrd="0" destOrd="0" presId="urn:microsoft.com/office/officeart/2005/8/layout/list1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33C50BA3-5572-4BFA-A6D1-ACFD9325F3E9}" srcId="{2338C84B-A56F-4A88-87DC-76CDF388A2A4}" destId="{A57AD84A-C789-4667-B5A7-54C461001A37}" srcOrd="7" destOrd="0" parTransId="{493F7D4F-05F6-4FA7-A581-FCBB1AE71AE8}" sibTransId="{C0882F2D-7347-4F9F-B4B3-33E9BAD4F9D8}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CA531081-2ABB-4A11-BF3A-19028685E456}" type="presOf" srcId="{A57AD84A-C789-4667-B5A7-54C461001A37}" destId="{C9A938BE-BEC6-47C4-BACA-C6CEC2885870}" srcOrd="0" destOrd="0" presId="urn:microsoft.com/office/officeart/2005/8/layout/list1"/>
    <dgm:cxn modelId="{B6E81649-EBCE-411B-8386-C3AAAF51CDA9}" type="presOf" srcId="{7BAC42D0-DAAF-4F52-887B-16F1D948FEE6}" destId="{1C074754-3310-473A-A60C-1B23D53A46BE}" srcOrd="0" destOrd="0" presId="urn:microsoft.com/office/officeart/2005/8/layout/list1"/>
    <dgm:cxn modelId="{F2329977-60E5-4655-A86C-7D9052C8AEBE}" type="presOf" srcId="{0C03C5AD-2581-4424-A8A4-919420C24399}" destId="{1F180269-41AA-435D-9011-A90EE3620702}" srcOrd="1" destOrd="0" presId="urn:microsoft.com/office/officeart/2005/8/layout/list1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  <dgm:cxn modelId="{2FB7867D-D2A6-4706-815E-B5A950F001AA}" type="presParOf" srcId="{429C4829-6AAC-46AF-B972-02EA605A1BD1}" destId="{D5773692-4DBD-4075-ADEF-EB2B969543A9}" srcOrd="11" destOrd="0" presId="urn:microsoft.com/office/officeart/2005/8/layout/list1"/>
    <dgm:cxn modelId="{868C64B8-0502-4F46-94A7-F6139A3EA32D}" type="presParOf" srcId="{429C4829-6AAC-46AF-B972-02EA605A1BD1}" destId="{936219B2-37CB-47D5-A441-06A9F09A2CBA}" srcOrd="12" destOrd="0" presId="urn:microsoft.com/office/officeart/2005/8/layout/list1"/>
    <dgm:cxn modelId="{8039C225-D8ED-46C1-9C36-4032220E085A}" type="presParOf" srcId="{936219B2-37CB-47D5-A441-06A9F09A2CBA}" destId="{BB029B86-9A97-4C85-9174-F9BF63BEF31A}" srcOrd="0" destOrd="0" presId="urn:microsoft.com/office/officeart/2005/8/layout/list1"/>
    <dgm:cxn modelId="{4EA49F24-CC40-45C1-A70E-C119F79E1709}" type="presParOf" srcId="{936219B2-37CB-47D5-A441-06A9F09A2CBA}" destId="{5B141187-206E-4BA7-969E-66E3C52FC4C5}" srcOrd="1" destOrd="0" presId="urn:microsoft.com/office/officeart/2005/8/layout/list1"/>
    <dgm:cxn modelId="{D8E64824-A26F-4D26-AF37-A69349FB688B}" type="presParOf" srcId="{429C4829-6AAC-46AF-B972-02EA605A1BD1}" destId="{06180F13-082D-435A-BE2F-70C1B42E4BAB}" srcOrd="13" destOrd="0" presId="urn:microsoft.com/office/officeart/2005/8/layout/list1"/>
    <dgm:cxn modelId="{62B79029-AF4C-4C4C-A09C-AA54CD17E51B}" type="presParOf" srcId="{429C4829-6AAC-46AF-B972-02EA605A1BD1}" destId="{968D521F-B33D-42CD-904F-03F6CD1C5BDD}" srcOrd="14" destOrd="0" presId="urn:microsoft.com/office/officeart/2005/8/layout/list1"/>
    <dgm:cxn modelId="{DAAA929C-4280-440A-A867-54EF437A673D}" type="presParOf" srcId="{429C4829-6AAC-46AF-B972-02EA605A1BD1}" destId="{8AC16770-821B-4602-9274-B605B7E0D15C}" srcOrd="15" destOrd="0" presId="urn:microsoft.com/office/officeart/2005/8/layout/list1"/>
    <dgm:cxn modelId="{56EF01FC-7415-4C73-8410-5F6F0C0B0DC0}" type="presParOf" srcId="{429C4829-6AAC-46AF-B972-02EA605A1BD1}" destId="{5FDA23A0-6966-4A77-A914-1B2FA8E6372D}" srcOrd="16" destOrd="0" presId="urn:microsoft.com/office/officeart/2005/8/layout/list1"/>
    <dgm:cxn modelId="{1FD86FC1-014C-4C12-B59D-A39F1555FC45}" type="presParOf" srcId="{5FDA23A0-6966-4A77-A914-1B2FA8E6372D}" destId="{4DF687AA-85A7-4686-A998-0C8AE25DF982}" srcOrd="0" destOrd="0" presId="urn:microsoft.com/office/officeart/2005/8/layout/list1"/>
    <dgm:cxn modelId="{72F70F2B-FD64-42BA-81D1-335E66770473}" type="presParOf" srcId="{5FDA23A0-6966-4A77-A914-1B2FA8E6372D}" destId="{A810BA82-3FDF-4B52-B9C9-654B6FF5FC7E}" srcOrd="1" destOrd="0" presId="urn:microsoft.com/office/officeart/2005/8/layout/list1"/>
    <dgm:cxn modelId="{D97B3A73-DAB3-4E80-9F8D-D9D1BF7A5690}" type="presParOf" srcId="{429C4829-6AAC-46AF-B972-02EA605A1BD1}" destId="{2507F4FA-EBA0-4CCB-A0AD-53683B0AFCDF}" srcOrd="17" destOrd="0" presId="urn:microsoft.com/office/officeart/2005/8/layout/list1"/>
    <dgm:cxn modelId="{8C6ACCB6-74F3-4110-A5BB-D8410896D97B}" type="presParOf" srcId="{429C4829-6AAC-46AF-B972-02EA605A1BD1}" destId="{3C4E67B3-DDFE-4C46-863A-6082CCB77F94}" srcOrd="18" destOrd="0" presId="urn:microsoft.com/office/officeart/2005/8/layout/list1"/>
    <dgm:cxn modelId="{491DBABE-C877-4156-A4D1-8C0A9E776C89}" type="presParOf" srcId="{429C4829-6AAC-46AF-B972-02EA605A1BD1}" destId="{ABF888C0-0929-4C19-87D1-54809007DF3D}" srcOrd="19" destOrd="0" presId="urn:microsoft.com/office/officeart/2005/8/layout/list1"/>
    <dgm:cxn modelId="{E41808A1-58B6-4FBC-AF66-F993E456DBAF}" type="presParOf" srcId="{429C4829-6AAC-46AF-B972-02EA605A1BD1}" destId="{6A6080A9-09A1-4898-AEA9-4062C40CE223}" srcOrd="20" destOrd="0" presId="urn:microsoft.com/office/officeart/2005/8/layout/list1"/>
    <dgm:cxn modelId="{BBDC6F9A-828F-4FD8-92A6-D09E510F55BC}" type="presParOf" srcId="{6A6080A9-09A1-4898-AEA9-4062C40CE223}" destId="{91106644-D701-4673-85FA-A703A88ADAA9}" srcOrd="0" destOrd="0" presId="urn:microsoft.com/office/officeart/2005/8/layout/list1"/>
    <dgm:cxn modelId="{519C17C2-7B97-4887-92D3-D1B876560B85}" type="presParOf" srcId="{6A6080A9-09A1-4898-AEA9-4062C40CE223}" destId="{1F180269-41AA-435D-9011-A90EE3620702}" srcOrd="1" destOrd="0" presId="urn:microsoft.com/office/officeart/2005/8/layout/list1"/>
    <dgm:cxn modelId="{210D0B31-B04E-4784-8CAB-AA7F8645BA83}" type="presParOf" srcId="{429C4829-6AAC-46AF-B972-02EA605A1BD1}" destId="{4467EA03-A808-451B-AF25-5A17E80CAE0E}" srcOrd="21" destOrd="0" presId="urn:microsoft.com/office/officeart/2005/8/layout/list1"/>
    <dgm:cxn modelId="{E0AE5160-3E94-438E-9A26-F36B90B97021}" type="presParOf" srcId="{429C4829-6AAC-46AF-B972-02EA605A1BD1}" destId="{A3201FD1-175E-47FA-AB10-DBCE30DC447B}" srcOrd="22" destOrd="0" presId="urn:microsoft.com/office/officeart/2005/8/layout/list1"/>
    <dgm:cxn modelId="{CA30D97B-9735-4E71-A4C0-81D84652AF23}" type="presParOf" srcId="{429C4829-6AAC-46AF-B972-02EA605A1BD1}" destId="{51F2B95F-ED19-4776-83DD-6952AD167514}" srcOrd="23" destOrd="0" presId="urn:microsoft.com/office/officeart/2005/8/layout/list1"/>
    <dgm:cxn modelId="{932A5D84-2791-4AE3-8C2E-00E4A8402FDE}" type="presParOf" srcId="{429C4829-6AAC-46AF-B972-02EA605A1BD1}" destId="{FC4DF8AC-7510-46B0-A7FF-2E337EBD0112}" srcOrd="24" destOrd="0" presId="urn:microsoft.com/office/officeart/2005/8/layout/list1"/>
    <dgm:cxn modelId="{5870984D-ABE0-41AE-82EB-CF690E1A3AA1}" type="presParOf" srcId="{FC4DF8AC-7510-46B0-A7FF-2E337EBD0112}" destId="{1C074754-3310-473A-A60C-1B23D53A46BE}" srcOrd="0" destOrd="0" presId="urn:microsoft.com/office/officeart/2005/8/layout/list1"/>
    <dgm:cxn modelId="{B80A493C-88DB-454F-A868-F651F6C7626B}" type="presParOf" srcId="{FC4DF8AC-7510-46B0-A7FF-2E337EBD0112}" destId="{F88363CC-FF4F-48BE-ACE8-D314C3A4318C}" srcOrd="1" destOrd="0" presId="urn:microsoft.com/office/officeart/2005/8/layout/list1"/>
    <dgm:cxn modelId="{8C89D381-8377-4FD6-B895-6D26AA90A0FA}" type="presParOf" srcId="{429C4829-6AAC-46AF-B972-02EA605A1BD1}" destId="{E88CE354-D0CD-4609-896C-C95A66C7852F}" srcOrd="25" destOrd="0" presId="urn:microsoft.com/office/officeart/2005/8/layout/list1"/>
    <dgm:cxn modelId="{EA6C3285-9A2E-4B4F-B555-6BE685EAE44D}" type="presParOf" srcId="{429C4829-6AAC-46AF-B972-02EA605A1BD1}" destId="{4C98A772-AD21-49E0-A6F2-77598DEA5A34}" srcOrd="26" destOrd="0" presId="urn:microsoft.com/office/officeart/2005/8/layout/list1"/>
    <dgm:cxn modelId="{DE1664C6-9A47-452E-88D8-D0F324EB2189}" type="presParOf" srcId="{429C4829-6AAC-46AF-B972-02EA605A1BD1}" destId="{99D955E6-6635-4CB3-A4C1-C7A89E1B867A}" srcOrd="27" destOrd="0" presId="urn:microsoft.com/office/officeart/2005/8/layout/list1"/>
    <dgm:cxn modelId="{2BFD0BF2-A2D3-460E-823F-AF25150A5F6E}" type="presParOf" srcId="{429C4829-6AAC-46AF-B972-02EA605A1BD1}" destId="{A275C929-81DB-4BEF-BB5D-C6DD7F80803D}" srcOrd="28" destOrd="0" presId="urn:microsoft.com/office/officeart/2005/8/layout/list1"/>
    <dgm:cxn modelId="{E7332927-38CC-4AD8-B032-88B8EC713C72}" type="presParOf" srcId="{A275C929-81DB-4BEF-BB5D-C6DD7F80803D}" destId="{C9A938BE-BEC6-47C4-BACA-C6CEC2885870}" srcOrd="0" destOrd="0" presId="urn:microsoft.com/office/officeart/2005/8/layout/list1"/>
    <dgm:cxn modelId="{2DC74212-D882-4888-B259-7F615AABE6A9}" type="presParOf" srcId="{A275C929-81DB-4BEF-BB5D-C6DD7F80803D}" destId="{2DEBF317-1263-42EE-ADC5-172E884F0723}" srcOrd="1" destOrd="0" presId="urn:microsoft.com/office/officeart/2005/8/layout/list1"/>
    <dgm:cxn modelId="{D9DC08D3-B2C2-486C-A2BE-12E934A45744}" type="presParOf" srcId="{429C4829-6AAC-46AF-B972-02EA605A1BD1}" destId="{D506A20E-F480-4256-B3C7-00E996D87BA4}" srcOrd="29" destOrd="0" presId="urn:microsoft.com/office/officeart/2005/8/layout/list1"/>
    <dgm:cxn modelId="{2BEAE559-BB62-45FB-9D7B-687ABE576506}" type="presParOf" srcId="{429C4829-6AAC-46AF-B972-02EA605A1BD1}" destId="{7394C946-FCF9-42C2-804F-772627085F5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699B7C-6607-452C-A64F-19C1DEDEE98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9D2B42C9-01E2-4505-89FA-834B38984F1D}" type="par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D7DCE6-0D46-41AA-9399-88E41B95ACFB}" type="sib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1F961E5-2832-4119-A4E8-44673877169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상태</a:t>
          </a:r>
          <a:r>
            <a:rPr lang="en-US" altLang="ko-KR" dirty="0" smtClean="0">
              <a:solidFill>
                <a:schemeClr val="tx1"/>
              </a:solidFill>
            </a:rPr>
            <a:t>/</a:t>
          </a:r>
          <a:r>
            <a:rPr lang="ko-KR" altLang="en-US" dirty="0" smtClean="0">
              <a:solidFill>
                <a:schemeClr val="tx1"/>
              </a:solidFill>
            </a:rPr>
            <a:t>전략 패턴으로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D2DE26C-7E44-4910-A34E-5ADC475E84BF}" type="par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26AB6E9-137F-47E7-BBF2-E347D33658F0}" type="sib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66EAEB1-2AD9-41EC-98EE-6D83B00269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에러 코드를 예외로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7C34E592-0AB1-4303-B5BF-8165AFAF87E7}" type="par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12A00D-9108-492A-A7D0-57FD85E4CCA0}" type="sib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BB56DD9-3E97-49AC-8AF4-9813AB1DDC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37D7D07-EAEB-4D39-B64F-965B46E8297F}" type="par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CD208B-174E-4DB4-9BBF-40DACD79A7C7}" type="sib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89CE1-833D-430C-838D-01256B4C6E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관측 데이터 복제</a:t>
          </a:r>
          <a:endParaRPr lang="ko-KR" altLang="en-US" dirty="0">
            <a:solidFill>
              <a:schemeClr val="tx1"/>
            </a:solidFill>
          </a:endParaRPr>
        </a:p>
      </dgm:t>
    </dgm:pt>
    <dgm:pt modelId="{AE7A0259-21AC-4420-8DAF-FB286B81D6C2}" type="par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7E0BB3-8E97-4D42-AF20-3B98D5E15E16}" type="sib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731BADA-55E7-4B07-86FE-D3FFA1140C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상속을 위임으로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83C2090-8C67-4F40-AFA3-40959BC6E5A5}" type="par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D412B4-A7C0-4EEB-A93E-8BC76A8EABF4}" type="sib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19EFC3-F31E-4A19-977F-AA81433D0A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대리자 은폐</a:t>
          </a:r>
          <a:endParaRPr lang="ko-KR" altLang="en-US" dirty="0">
            <a:solidFill>
              <a:schemeClr val="tx1"/>
            </a:solidFill>
          </a:endParaRPr>
        </a:p>
      </dgm:t>
    </dgm:pt>
    <dgm:pt modelId="{09FD6AF8-034D-44CC-A5DF-A58E2407A7AF}" type="par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0448DD-D897-4A38-8F4D-FEF36E8C2790}" type="sib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45260-A97B-463B-97AE-A98B0CC3D3D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 구조 정리</a:t>
          </a:r>
          <a:endParaRPr lang="ko-KR" altLang="en-US" dirty="0">
            <a:solidFill>
              <a:schemeClr val="tx1"/>
            </a:solidFill>
          </a:endParaRPr>
        </a:p>
      </dgm:t>
    </dgm:pt>
    <dgm:pt modelId="{C72E5171-2CB8-4E52-8E9D-A8E4753211D3}" type="par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5CE16C4-794F-4263-AF83-DDBA931FBB0C}" type="sib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3AF60-2570-4FD8-97D8-856D41498684}" type="pres">
      <dgm:prSet presAssocID="{E8699B7C-6607-452C-A64F-19C1DEDEE986}" presName="parentLin" presStyleCnt="0"/>
      <dgm:spPr/>
    </dgm:pt>
    <dgm:pt modelId="{76723E1D-A5A1-4CCF-AE12-E19E2E2CD493}" type="pres">
      <dgm:prSet presAssocID="{E8699B7C-6607-452C-A64F-19C1DEDEE986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797BFB7-275C-444D-A4DF-E6F056AAC9D2}" type="pres">
      <dgm:prSet presAssocID="{E8699B7C-6607-452C-A64F-19C1DEDEE98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4D85C-CD80-4315-BE01-150160EE0499}" type="pres">
      <dgm:prSet presAssocID="{E8699B7C-6607-452C-A64F-19C1DEDEE986}" presName="negativeSpace" presStyleCnt="0"/>
      <dgm:spPr/>
    </dgm:pt>
    <dgm:pt modelId="{280477BF-5BD0-4824-8017-B705473EE722}" type="pres">
      <dgm:prSet presAssocID="{E8699B7C-6607-452C-A64F-19C1DEDEE986}" presName="childText" presStyleLbl="conFgAcc1" presStyleIdx="0" presStyleCnt="8">
        <dgm:presLayoutVars>
          <dgm:bulletEnabled val="1"/>
        </dgm:presLayoutVars>
      </dgm:prSet>
      <dgm:spPr/>
    </dgm:pt>
    <dgm:pt modelId="{94555906-82C5-4AFB-BDF9-1D5FBA9A0DD8}" type="pres">
      <dgm:prSet presAssocID="{D8D7DCE6-0D46-41AA-9399-88E41B95ACFB}" presName="spaceBetweenRectangles" presStyleCnt="0"/>
      <dgm:spPr/>
    </dgm:pt>
    <dgm:pt modelId="{60DFE949-0502-4C13-B179-72CD5FF6ECCE}" type="pres">
      <dgm:prSet presAssocID="{81F961E5-2832-4119-A4E8-446738771697}" presName="parentLin" presStyleCnt="0"/>
      <dgm:spPr/>
    </dgm:pt>
    <dgm:pt modelId="{AE40D6A2-B58D-4463-A292-EA545A7129AD}" type="pres">
      <dgm:prSet presAssocID="{81F961E5-2832-4119-A4E8-446738771697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B65A5C4-1BF9-4F92-9940-8E6A41B81C21}" type="pres">
      <dgm:prSet presAssocID="{81F961E5-2832-4119-A4E8-4467387716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5D0FA-1164-49AA-ADD5-B3FF19541903}" type="pres">
      <dgm:prSet presAssocID="{81F961E5-2832-4119-A4E8-446738771697}" presName="negativeSpace" presStyleCnt="0"/>
      <dgm:spPr/>
    </dgm:pt>
    <dgm:pt modelId="{EC312C81-3072-43AD-A8FC-5173ECE0EC18}" type="pres">
      <dgm:prSet presAssocID="{81F961E5-2832-4119-A4E8-446738771697}" presName="childText" presStyleLbl="conFgAcc1" presStyleIdx="1" presStyleCnt="8">
        <dgm:presLayoutVars>
          <dgm:bulletEnabled val="1"/>
        </dgm:presLayoutVars>
      </dgm:prSet>
      <dgm:spPr/>
    </dgm:pt>
    <dgm:pt modelId="{78792D40-F2AC-4848-91A0-C7DD3B8E4530}" type="pres">
      <dgm:prSet presAssocID="{826AB6E9-137F-47E7-BBF2-E347D33658F0}" presName="spaceBetweenRectangles" presStyleCnt="0"/>
      <dgm:spPr/>
    </dgm:pt>
    <dgm:pt modelId="{A4321368-9F7B-42B8-9044-99CA74F2FD9C}" type="pres">
      <dgm:prSet presAssocID="{066EAEB1-2AD9-41EC-98EE-6D83B002694B}" presName="parentLin" presStyleCnt="0"/>
      <dgm:spPr/>
    </dgm:pt>
    <dgm:pt modelId="{BC372E17-A1BD-4FCA-ACAA-293F6EC6582C}" type="pres">
      <dgm:prSet presAssocID="{066EAEB1-2AD9-41EC-98EE-6D83B002694B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E6BC039-3193-41FD-8D96-3DA483245A6A}" type="pres">
      <dgm:prSet presAssocID="{066EAEB1-2AD9-41EC-98EE-6D83B002694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1BA57-BC14-4E25-B7F8-8F2B531C6AB4}" type="pres">
      <dgm:prSet presAssocID="{066EAEB1-2AD9-41EC-98EE-6D83B002694B}" presName="negativeSpace" presStyleCnt="0"/>
      <dgm:spPr/>
    </dgm:pt>
    <dgm:pt modelId="{867E3548-718B-4CCF-9304-AD926F4CEA36}" type="pres">
      <dgm:prSet presAssocID="{066EAEB1-2AD9-41EC-98EE-6D83B002694B}" presName="childText" presStyleLbl="conFgAcc1" presStyleIdx="2" presStyleCnt="8">
        <dgm:presLayoutVars>
          <dgm:bulletEnabled val="1"/>
        </dgm:presLayoutVars>
      </dgm:prSet>
      <dgm:spPr/>
    </dgm:pt>
    <dgm:pt modelId="{2E0551FE-ADCE-4E22-9D60-127F561809C9}" type="pres">
      <dgm:prSet presAssocID="{3112A00D-9108-492A-A7D0-57FD85E4CCA0}" presName="spaceBetweenRectangles" presStyleCnt="0"/>
      <dgm:spPr/>
    </dgm:pt>
    <dgm:pt modelId="{8BCF623D-8F49-487A-BD7A-97FA951926EB}" type="pres">
      <dgm:prSet presAssocID="{2BB56DD9-3E97-49AC-8AF4-9813AB1DDC53}" presName="parentLin" presStyleCnt="0"/>
      <dgm:spPr/>
    </dgm:pt>
    <dgm:pt modelId="{968FC36B-BCD3-4F3B-BA78-5093EF532926}" type="pres">
      <dgm:prSet presAssocID="{2BB56DD9-3E97-49AC-8AF4-9813AB1DDC53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8BB19E2-AB71-4099-B038-55D8384C1945}" type="pres">
      <dgm:prSet presAssocID="{2BB56DD9-3E97-49AC-8AF4-9813AB1DDC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9F6DC-139A-4560-8CE4-1C5D0FEC09E1}" type="pres">
      <dgm:prSet presAssocID="{2BB56DD9-3E97-49AC-8AF4-9813AB1DDC53}" presName="negativeSpace" presStyleCnt="0"/>
      <dgm:spPr/>
    </dgm:pt>
    <dgm:pt modelId="{2DE6D1B0-6C7C-4CC8-91FC-2D865565F82A}" type="pres">
      <dgm:prSet presAssocID="{2BB56DD9-3E97-49AC-8AF4-9813AB1DDC53}" presName="childText" presStyleLbl="conFgAcc1" presStyleIdx="3" presStyleCnt="8">
        <dgm:presLayoutVars>
          <dgm:bulletEnabled val="1"/>
        </dgm:presLayoutVars>
      </dgm:prSet>
      <dgm:spPr/>
    </dgm:pt>
    <dgm:pt modelId="{D454AA3A-E420-4275-8648-E8E84D37F792}" type="pres">
      <dgm:prSet presAssocID="{5DCD208B-174E-4DB4-9BBF-40DACD79A7C7}" presName="spaceBetweenRectangles" presStyleCnt="0"/>
      <dgm:spPr/>
    </dgm:pt>
    <dgm:pt modelId="{BF278EF2-66BC-4E61-8378-0D2259A51CC1}" type="pres">
      <dgm:prSet presAssocID="{F6389CE1-833D-430C-838D-01256B4C6E02}" presName="parentLin" presStyleCnt="0"/>
      <dgm:spPr/>
    </dgm:pt>
    <dgm:pt modelId="{67BDD49A-E9FF-4C7F-91B7-CA8859BD9A8D}" type="pres">
      <dgm:prSet presAssocID="{F6389CE1-833D-430C-838D-01256B4C6E02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57FED0-0453-4768-8D86-E508F9666725}" type="pres">
      <dgm:prSet presAssocID="{F6389CE1-833D-430C-838D-01256B4C6E0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B0869-A375-4D03-A5A4-658F5D4CFDEA}" type="pres">
      <dgm:prSet presAssocID="{F6389CE1-833D-430C-838D-01256B4C6E02}" presName="negativeSpace" presStyleCnt="0"/>
      <dgm:spPr/>
    </dgm:pt>
    <dgm:pt modelId="{20607254-ABEB-488E-A2F0-91734307F900}" type="pres">
      <dgm:prSet presAssocID="{F6389CE1-833D-430C-838D-01256B4C6E02}" presName="childText" presStyleLbl="conFgAcc1" presStyleIdx="4" presStyleCnt="8">
        <dgm:presLayoutVars>
          <dgm:bulletEnabled val="1"/>
        </dgm:presLayoutVars>
      </dgm:prSet>
      <dgm:spPr/>
    </dgm:pt>
    <dgm:pt modelId="{C3D30954-F2CF-42E8-8587-DFAFC984205F}" type="pres">
      <dgm:prSet presAssocID="{987E0BB3-8E97-4D42-AF20-3B98D5E15E16}" presName="spaceBetweenRectangles" presStyleCnt="0"/>
      <dgm:spPr/>
    </dgm:pt>
    <dgm:pt modelId="{3E1FFCEC-6D56-463D-B8F7-98E18DE3220D}" type="pres">
      <dgm:prSet presAssocID="{2731BADA-55E7-4B07-86FE-D3FFA1140CAE}" presName="parentLin" presStyleCnt="0"/>
      <dgm:spPr/>
    </dgm:pt>
    <dgm:pt modelId="{41CBC9FB-F6B2-445B-BB81-9A43E3B57389}" type="pres">
      <dgm:prSet presAssocID="{2731BADA-55E7-4B07-86FE-D3FFA1140CAE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3B8FE3F-BC39-4DB6-BFC5-39290BFC7D60}" type="pres">
      <dgm:prSet presAssocID="{2731BADA-55E7-4B07-86FE-D3FFA1140CA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54F81-D296-423F-8D18-67245477AD5A}" type="pres">
      <dgm:prSet presAssocID="{2731BADA-55E7-4B07-86FE-D3FFA1140CAE}" presName="negativeSpace" presStyleCnt="0"/>
      <dgm:spPr/>
    </dgm:pt>
    <dgm:pt modelId="{E46C6608-CE28-4484-BC1F-AAB34630A484}" type="pres">
      <dgm:prSet presAssocID="{2731BADA-55E7-4B07-86FE-D3FFA1140CAE}" presName="childText" presStyleLbl="conFgAcc1" presStyleIdx="5" presStyleCnt="8">
        <dgm:presLayoutVars>
          <dgm:bulletEnabled val="1"/>
        </dgm:presLayoutVars>
      </dgm:prSet>
      <dgm:spPr/>
    </dgm:pt>
    <dgm:pt modelId="{852081E0-5007-4D46-A2EF-7415522DD34F}" type="pres">
      <dgm:prSet presAssocID="{5DD412B4-A7C0-4EEB-A93E-8BC76A8EABF4}" presName="spaceBetweenRectangles" presStyleCnt="0"/>
      <dgm:spPr/>
    </dgm:pt>
    <dgm:pt modelId="{5C0BEA8A-0AD3-4462-8110-5823EF13CAEA}" type="pres">
      <dgm:prSet presAssocID="{9819EFC3-F31E-4A19-977F-AA81433D0A7C}" presName="parentLin" presStyleCnt="0"/>
      <dgm:spPr/>
    </dgm:pt>
    <dgm:pt modelId="{5248E93F-A1D4-4420-9D0C-57DC4139A949}" type="pres">
      <dgm:prSet presAssocID="{9819EFC3-F31E-4A19-977F-AA81433D0A7C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86A0495-C123-41FC-9377-CC4ECB5279A1}" type="pres">
      <dgm:prSet presAssocID="{9819EFC3-F31E-4A19-977F-AA81433D0A7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CA92F-7C06-474F-8B18-F5744BE0A9E3}" type="pres">
      <dgm:prSet presAssocID="{9819EFC3-F31E-4A19-977F-AA81433D0A7C}" presName="negativeSpace" presStyleCnt="0"/>
      <dgm:spPr/>
    </dgm:pt>
    <dgm:pt modelId="{E866C060-9B5C-4E01-90BF-EF2A970E5173}" type="pres">
      <dgm:prSet presAssocID="{9819EFC3-F31E-4A19-977F-AA81433D0A7C}" presName="childText" presStyleLbl="conFgAcc1" presStyleIdx="6" presStyleCnt="8">
        <dgm:presLayoutVars>
          <dgm:bulletEnabled val="1"/>
        </dgm:presLayoutVars>
      </dgm:prSet>
      <dgm:spPr/>
    </dgm:pt>
    <dgm:pt modelId="{92EC4014-7727-4652-AA61-94909FC61428}" type="pres">
      <dgm:prSet presAssocID="{210448DD-D897-4A38-8F4D-FEF36E8C2790}" presName="spaceBetweenRectangles" presStyleCnt="0"/>
      <dgm:spPr/>
    </dgm:pt>
    <dgm:pt modelId="{A812D59C-F6B2-448C-A129-6E5AC4A05189}" type="pres">
      <dgm:prSet presAssocID="{5D345260-A97B-463B-97AE-A98B0CC3D3D9}" presName="parentLin" presStyleCnt="0"/>
      <dgm:spPr/>
    </dgm:pt>
    <dgm:pt modelId="{174D639C-8E4E-46F6-B56D-276A3E6DD30C}" type="pres">
      <dgm:prSet presAssocID="{5D345260-A97B-463B-97AE-A98B0CC3D3D9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AC9C4FA-88E8-4453-A1EA-8B08468BC07E}" type="pres">
      <dgm:prSet presAssocID="{5D345260-A97B-463B-97AE-A98B0CC3D3D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6FD83-32EB-4C99-8ED8-E539F3F7811C}" type="pres">
      <dgm:prSet presAssocID="{5D345260-A97B-463B-97AE-A98B0CC3D3D9}" presName="negativeSpace" presStyleCnt="0"/>
      <dgm:spPr/>
    </dgm:pt>
    <dgm:pt modelId="{51B3098C-A2C0-47B7-9D0F-DC43AE185BE5}" type="pres">
      <dgm:prSet presAssocID="{5D345260-A97B-463B-97AE-A98B0CC3D3D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92A29CE-07AF-4A3D-9503-35F5CC8DA725}" type="presOf" srcId="{2731BADA-55E7-4B07-86FE-D3FFA1140CAE}" destId="{41CBC9FB-F6B2-445B-BB81-9A43E3B57389}" srcOrd="0" destOrd="0" presId="urn:microsoft.com/office/officeart/2005/8/layout/list1"/>
    <dgm:cxn modelId="{D7255D1E-20C6-4385-8620-205E875EF7AB}" srcId="{2338C84B-A56F-4A88-87DC-76CDF388A2A4}" destId="{F6389CE1-833D-430C-838D-01256B4C6E02}" srcOrd="4" destOrd="0" parTransId="{AE7A0259-21AC-4420-8DAF-FB286B81D6C2}" sibTransId="{987E0BB3-8E97-4D42-AF20-3B98D5E15E16}"/>
    <dgm:cxn modelId="{72AF204C-6994-4EE6-A666-3A97ED477335}" type="presOf" srcId="{066EAEB1-2AD9-41EC-98EE-6D83B002694B}" destId="{BC372E17-A1BD-4FCA-ACAA-293F6EC6582C}" srcOrd="0" destOrd="0" presId="urn:microsoft.com/office/officeart/2005/8/layout/list1"/>
    <dgm:cxn modelId="{38B26AE5-298F-4E34-B987-4BCA0B1BEC51}" type="presOf" srcId="{066EAEB1-2AD9-41EC-98EE-6D83B002694B}" destId="{DE6BC039-3193-41FD-8D96-3DA483245A6A}" srcOrd="1" destOrd="0" presId="urn:microsoft.com/office/officeart/2005/8/layout/list1"/>
    <dgm:cxn modelId="{600D612E-1F87-4CC8-8B06-6B04CC76BAD8}" srcId="{2338C84B-A56F-4A88-87DC-76CDF388A2A4}" destId="{81F961E5-2832-4119-A4E8-446738771697}" srcOrd="1" destOrd="0" parTransId="{ED2DE26C-7E44-4910-A34E-5ADC475E84BF}" sibTransId="{826AB6E9-137F-47E7-BBF2-E347D33658F0}"/>
    <dgm:cxn modelId="{82A5AB3A-D1CB-445E-9A25-164A26674F0C}" srcId="{2338C84B-A56F-4A88-87DC-76CDF388A2A4}" destId="{2BB56DD9-3E97-49AC-8AF4-9813AB1DDC53}" srcOrd="3" destOrd="0" parTransId="{B37D7D07-EAEB-4D39-B64F-965B46E8297F}" sibTransId="{5DCD208B-174E-4DB4-9BBF-40DACD79A7C7}"/>
    <dgm:cxn modelId="{E57A3C9C-B62E-46DD-A129-1326D3945CD1}" type="presOf" srcId="{81F961E5-2832-4119-A4E8-446738771697}" destId="{AE40D6A2-B58D-4463-A292-EA545A7129AD}" srcOrd="0" destOrd="0" presId="urn:microsoft.com/office/officeart/2005/8/layout/list1"/>
    <dgm:cxn modelId="{AC47C34B-5912-4314-A477-7A9F1CC246FF}" type="presOf" srcId="{2BB56DD9-3E97-49AC-8AF4-9813AB1DDC53}" destId="{F8BB19E2-AB71-4099-B038-55D8384C1945}" srcOrd="1" destOrd="0" presId="urn:microsoft.com/office/officeart/2005/8/layout/list1"/>
    <dgm:cxn modelId="{62A6BE65-951D-490E-8BED-5CEBC1ECED05}" type="presOf" srcId="{F6389CE1-833D-430C-838D-01256B4C6E02}" destId="{67BDD49A-E9FF-4C7F-91B7-CA8859BD9A8D}" srcOrd="0" destOrd="0" presId="urn:microsoft.com/office/officeart/2005/8/layout/list1"/>
    <dgm:cxn modelId="{3A58A4A7-248F-4637-AE2C-B0CE881F33E8}" type="presOf" srcId="{F6389CE1-833D-430C-838D-01256B4C6E02}" destId="{DC57FED0-0453-4768-8D86-E508F9666725}" srcOrd="1" destOrd="0" presId="urn:microsoft.com/office/officeart/2005/8/layout/list1"/>
    <dgm:cxn modelId="{2D6B1F64-8809-4F41-85A2-3162420FB8B6}" type="presOf" srcId="{2731BADA-55E7-4B07-86FE-D3FFA1140CAE}" destId="{63B8FE3F-BC39-4DB6-BFC5-39290BFC7D60}" srcOrd="1" destOrd="0" presId="urn:microsoft.com/office/officeart/2005/8/layout/list1"/>
    <dgm:cxn modelId="{D3D5970B-B6C0-468E-8534-159373A1BD7F}" srcId="{2338C84B-A56F-4A88-87DC-76CDF388A2A4}" destId="{5D345260-A97B-463B-97AE-A98B0CC3D3D9}" srcOrd="7" destOrd="0" parTransId="{C72E5171-2CB8-4E52-8E9D-A8E4753211D3}" sibTransId="{65CE16C4-794F-4263-AF83-DDBA931FBB0C}"/>
    <dgm:cxn modelId="{5BAB04A7-9835-431F-8583-636DB2D07067}" srcId="{2338C84B-A56F-4A88-87DC-76CDF388A2A4}" destId="{066EAEB1-2AD9-41EC-98EE-6D83B002694B}" srcOrd="2" destOrd="0" parTransId="{7C34E592-0AB1-4303-B5BF-8165AFAF87E7}" sibTransId="{3112A00D-9108-492A-A7D0-57FD85E4CCA0}"/>
    <dgm:cxn modelId="{FB55FADD-97E3-43C9-ABCC-229C646E473C}" type="presOf" srcId="{E8699B7C-6607-452C-A64F-19C1DEDEE986}" destId="{B797BFB7-275C-444D-A4DF-E6F056AAC9D2}" srcOrd="1" destOrd="0" presId="urn:microsoft.com/office/officeart/2005/8/layout/list1"/>
    <dgm:cxn modelId="{C47AE996-AD2B-4981-9D4B-AA62F406734E}" type="presOf" srcId="{E8699B7C-6607-452C-A64F-19C1DEDEE986}" destId="{76723E1D-A5A1-4CCF-AE12-E19E2E2CD493}" srcOrd="0" destOrd="0" presId="urn:microsoft.com/office/officeart/2005/8/layout/list1"/>
    <dgm:cxn modelId="{83FB4054-D292-4A1D-8DC1-47A65C929C7F}" type="presOf" srcId="{2338C84B-A56F-4A88-87DC-76CDF388A2A4}" destId="{429C4829-6AAC-46AF-B972-02EA605A1BD1}" srcOrd="0" destOrd="0" presId="urn:microsoft.com/office/officeart/2005/8/layout/list1"/>
    <dgm:cxn modelId="{0D6A538E-360B-4DF8-887F-FF49CB368A00}" srcId="{2338C84B-A56F-4A88-87DC-76CDF388A2A4}" destId="{9819EFC3-F31E-4A19-977F-AA81433D0A7C}" srcOrd="6" destOrd="0" parTransId="{09FD6AF8-034D-44CC-A5DF-A58E2407A7AF}" sibTransId="{210448DD-D897-4A38-8F4D-FEF36E8C2790}"/>
    <dgm:cxn modelId="{1198960B-E864-4262-99FF-6A2B126B8886}" type="presOf" srcId="{5D345260-A97B-463B-97AE-A98B0CC3D3D9}" destId="{174D639C-8E4E-46F6-B56D-276A3E6DD30C}" srcOrd="0" destOrd="0" presId="urn:microsoft.com/office/officeart/2005/8/layout/list1"/>
    <dgm:cxn modelId="{88589BF9-1D48-4EFD-AA95-C3804459E4D2}" type="presOf" srcId="{5D345260-A97B-463B-97AE-A98B0CC3D3D9}" destId="{5AC9C4FA-88E8-4453-A1EA-8B08468BC07E}" srcOrd="1" destOrd="0" presId="urn:microsoft.com/office/officeart/2005/8/layout/list1"/>
    <dgm:cxn modelId="{4524CBF9-6B41-4940-8B23-8AF684244F80}" type="presOf" srcId="{9819EFC3-F31E-4A19-977F-AA81433D0A7C}" destId="{5248E93F-A1D4-4420-9D0C-57DC4139A949}" srcOrd="0" destOrd="0" presId="urn:microsoft.com/office/officeart/2005/8/layout/list1"/>
    <dgm:cxn modelId="{18B35B20-44DD-4B7B-845C-69BEAD3CA43B}" type="presOf" srcId="{81F961E5-2832-4119-A4E8-446738771697}" destId="{3B65A5C4-1BF9-4F92-9940-8E6A41B81C21}" srcOrd="1" destOrd="0" presId="urn:microsoft.com/office/officeart/2005/8/layout/list1"/>
    <dgm:cxn modelId="{2324BE33-215C-43E5-84B4-69D62B1CD65F}" type="presOf" srcId="{9819EFC3-F31E-4A19-977F-AA81433D0A7C}" destId="{286A0495-C123-41FC-9377-CC4ECB5279A1}" srcOrd="1" destOrd="0" presId="urn:microsoft.com/office/officeart/2005/8/layout/list1"/>
    <dgm:cxn modelId="{87704DBF-6E32-4358-9EF8-C3441B64CE6E}" srcId="{2338C84B-A56F-4A88-87DC-76CDF388A2A4}" destId="{E8699B7C-6607-452C-A64F-19C1DEDEE986}" srcOrd="0" destOrd="0" parTransId="{9D2B42C9-01E2-4505-89FA-834B38984F1D}" sibTransId="{D8D7DCE6-0D46-41AA-9399-88E41B95ACFB}"/>
    <dgm:cxn modelId="{D0AECEDA-A149-47FA-9FC9-EB34942748FD}" srcId="{2338C84B-A56F-4A88-87DC-76CDF388A2A4}" destId="{2731BADA-55E7-4B07-86FE-D3FFA1140CAE}" srcOrd="5" destOrd="0" parTransId="{E83C2090-8C67-4F40-AFA3-40959BC6E5A5}" sibTransId="{5DD412B4-A7C0-4EEB-A93E-8BC76A8EABF4}"/>
    <dgm:cxn modelId="{6089CBF1-FA08-4208-8052-915D5BD0BA7B}" type="presOf" srcId="{2BB56DD9-3E97-49AC-8AF4-9813AB1DDC53}" destId="{968FC36B-BCD3-4F3B-BA78-5093EF532926}" srcOrd="0" destOrd="0" presId="urn:microsoft.com/office/officeart/2005/8/layout/list1"/>
    <dgm:cxn modelId="{80C3524D-B35A-4B74-A4D1-B2B77A27A148}" type="presParOf" srcId="{429C4829-6AAC-46AF-B972-02EA605A1BD1}" destId="{B543AF60-2570-4FD8-97D8-856D41498684}" srcOrd="0" destOrd="0" presId="urn:microsoft.com/office/officeart/2005/8/layout/list1"/>
    <dgm:cxn modelId="{8DD4AA53-D04C-4BB3-832F-77133ECA29C8}" type="presParOf" srcId="{B543AF60-2570-4FD8-97D8-856D41498684}" destId="{76723E1D-A5A1-4CCF-AE12-E19E2E2CD493}" srcOrd="0" destOrd="0" presId="urn:microsoft.com/office/officeart/2005/8/layout/list1"/>
    <dgm:cxn modelId="{50490D2C-93FD-4A9C-B280-B0F1A51A742A}" type="presParOf" srcId="{B543AF60-2570-4FD8-97D8-856D41498684}" destId="{B797BFB7-275C-444D-A4DF-E6F056AAC9D2}" srcOrd="1" destOrd="0" presId="urn:microsoft.com/office/officeart/2005/8/layout/list1"/>
    <dgm:cxn modelId="{7E5331BA-A591-41BB-9025-1D4DECA2A48C}" type="presParOf" srcId="{429C4829-6AAC-46AF-B972-02EA605A1BD1}" destId="{CD24D85C-CD80-4315-BE01-150160EE0499}" srcOrd="1" destOrd="0" presId="urn:microsoft.com/office/officeart/2005/8/layout/list1"/>
    <dgm:cxn modelId="{56B408FA-424E-4FE9-9C2F-2C2CAD576305}" type="presParOf" srcId="{429C4829-6AAC-46AF-B972-02EA605A1BD1}" destId="{280477BF-5BD0-4824-8017-B705473EE722}" srcOrd="2" destOrd="0" presId="urn:microsoft.com/office/officeart/2005/8/layout/list1"/>
    <dgm:cxn modelId="{3359CAA9-5004-41E3-9B28-52849FC4F81B}" type="presParOf" srcId="{429C4829-6AAC-46AF-B972-02EA605A1BD1}" destId="{94555906-82C5-4AFB-BDF9-1D5FBA9A0DD8}" srcOrd="3" destOrd="0" presId="urn:microsoft.com/office/officeart/2005/8/layout/list1"/>
    <dgm:cxn modelId="{EBB839B3-47EA-48D6-8C0F-FDF7F3478E1B}" type="presParOf" srcId="{429C4829-6AAC-46AF-B972-02EA605A1BD1}" destId="{60DFE949-0502-4C13-B179-72CD5FF6ECCE}" srcOrd="4" destOrd="0" presId="urn:microsoft.com/office/officeart/2005/8/layout/list1"/>
    <dgm:cxn modelId="{06C6240C-7350-472E-9A30-2D7A97886EDF}" type="presParOf" srcId="{60DFE949-0502-4C13-B179-72CD5FF6ECCE}" destId="{AE40D6A2-B58D-4463-A292-EA545A7129AD}" srcOrd="0" destOrd="0" presId="urn:microsoft.com/office/officeart/2005/8/layout/list1"/>
    <dgm:cxn modelId="{E2948D25-BF32-4633-873A-4E9D72036B3E}" type="presParOf" srcId="{60DFE949-0502-4C13-B179-72CD5FF6ECCE}" destId="{3B65A5C4-1BF9-4F92-9940-8E6A41B81C21}" srcOrd="1" destOrd="0" presId="urn:microsoft.com/office/officeart/2005/8/layout/list1"/>
    <dgm:cxn modelId="{53C0B4E6-52D0-4C04-9AF1-92565F88AB56}" type="presParOf" srcId="{429C4829-6AAC-46AF-B972-02EA605A1BD1}" destId="{5055D0FA-1164-49AA-ADD5-B3FF19541903}" srcOrd="5" destOrd="0" presId="urn:microsoft.com/office/officeart/2005/8/layout/list1"/>
    <dgm:cxn modelId="{33C64515-4B68-470E-8628-90A7BEDDDC6A}" type="presParOf" srcId="{429C4829-6AAC-46AF-B972-02EA605A1BD1}" destId="{EC312C81-3072-43AD-A8FC-5173ECE0EC18}" srcOrd="6" destOrd="0" presId="urn:microsoft.com/office/officeart/2005/8/layout/list1"/>
    <dgm:cxn modelId="{64ADFEE6-1BF5-49CA-8128-50B88D61C77C}" type="presParOf" srcId="{429C4829-6AAC-46AF-B972-02EA605A1BD1}" destId="{78792D40-F2AC-4848-91A0-C7DD3B8E4530}" srcOrd="7" destOrd="0" presId="urn:microsoft.com/office/officeart/2005/8/layout/list1"/>
    <dgm:cxn modelId="{6967CC19-E7A8-4EAC-BA89-91463874BDFB}" type="presParOf" srcId="{429C4829-6AAC-46AF-B972-02EA605A1BD1}" destId="{A4321368-9F7B-42B8-9044-99CA74F2FD9C}" srcOrd="8" destOrd="0" presId="urn:microsoft.com/office/officeart/2005/8/layout/list1"/>
    <dgm:cxn modelId="{C62ACE7B-19D2-4150-BF27-027A2B74187D}" type="presParOf" srcId="{A4321368-9F7B-42B8-9044-99CA74F2FD9C}" destId="{BC372E17-A1BD-4FCA-ACAA-293F6EC6582C}" srcOrd="0" destOrd="0" presId="urn:microsoft.com/office/officeart/2005/8/layout/list1"/>
    <dgm:cxn modelId="{7B662FDF-FB7A-4EDE-8A24-D66029E84D58}" type="presParOf" srcId="{A4321368-9F7B-42B8-9044-99CA74F2FD9C}" destId="{DE6BC039-3193-41FD-8D96-3DA483245A6A}" srcOrd="1" destOrd="0" presId="urn:microsoft.com/office/officeart/2005/8/layout/list1"/>
    <dgm:cxn modelId="{B0A65CD9-9563-479B-BBF2-55803549CB04}" type="presParOf" srcId="{429C4829-6AAC-46AF-B972-02EA605A1BD1}" destId="{5A81BA57-BC14-4E25-B7F8-8F2B531C6AB4}" srcOrd="9" destOrd="0" presId="urn:microsoft.com/office/officeart/2005/8/layout/list1"/>
    <dgm:cxn modelId="{F66CAB22-79D0-47A5-8FEC-9ACD72593143}" type="presParOf" srcId="{429C4829-6AAC-46AF-B972-02EA605A1BD1}" destId="{867E3548-718B-4CCF-9304-AD926F4CEA36}" srcOrd="10" destOrd="0" presId="urn:microsoft.com/office/officeart/2005/8/layout/list1"/>
    <dgm:cxn modelId="{A9C8B3A4-9B09-4B9D-8194-832B18702570}" type="presParOf" srcId="{429C4829-6AAC-46AF-B972-02EA605A1BD1}" destId="{2E0551FE-ADCE-4E22-9D60-127F561809C9}" srcOrd="11" destOrd="0" presId="urn:microsoft.com/office/officeart/2005/8/layout/list1"/>
    <dgm:cxn modelId="{A3946B82-845E-4C3D-9F5C-00EBC96797E6}" type="presParOf" srcId="{429C4829-6AAC-46AF-B972-02EA605A1BD1}" destId="{8BCF623D-8F49-487A-BD7A-97FA951926EB}" srcOrd="12" destOrd="0" presId="urn:microsoft.com/office/officeart/2005/8/layout/list1"/>
    <dgm:cxn modelId="{26BD30DA-C136-4341-82DD-CCC1C5F864DF}" type="presParOf" srcId="{8BCF623D-8F49-487A-BD7A-97FA951926EB}" destId="{968FC36B-BCD3-4F3B-BA78-5093EF532926}" srcOrd="0" destOrd="0" presId="urn:microsoft.com/office/officeart/2005/8/layout/list1"/>
    <dgm:cxn modelId="{9BC90A96-5383-46A2-BF20-804684AC758E}" type="presParOf" srcId="{8BCF623D-8F49-487A-BD7A-97FA951926EB}" destId="{F8BB19E2-AB71-4099-B038-55D8384C1945}" srcOrd="1" destOrd="0" presId="urn:microsoft.com/office/officeart/2005/8/layout/list1"/>
    <dgm:cxn modelId="{73ABEB16-6574-4E49-81F9-D4EEB2E6E468}" type="presParOf" srcId="{429C4829-6AAC-46AF-B972-02EA605A1BD1}" destId="{1CA9F6DC-139A-4560-8CE4-1C5D0FEC09E1}" srcOrd="13" destOrd="0" presId="urn:microsoft.com/office/officeart/2005/8/layout/list1"/>
    <dgm:cxn modelId="{6F7BC013-11E7-4964-AA3D-FD8EED3E493C}" type="presParOf" srcId="{429C4829-6AAC-46AF-B972-02EA605A1BD1}" destId="{2DE6D1B0-6C7C-4CC8-91FC-2D865565F82A}" srcOrd="14" destOrd="0" presId="urn:microsoft.com/office/officeart/2005/8/layout/list1"/>
    <dgm:cxn modelId="{D08AB036-46DA-4325-AC98-C3909EDFC6D2}" type="presParOf" srcId="{429C4829-6AAC-46AF-B972-02EA605A1BD1}" destId="{D454AA3A-E420-4275-8648-E8E84D37F792}" srcOrd="15" destOrd="0" presId="urn:microsoft.com/office/officeart/2005/8/layout/list1"/>
    <dgm:cxn modelId="{EF30FAAE-45CF-4690-908D-E06B3E1D76AC}" type="presParOf" srcId="{429C4829-6AAC-46AF-B972-02EA605A1BD1}" destId="{BF278EF2-66BC-4E61-8378-0D2259A51CC1}" srcOrd="16" destOrd="0" presId="urn:microsoft.com/office/officeart/2005/8/layout/list1"/>
    <dgm:cxn modelId="{647405A3-199A-402B-B149-86136B65D4FD}" type="presParOf" srcId="{BF278EF2-66BC-4E61-8378-0D2259A51CC1}" destId="{67BDD49A-E9FF-4C7F-91B7-CA8859BD9A8D}" srcOrd="0" destOrd="0" presId="urn:microsoft.com/office/officeart/2005/8/layout/list1"/>
    <dgm:cxn modelId="{FA7BC469-5B07-46F5-9C58-B0D6B8CE8EEE}" type="presParOf" srcId="{BF278EF2-66BC-4E61-8378-0D2259A51CC1}" destId="{DC57FED0-0453-4768-8D86-E508F9666725}" srcOrd="1" destOrd="0" presId="urn:microsoft.com/office/officeart/2005/8/layout/list1"/>
    <dgm:cxn modelId="{ED4315BE-43D8-41A9-92C0-FB1BC2E57888}" type="presParOf" srcId="{429C4829-6AAC-46AF-B972-02EA605A1BD1}" destId="{0AEB0869-A375-4D03-A5A4-658F5D4CFDEA}" srcOrd="17" destOrd="0" presId="urn:microsoft.com/office/officeart/2005/8/layout/list1"/>
    <dgm:cxn modelId="{15345710-0ED3-47E4-9382-CD97939FBD8F}" type="presParOf" srcId="{429C4829-6AAC-46AF-B972-02EA605A1BD1}" destId="{20607254-ABEB-488E-A2F0-91734307F900}" srcOrd="18" destOrd="0" presId="urn:microsoft.com/office/officeart/2005/8/layout/list1"/>
    <dgm:cxn modelId="{2B4DEA6E-7E6E-4349-8A3A-56B025FA3F84}" type="presParOf" srcId="{429C4829-6AAC-46AF-B972-02EA605A1BD1}" destId="{C3D30954-F2CF-42E8-8587-DFAFC984205F}" srcOrd="19" destOrd="0" presId="urn:microsoft.com/office/officeart/2005/8/layout/list1"/>
    <dgm:cxn modelId="{9FF8E176-45CB-4A50-940E-B39A2412667C}" type="presParOf" srcId="{429C4829-6AAC-46AF-B972-02EA605A1BD1}" destId="{3E1FFCEC-6D56-463D-B8F7-98E18DE3220D}" srcOrd="20" destOrd="0" presId="urn:microsoft.com/office/officeart/2005/8/layout/list1"/>
    <dgm:cxn modelId="{1AA14603-65A8-4CD4-A291-BFA4D578DEF3}" type="presParOf" srcId="{3E1FFCEC-6D56-463D-B8F7-98E18DE3220D}" destId="{41CBC9FB-F6B2-445B-BB81-9A43E3B57389}" srcOrd="0" destOrd="0" presId="urn:microsoft.com/office/officeart/2005/8/layout/list1"/>
    <dgm:cxn modelId="{37E63127-44F1-497B-96E5-1CCCE877D02B}" type="presParOf" srcId="{3E1FFCEC-6D56-463D-B8F7-98E18DE3220D}" destId="{63B8FE3F-BC39-4DB6-BFC5-39290BFC7D60}" srcOrd="1" destOrd="0" presId="urn:microsoft.com/office/officeart/2005/8/layout/list1"/>
    <dgm:cxn modelId="{5A23B05C-8FE2-489C-B50A-548D896461C5}" type="presParOf" srcId="{429C4829-6AAC-46AF-B972-02EA605A1BD1}" destId="{6C654F81-D296-423F-8D18-67245477AD5A}" srcOrd="21" destOrd="0" presId="urn:microsoft.com/office/officeart/2005/8/layout/list1"/>
    <dgm:cxn modelId="{F7BA6183-3D34-41BA-9AC8-FB3BF344AA8F}" type="presParOf" srcId="{429C4829-6AAC-46AF-B972-02EA605A1BD1}" destId="{E46C6608-CE28-4484-BC1F-AAB34630A484}" srcOrd="22" destOrd="0" presId="urn:microsoft.com/office/officeart/2005/8/layout/list1"/>
    <dgm:cxn modelId="{FCBC04C4-C66C-46CB-8293-BDEC18A6CC16}" type="presParOf" srcId="{429C4829-6AAC-46AF-B972-02EA605A1BD1}" destId="{852081E0-5007-4D46-A2EF-7415522DD34F}" srcOrd="23" destOrd="0" presId="urn:microsoft.com/office/officeart/2005/8/layout/list1"/>
    <dgm:cxn modelId="{D3DA71EE-3DAE-493B-9F7A-E6C46708E3C1}" type="presParOf" srcId="{429C4829-6AAC-46AF-B972-02EA605A1BD1}" destId="{5C0BEA8A-0AD3-4462-8110-5823EF13CAEA}" srcOrd="24" destOrd="0" presId="urn:microsoft.com/office/officeart/2005/8/layout/list1"/>
    <dgm:cxn modelId="{523835CD-8178-4CFB-9451-5D6A33E5831F}" type="presParOf" srcId="{5C0BEA8A-0AD3-4462-8110-5823EF13CAEA}" destId="{5248E93F-A1D4-4420-9D0C-57DC4139A949}" srcOrd="0" destOrd="0" presId="urn:microsoft.com/office/officeart/2005/8/layout/list1"/>
    <dgm:cxn modelId="{9F8D67E7-4502-44B6-95D1-8FF6584406FC}" type="presParOf" srcId="{5C0BEA8A-0AD3-4462-8110-5823EF13CAEA}" destId="{286A0495-C123-41FC-9377-CC4ECB5279A1}" srcOrd="1" destOrd="0" presId="urn:microsoft.com/office/officeart/2005/8/layout/list1"/>
    <dgm:cxn modelId="{E9489C71-74A1-4394-94BB-2A2155DB376A}" type="presParOf" srcId="{429C4829-6AAC-46AF-B972-02EA605A1BD1}" destId="{3F6CA92F-7C06-474F-8B18-F5744BE0A9E3}" srcOrd="25" destOrd="0" presId="urn:microsoft.com/office/officeart/2005/8/layout/list1"/>
    <dgm:cxn modelId="{497817F0-F46E-49D2-A5EB-0735FA05B2B1}" type="presParOf" srcId="{429C4829-6AAC-46AF-B972-02EA605A1BD1}" destId="{E866C060-9B5C-4E01-90BF-EF2A970E5173}" srcOrd="26" destOrd="0" presId="urn:microsoft.com/office/officeart/2005/8/layout/list1"/>
    <dgm:cxn modelId="{A5AF3D48-33A9-47D8-9C47-3202F0186C00}" type="presParOf" srcId="{429C4829-6AAC-46AF-B972-02EA605A1BD1}" destId="{92EC4014-7727-4652-AA61-94909FC61428}" srcOrd="27" destOrd="0" presId="urn:microsoft.com/office/officeart/2005/8/layout/list1"/>
    <dgm:cxn modelId="{4E927933-A19F-4B59-B359-3488166F7AE3}" type="presParOf" srcId="{429C4829-6AAC-46AF-B972-02EA605A1BD1}" destId="{A812D59C-F6B2-448C-A129-6E5AC4A05189}" srcOrd="28" destOrd="0" presId="urn:microsoft.com/office/officeart/2005/8/layout/list1"/>
    <dgm:cxn modelId="{3CE7ACBB-AA31-4230-A4A8-F4E0C31BA7A8}" type="presParOf" srcId="{A812D59C-F6B2-448C-A129-6E5AC4A05189}" destId="{174D639C-8E4E-46F6-B56D-276A3E6DD30C}" srcOrd="0" destOrd="0" presId="urn:microsoft.com/office/officeart/2005/8/layout/list1"/>
    <dgm:cxn modelId="{6B3EE32C-6F01-4CC7-BC83-04CB47236F40}" type="presParOf" srcId="{A812D59C-F6B2-448C-A129-6E5AC4A05189}" destId="{5AC9C4FA-88E8-4453-A1EA-8B08468BC07E}" srcOrd="1" destOrd="0" presId="urn:microsoft.com/office/officeart/2005/8/layout/list1"/>
    <dgm:cxn modelId="{D4AF75BD-AD6F-4808-9A86-A2D9016B6516}" type="presParOf" srcId="{429C4829-6AAC-46AF-B972-02EA605A1BD1}" destId="{3446FD83-32EB-4C99-8ED8-E539F3F7811C}" srcOrd="29" destOrd="0" presId="urn:microsoft.com/office/officeart/2005/8/layout/list1"/>
    <dgm:cxn modelId="{F6F54DD6-28ED-44EF-AB13-9ABD994D5249}" type="presParOf" srcId="{429C4829-6AAC-46AF-B972-02EA605A1BD1}" destId="{51B3098C-A2C0-47B7-9D0F-DC43AE185BE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리뷰하기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2018-03-09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마틴 파울러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부모가 자식에게 물려주는</a:t>
            </a:r>
            <a:r>
              <a:rPr lang="en-US" altLang="ko-KR" dirty="0" smtClean="0"/>
              <a:t>(inherit)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인스턴스의 메서드를 호출해서 처리하는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상속과 위임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 사이의 관계고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인스턴스 사이의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정적인 관계이고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동적이 관계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상속을 사용해야 할 곳이 아닌 곳까지 상속을 사용하면 프로그램이 더러워지고 재사용하기 어려워짐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5067018"/>
              </p:ext>
            </p:extLst>
          </p:nvPr>
        </p:nvGraphicFramePr>
        <p:xfrm>
          <a:off x="457200" y="611801"/>
          <a:ext cx="7992888" cy="41529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023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상속을 위임으로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Inheritance with Delegation)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클래스에 상속 관계가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상위 클래스 기능의 일부만 사용함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상속 거부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상속 클래스와 </a:t>
                      </a:r>
                      <a:r>
                        <a:rPr lang="en-US" altLang="ko-KR" sz="1000" dirty="0" smtClean="0"/>
                        <a:t>IS-A</a:t>
                      </a:r>
                      <a:r>
                        <a:rPr lang="ko-KR" altLang="en-US" sz="1000" dirty="0" smtClean="0"/>
                        <a:t>관계가 아님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리스코프 치환 원칙 위반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계약을 지키지 않음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위임을 사용해서 상속을 치환함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부적절한 상속 관계를 해소 가능함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클래스에 필요한 기능이 명확해짐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 개선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기능 추가가 편해짐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위임하는 메서드를 작성해야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803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위임용 필드 도입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클래스에 상위 클래스 타입의 위임용 필드 선언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생성자 안에서 위임용 필드를 </a:t>
                      </a:r>
                      <a:r>
                        <a:rPr lang="en-US" altLang="ko-KR" sz="1000" dirty="0" smtClean="0"/>
                        <a:t>this</a:t>
                      </a:r>
                      <a:r>
                        <a:rPr lang="ko-KR" altLang="en-US" sz="1000" dirty="0" smtClean="0"/>
                        <a:t>로 초기화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상속받던 메서드를 재 작성해서 위임용 필드를 이용하게 함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상속 관계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클래스 선언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(extends)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위임용 필드를 상위 클래스의 인스턴스로 초기화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지금까지 외부의 암묵적으로 이용하던 메서드를 명시적으로 선언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메서드를 위임용 필드 경유 호출로 작성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위임을 상속으로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역리팩토링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상속을 위임으로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3" y="1065057"/>
            <a:ext cx="384081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104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주사위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최후의 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클래스 코드 양을 극적으로 줄이는 강력한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사용하기 전에 충분히 생각해야 한다는 뜻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리스코프 치환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상속을 사용하는 게 좋을지 안 좋을지 판단하는 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</a:t>
            </a:r>
            <a:r>
              <a:rPr lang="ko-KR" altLang="en-US" dirty="0" smtClean="0"/>
              <a:t>타입의 변수에 </a:t>
            </a:r>
            <a:r>
              <a:rPr lang="en-US" altLang="ko-KR" dirty="0" smtClean="0"/>
              <a:t>Child</a:t>
            </a:r>
            <a:r>
              <a:rPr lang="ko-KR" altLang="en-US" dirty="0"/>
              <a:t> </a:t>
            </a:r>
            <a:r>
              <a:rPr lang="ko-KR" altLang="en-US" dirty="0" smtClean="0"/>
              <a:t>클래스의 인스턴스를 할당해도 문제없이 사용 가능하게 만들어야 하는 원칙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IS-A </a:t>
            </a:r>
            <a:r>
              <a:rPr lang="ko-KR" altLang="en-US" dirty="0" smtClean="0"/>
              <a:t>관계와 </a:t>
            </a:r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 여부를 판정하려면 리스코프</a:t>
            </a:r>
            <a:r>
              <a:rPr lang="ko-KR" altLang="en-US" dirty="0"/>
              <a:t> </a:t>
            </a:r>
            <a:r>
              <a:rPr lang="ko-KR" altLang="en-US" dirty="0" smtClean="0"/>
              <a:t>치환 원칙을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관계는 상속과 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HAS-A</a:t>
            </a:r>
            <a:r>
              <a:rPr lang="ko-KR" altLang="en-US" dirty="0" smtClean="0"/>
              <a:t>관계는 위임과 관계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클래스끼리 관계가 너무 복잡해지면 프로그램을 수정이 힘듦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클래스가 상세 구현을 다른 클래스에 지나치게 공개하기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사이의 관계를 단순화 하려면 정보은폐가 필요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9756724"/>
              </p:ext>
            </p:extLst>
          </p:nvPr>
        </p:nvGraphicFramePr>
        <p:xfrm>
          <a:off x="457200" y="611801"/>
          <a:ext cx="7992888" cy="3527387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Hide Delegate)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클래스에 위임 관계가 있음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클라이언트 클래스가 서버 클래스뿐만 아니라 대리 클래스까지 이용함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서버 클래스에 위임 메서드를 추가해서 클라이언트 클래스로부터 대리 클래스를 은폐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클래스 사이의 불필요한 관계가 줄고 코드 수정이 쉬워짐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서버 클래스의 책임이 늘어남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대리 클래스의 메서드에 대응하는 위임 메서드를 서버 클래스에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클라이언트 클래스는 대리 클래스가 아닌 서버 클래스를 호출하도록 변경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대리 클래스 은폐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클래스에 있는 대리 클래스의 게터 메서드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중개자 제거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결과 서버 클래스의 메서드가 모두 위임 메서드가 되었다면 서버 클래스를 삭제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인라인화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대리 클래스가 별다른 일을 하지 않는다면 대리 클래스는 서버 클래스에 인라인화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대리자 은폐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99" y="1275606"/>
            <a:ext cx="5090601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109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사용자명과 메일주소 조합을 파일에 저장하는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숨기기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제어를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중첩클래스를 사용한 은폐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중개자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대리자 은폐의 반대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클래스 인라인화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상속을 사용하면 상위 클래스에 선언한 메서드는 모두 하위 클래스에서 이용가능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클래스에서 코드를 약간만 작성해도 큰 기능을 구현할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상속을 지나치게 의존하면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계층의 어디에 새 기능을 넣어야 할지 알기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이용하고 싶은 코드가 형제 클래스에 있어서 상속으로 이용할 수 없음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50321345"/>
              </p:ext>
            </p:extLst>
          </p:nvPr>
        </p:nvGraphicFramePr>
        <p:xfrm>
          <a:off x="457200" y="611801"/>
          <a:ext cx="7992888" cy="177460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상속 구조 정리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Tease Apart Inheritance)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클래스 계층 하나에 많은 클래스가 존재함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클래스 계층 하나에서 다양한 작업을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상속을 분할하고 필요한 작업은 위임을 사용해 이용함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부적절한 상속 관계를 해소 가능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클래스 개선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기능 추가가 편해짐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클래스 개수가 늘기도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7292869"/>
              </p:ext>
            </p:extLst>
          </p:nvPr>
        </p:nvGraphicFramePr>
        <p:xfrm>
          <a:off x="457200" y="611801"/>
          <a:ext cx="7992888" cy="35356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어떤 작업을 이동할지 결정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기존 클래스 계층에서 하던 작업 나열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이동할 작업 판단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처리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작업을 나타내는 클래스를 새로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계층에서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 추출</a:t>
                      </a:r>
                      <a:endParaRPr kumimoji="0" lang="en-US" altLang="ko-KR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위임할 필드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상속 구성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계층의 하위 클래스에 대응하는 새로운 클래스의 하위 클래스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하위 클래스에서 새로운 하위 클래스로 메서드 이동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리팩토링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클래스에 메서드가 남아 있지 않다면 하위 클래스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올리기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추출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클래스 계층 내부에서 단위 작업을 추출할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메서드를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필드를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올리기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올리기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상속을 위임으로 치환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역리팩토링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브리지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(Bridge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패턴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상속 구조 정리에 따라 만들어지는 패턴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1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상속 구조 </a:t>
            </a:r>
            <a:r>
              <a:rPr lang="ko-KR" altLang="en-US" dirty="0" smtClean="0"/>
              <a:t>정리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987574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7984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704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1880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3945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68121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꺾인 연결선 15"/>
          <p:cNvCxnSpPr>
            <a:stCxn id="11" idx="0"/>
            <a:endCxn id="7" idx="2"/>
          </p:cNvCxnSpPr>
          <p:nvPr/>
        </p:nvCxnSpPr>
        <p:spPr>
          <a:xfrm rot="5400000" flipH="1" flipV="1">
            <a:off x="1617375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0"/>
            <a:endCxn id="7" idx="2"/>
          </p:cNvCxnSpPr>
          <p:nvPr/>
        </p:nvCxnSpPr>
        <p:spPr>
          <a:xfrm rot="16200000" flipV="1">
            <a:off x="2409463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8" idx="2"/>
          </p:cNvCxnSpPr>
          <p:nvPr/>
        </p:nvCxnSpPr>
        <p:spPr>
          <a:xfrm rot="5400000" flipH="1" flipV="1">
            <a:off x="4952643" y="1719115"/>
            <a:ext cx="440779" cy="670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0"/>
            <a:endCxn id="8" idx="2"/>
          </p:cNvCxnSpPr>
          <p:nvPr/>
        </p:nvCxnSpPr>
        <p:spPr>
          <a:xfrm rot="16200000" flipV="1">
            <a:off x="5744732" y="1597169"/>
            <a:ext cx="440779" cy="91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0"/>
            <a:endCxn id="6" idx="2"/>
          </p:cNvCxnSpPr>
          <p:nvPr/>
        </p:nvCxnSpPr>
        <p:spPr>
          <a:xfrm rot="5400000" flipH="1" flipV="1">
            <a:off x="2871781" y="637633"/>
            <a:ext cx="270158" cy="1546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0"/>
            <a:endCxn id="6" idx="2"/>
          </p:cNvCxnSpPr>
          <p:nvPr/>
        </p:nvCxnSpPr>
        <p:spPr>
          <a:xfrm rot="16200000" flipV="1">
            <a:off x="4508929" y="546589"/>
            <a:ext cx="270158" cy="1728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접힌 도형 26"/>
          <p:cNvSpPr/>
          <p:nvPr/>
        </p:nvSpPr>
        <p:spPr>
          <a:xfrm>
            <a:off x="539552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AlphaStyle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6732240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BetaStyle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cxnSp>
        <p:nvCxnSpPr>
          <p:cNvPr id="30" name="직선 연결선 29"/>
          <p:cNvCxnSpPr>
            <a:stCxn id="27" idx="0"/>
            <a:endCxn id="11" idx="2"/>
          </p:cNvCxnSpPr>
          <p:nvPr/>
        </p:nvCxnSpPr>
        <p:spPr>
          <a:xfrm flipV="1">
            <a:off x="1223628" y="2562607"/>
            <a:ext cx="218092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0"/>
            <a:endCxn id="13" idx="2"/>
          </p:cNvCxnSpPr>
          <p:nvPr/>
        </p:nvCxnSpPr>
        <p:spPr>
          <a:xfrm flipV="1">
            <a:off x="1223628" y="2562607"/>
            <a:ext cx="3614333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2"/>
            <a:endCxn id="28" idx="0"/>
          </p:cNvCxnSpPr>
          <p:nvPr/>
        </p:nvCxnSpPr>
        <p:spPr>
          <a:xfrm>
            <a:off x="3025896" y="2562607"/>
            <a:ext cx="4390420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2"/>
            <a:endCxn id="28" idx="0"/>
          </p:cNvCxnSpPr>
          <p:nvPr/>
        </p:nvCxnSpPr>
        <p:spPr>
          <a:xfrm>
            <a:off x="6422137" y="2562607"/>
            <a:ext cx="994179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93848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90336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96592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3" name="꺾인 연결선 42"/>
          <p:cNvCxnSpPr>
            <a:stCxn id="42" idx="0"/>
            <a:endCxn id="40" idx="2"/>
          </p:cNvCxnSpPr>
          <p:nvPr/>
        </p:nvCxnSpPr>
        <p:spPr>
          <a:xfrm rot="16200000" flipV="1">
            <a:off x="3198442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1" idx="0"/>
            <a:endCxn id="40" idx="2"/>
          </p:cNvCxnSpPr>
          <p:nvPr/>
        </p:nvCxnSpPr>
        <p:spPr>
          <a:xfrm rot="5400000" flipH="1" flipV="1">
            <a:off x="2395314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481425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77913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84169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꺾인 연결선 51"/>
          <p:cNvCxnSpPr>
            <a:stCxn id="51" idx="0"/>
            <a:endCxn id="49" idx="2"/>
          </p:cNvCxnSpPr>
          <p:nvPr/>
        </p:nvCxnSpPr>
        <p:spPr>
          <a:xfrm rot="16200000" flipV="1">
            <a:off x="6086019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0"/>
            <a:endCxn id="49" idx="2"/>
          </p:cNvCxnSpPr>
          <p:nvPr/>
        </p:nvCxnSpPr>
        <p:spPr>
          <a:xfrm rot="5400000" flipH="1" flipV="1">
            <a:off x="5282891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1"/>
            <a:endCxn id="40" idx="3"/>
          </p:cNvCxnSpPr>
          <p:nvPr/>
        </p:nvCxnSpPr>
        <p:spPr>
          <a:xfrm flipH="1">
            <a:off x="3313928" y="3778012"/>
            <a:ext cx="2167497" cy="0"/>
          </a:xfrm>
          <a:prstGeom prst="straightConnector1">
            <a:avLst/>
          </a:prstGeom>
          <a:ln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아래쪽 화살표 58"/>
          <p:cNvSpPr/>
          <p:nvPr/>
        </p:nvSpPr>
        <p:spPr>
          <a:xfrm>
            <a:off x="4020808" y="2841941"/>
            <a:ext cx="432048" cy="70220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CSV </a:t>
            </a:r>
            <a:r>
              <a:rPr lang="ko-KR" altLang="en-US" dirty="0" smtClean="0"/>
              <a:t>데이터를 표시하는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4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직교성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>
                <a:latin typeface="+mn-ea"/>
              </a:rPr>
              <a:t>＇CSV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/CSV </a:t>
            </a:r>
            <a:r>
              <a:rPr lang="ko-KR" altLang="en-US" dirty="0" smtClean="0">
                <a:latin typeface="+mn-ea"/>
              </a:rPr>
              <a:t>파일 읽기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기능과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트리 형식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표 형식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기능을 자유롭게 조합할 수 없는 경우 두 기능 사이에 직교성이 없음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상속과 </a:t>
            </a:r>
            <a:r>
              <a:rPr lang="en-US" altLang="ko-KR" dirty="0" smtClean="0"/>
              <a:t>@Override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구조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브리지 패턴</a:t>
            </a:r>
            <a:r>
              <a:rPr lang="en-US" altLang="ko-KR" dirty="0" smtClean="0"/>
              <a:t>(Bridge Pattern)</a:t>
            </a:r>
          </a:p>
          <a:p>
            <a:pPr lvl="3"/>
            <a:r>
              <a:rPr lang="ko-KR" altLang="en-US" dirty="0" smtClean="0"/>
              <a:t>엉킨 상소 관계를 풀어내서 분할하고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분할한 두 상속을 위임으로 접근하는 패턴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코드의 구린내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중복 코드</a:t>
            </a:r>
            <a:r>
              <a:rPr lang="en-US" altLang="ko-KR" dirty="0" smtClean="0"/>
              <a:t>(Duplicated Code)</a:t>
            </a:r>
          </a:p>
          <a:p>
            <a:r>
              <a:rPr lang="ko-KR" altLang="en-US" dirty="0" smtClean="0"/>
              <a:t>장황한 메서드</a:t>
            </a:r>
            <a:r>
              <a:rPr lang="en-US" altLang="ko-KR" dirty="0" smtClean="0"/>
              <a:t>(Long Method)</a:t>
            </a:r>
          </a:p>
          <a:p>
            <a:r>
              <a:rPr lang="ko-KR" altLang="en-US" dirty="0" smtClean="0"/>
              <a:t>방대한 클래스</a:t>
            </a:r>
            <a:r>
              <a:rPr lang="en-US" altLang="ko-KR" dirty="0" smtClean="0"/>
              <a:t>(Large class)</a:t>
            </a:r>
          </a:p>
          <a:p>
            <a:r>
              <a:rPr lang="ko-KR" altLang="en-US" dirty="0" smtClean="0"/>
              <a:t>과다한 매개변수</a:t>
            </a:r>
            <a:r>
              <a:rPr lang="en-US" altLang="ko-KR" dirty="0" smtClean="0"/>
              <a:t>(Long Parameter List)</a:t>
            </a:r>
          </a:p>
          <a:p>
            <a:r>
              <a:rPr lang="ko-KR" altLang="en-US" dirty="0" smtClean="0"/>
              <a:t>수정의 </a:t>
            </a:r>
            <a:r>
              <a:rPr lang="ko-KR" altLang="en-US" dirty="0"/>
              <a:t>산</a:t>
            </a:r>
            <a:r>
              <a:rPr lang="ko-KR" altLang="en-US" dirty="0" smtClean="0"/>
              <a:t>발</a:t>
            </a:r>
            <a:r>
              <a:rPr lang="en-US" altLang="ko-KR" dirty="0" smtClean="0"/>
              <a:t>(Divergent Change)</a:t>
            </a:r>
          </a:p>
          <a:p>
            <a:r>
              <a:rPr lang="ko-KR" altLang="en-US" dirty="0" smtClean="0"/>
              <a:t>기능의 산재</a:t>
            </a:r>
            <a:r>
              <a:rPr lang="en-US" altLang="ko-KR" dirty="0" smtClean="0"/>
              <a:t>(Shotgun Surgery)</a:t>
            </a:r>
          </a:p>
          <a:p>
            <a:r>
              <a:rPr lang="ko-KR" altLang="en-US" dirty="0" smtClean="0"/>
              <a:t>잘못된 소속</a:t>
            </a:r>
            <a:r>
              <a:rPr lang="en-US" altLang="ko-KR" dirty="0" smtClean="0"/>
              <a:t>(Feature Envy)</a:t>
            </a:r>
          </a:p>
          <a:p>
            <a:r>
              <a:rPr lang="ko-KR" altLang="en-US" dirty="0" smtClean="0"/>
              <a:t>데이터 뭉치</a:t>
            </a:r>
            <a:r>
              <a:rPr lang="en-US" altLang="ko-KR" dirty="0" smtClean="0"/>
              <a:t>(Date Clumps)</a:t>
            </a:r>
          </a:p>
          <a:p>
            <a:r>
              <a:rPr lang="ko-KR" altLang="en-US" dirty="0" smtClean="0"/>
              <a:t>강박적 기본 타입 사용</a:t>
            </a:r>
            <a:r>
              <a:rPr lang="en-US" altLang="ko-KR" dirty="0" smtClean="0"/>
              <a:t>(Primitive Obsession)</a:t>
            </a:r>
          </a:p>
          <a:p>
            <a:r>
              <a:rPr lang="en-US" altLang="ko-KR" dirty="0" smtClean="0"/>
              <a:t>Swtich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(Switch Statements)</a:t>
            </a:r>
          </a:p>
          <a:p>
            <a:r>
              <a:rPr lang="ko-KR" altLang="en-US" dirty="0" smtClean="0"/>
              <a:t>평행 상속 계층</a:t>
            </a:r>
            <a:r>
              <a:rPr lang="en-US" altLang="ko-KR" dirty="0" smtClean="0"/>
              <a:t>(Parallel Inheritance Hierarchies)</a:t>
            </a:r>
          </a:p>
          <a:p>
            <a:r>
              <a:rPr lang="ko-KR" altLang="en-US" dirty="0" smtClean="0"/>
              <a:t>직무 유기 클래스</a:t>
            </a:r>
            <a:r>
              <a:rPr lang="en-US" altLang="ko-KR" dirty="0" smtClean="0"/>
              <a:t>(Lazy Class)</a:t>
            </a:r>
          </a:p>
          <a:p>
            <a:r>
              <a:rPr lang="ko-KR" altLang="en-US" dirty="0" smtClean="0"/>
              <a:t>막대한 범용 코드</a:t>
            </a:r>
            <a:r>
              <a:rPr lang="en-US" altLang="ko-KR" dirty="0" smtClean="0"/>
              <a:t>(Speculative Generality)</a:t>
            </a:r>
          </a:p>
          <a:p>
            <a:r>
              <a:rPr lang="ko-KR" altLang="en-US" dirty="0" smtClean="0"/>
              <a:t>임시 필드</a:t>
            </a:r>
            <a:r>
              <a:rPr lang="en-US" altLang="ko-KR" dirty="0" smtClean="0"/>
              <a:t>(Temporary Field)</a:t>
            </a:r>
          </a:p>
          <a:p>
            <a:r>
              <a:rPr lang="ko-KR" altLang="en-US" dirty="0" smtClean="0"/>
              <a:t>메시지 체인</a:t>
            </a:r>
            <a:r>
              <a:rPr lang="en-US" altLang="ko-KR" dirty="0" smtClean="0"/>
              <a:t>(Message Chains)</a:t>
            </a:r>
          </a:p>
          <a:p>
            <a:r>
              <a:rPr lang="ko-KR" altLang="en-US" dirty="0" smtClean="0"/>
              <a:t>과잉 중개 메서드</a:t>
            </a:r>
            <a:r>
              <a:rPr lang="en-US" altLang="ko-KR" dirty="0" smtClean="0"/>
              <a:t>(Middle Man)</a:t>
            </a:r>
          </a:p>
          <a:p>
            <a:r>
              <a:rPr lang="ko-KR" altLang="en-US" dirty="0" smtClean="0"/>
              <a:t>지나친 관여</a:t>
            </a:r>
            <a:r>
              <a:rPr lang="en-US" altLang="ko-KR" dirty="0" smtClean="0"/>
              <a:t>(Inappropriate Intimacy)</a:t>
            </a:r>
          </a:p>
          <a:p>
            <a:r>
              <a:rPr lang="ko-KR" altLang="en-US" dirty="0" smtClean="0"/>
              <a:t>인터페이스가 다른 대용 클래스</a:t>
            </a:r>
            <a:r>
              <a:rPr lang="en-US" altLang="ko-KR" dirty="0" smtClean="0"/>
              <a:t>(Alternative Classes with Different Interfaces)</a:t>
            </a:r>
          </a:p>
          <a:p>
            <a:r>
              <a:rPr lang="ko-KR" altLang="en-US" dirty="0" smtClean="0"/>
              <a:t>데이터 클래스</a:t>
            </a:r>
            <a:r>
              <a:rPr lang="en-US" altLang="ko-KR" dirty="0" smtClean="0"/>
              <a:t>(Date Class)</a:t>
            </a:r>
          </a:p>
          <a:p>
            <a:r>
              <a:rPr lang="ko-KR" altLang="en-US" dirty="0" smtClean="0"/>
              <a:t>방치된 상속물</a:t>
            </a:r>
            <a:r>
              <a:rPr lang="en-US" altLang="ko-KR" dirty="0" smtClean="0"/>
              <a:t>(Refused Bequest)</a:t>
            </a:r>
          </a:p>
          <a:p>
            <a:r>
              <a:rPr lang="ko-KR" altLang="en-US" dirty="0" smtClean="0"/>
              <a:t>불필요한 주석</a:t>
            </a:r>
            <a:r>
              <a:rPr lang="en-US" altLang="ko-KR" dirty="0" smtClean="0"/>
              <a:t>(comments)</a:t>
            </a:r>
          </a:p>
        </p:txBody>
      </p:sp>
    </p:spTree>
    <p:extLst>
      <p:ext uri="{BB962C8B-B14F-4D97-AF65-F5344CB8AC3E}">
        <p14:creationId xmlns:p14="http://schemas.microsoft.com/office/powerpoint/2010/main" val="39007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 </a:t>
            </a:r>
            <a:r>
              <a:rPr lang="en-US" altLang="ko-KR" dirty="0" smtClean="0"/>
              <a:t>– 248page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매직 넘버를 써서는 안 되는 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수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7838"/>
              </p:ext>
            </p:extLst>
          </p:nvPr>
        </p:nvGraphicFramePr>
        <p:xfrm>
          <a:off x="611560" y="699542"/>
          <a:ext cx="7992888" cy="195072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Replace Magic Number with Symbolic Constant)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상수를 사용함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넘버는 의미를 알기 어려움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넘버가 여러 곳에 있으면 변경하기 어려움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매직 넘버를 기호 상수로 치환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상수의 의미를 알기 쉬워짐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기호 상수의 값을 변경하면 상수를 사용하는 모든 곳이 변경됨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이해하기 어려운 이름을 사용하면 오해가 생길 수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18476"/>
              </p:ext>
            </p:extLst>
          </p:nvPr>
        </p:nvGraphicFramePr>
        <p:xfrm>
          <a:off x="611560" y="699542"/>
          <a:ext cx="7992888" cy="237744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기호 상수 선언하기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 선언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매직 넘버를 기호 상수로 치환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상수에 의존하는 다른 매직 넘버를 찾아서 기호 상수를 사용한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표현식으로 변환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중요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테스트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 값을 변경한 후 컴파일해서 테스트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클래스로 치환하는 방법이 좋을 때도 있음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상태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전략 패턴을 사용하는 방법도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88665"/>
              </p:ext>
            </p:extLst>
          </p:nvPr>
        </p:nvGraphicFramePr>
        <p:xfrm>
          <a:off x="683569" y="1563638"/>
          <a:ext cx="2520280" cy="777240"/>
        </p:xfrm>
        <a:graphic>
          <a:graphicData uri="http://schemas.openxmlformats.org/drawingml/2006/table">
            <a:tbl>
              <a:tblPr firstRow="1" firstCol="1">
                <a:tableStyleId>{5FD0F851-EC5A-4D38-B0AD-8093EC10F338}</a:tableStyleId>
              </a:tblPr>
              <a:tblGrid>
                <a:gridCol w="761669"/>
                <a:gridCol w="1758611"/>
              </a:tblGrid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클래스명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역할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Robot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로봇 클래스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Main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로봇을 조종하는 클래스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293756" y="1203598"/>
            <a:ext cx="5418514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0)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1)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2)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699542"/>
            <a:ext cx="541851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400" dirty="0" err="1">
                <a:solidFill>
                  <a:srgbClr val="2A00FF"/>
                </a:solidFill>
                <a:latin typeface="Consolas"/>
              </a:rPr>
              <a:t>beforeMain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(0);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walk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(1);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stop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(2);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jump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75805"/>
            <a:ext cx="3561393" cy="11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8326641"/>
              </p:ext>
            </p:extLst>
          </p:nvPr>
        </p:nvGraphicFramePr>
        <p:xfrm>
          <a:off x="457200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1518"/>
              </p:ext>
            </p:extLst>
          </p:nvPr>
        </p:nvGraphicFramePr>
        <p:xfrm>
          <a:off x="4644008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‘0’</a:t>
            </a:r>
            <a:r>
              <a:rPr lang="ko-KR" altLang="en-US" dirty="0" smtClean="0"/>
              <a:t>을 선택한 상태에서 마우스 우 클릭</a:t>
            </a:r>
            <a:r>
              <a:rPr lang="en-US" altLang="ko-KR" dirty="0" smtClean="0"/>
              <a:t>-&gt;Refactor-&gt;Extract Constant…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4855"/>
            <a:ext cx="6689992" cy="24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7534"/>
            <a:ext cx="2918049" cy="151216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60150" y="1851670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3"/>
            <a:endCxn id="5" idx="1"/>
          </p:cNvCxnSpPr>
          <p:nvPr/>
        </p:nvCxnSpPr>
        <p:spPr>
          <a:xfrm>
            <a:off x="2236214" y="1959682"/>
            <a:ext cx="2047754" cy="19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627534"/>
            <a:ext cx="4402832" cy="30564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89345"/>
            <a:ext cx="3728467" cy="224735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14850" y="2571750"/>
            <a:ext cx="222895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06037" y="3441017"/>
            <a:ext cx="73371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2" idx="1"/>
            <a:endCxn id="16" idx="3"/>
          </p:cNvCxnSpPr>
          <p:nvPr/>
        </p:nvCxnSpPr>
        <p:spPr>
          <a:xfrm flipH="1" flipV="1">
            <a:off x="4185667" y="3513025"/>
            <a:ext cx="3698701" cy="36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884368" y="3441017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87297" y="1019104"/>
            <a:ext cx="39743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6240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1319848"/>
            <a:ext cx="6203032" cy="3354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2;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7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4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699542"/>
            <a:ext cx="6203032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03798"/>
            <a:ext cx="394382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클래스로 치환하기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9552" y="1179532"/>
            <a:ext cx="6203032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"WALK"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"JUMP"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067694"/>
            <a:ext cx="4104456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ko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 %s]"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6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99542"/>
            <a:ext cx="388843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61248"/>
            <a:ext cx="4184018" cy="23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16342"/>
            <a:ext cx="8229600" cy="29922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분류코드를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으로 치환하기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3648" y="931478"/>
            <a:ext cx="6203032" cy="3662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Robot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Command{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JUMP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Robot(String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order(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Robot.Command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walks."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stops."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JUMP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jumps."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"command error. command =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077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7534"/>
            <a:ext cx="42484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afterAddMain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97516"/>
            <a:ext cx="3537631" cy="31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12721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기호상수가 적합하지 않은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 알려진 값에 기호 상수를 사용하면 오히려 소스코드가 읽기 어려워짐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27584" y="1923678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* public static final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int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BUFFER_SIZE = 10;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 배열의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length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필드는 실제 배열의 길이가 되지만 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 기호상수는 올바른 배열 길이가 아닐 수 도 있음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/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// X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나쁨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BUFFER_SIZE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// O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좋음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55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r>
              <a:rPr lang="en-US" altLang="ko-KR" dirty="0" smtClean="0"/>
              <a:t>(flag)</a:t>
            </a:r>
          </a:p>
          <a:p>
            <a:pPr lvl="1"/>
            <a:r>
              <a:rPr lang="ko-KR" altLang="en-US" dirty="0" smtClean="0"/>
              <a:t>상태를 기록하고 처리 흐름을 제어하기 위한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플래그</a:t>
            </a:r>
            <a:r>
              <a:rPr lang="en-US" altLang="ko-KR" dirty="0" smtClean="0"/>
              <a:t>(control flag)</a:t>
            </a:r>
          </a:p>
          <a:p>
            <a:pPr lvl="2"/>
            <a:r>
              <a:rPr lang="ko-KR" altLang="en-US" dirty="0" smtClean="0"/>
              <a:t>처리 흐름을 제어할 때 사용하는 플래그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제어 플래그를 지나치게 사용하면 처리 흐름을 파악하기 어려워져서 때로는 프로그램전체를 파악하는 데 어려움을 겪음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플래그 대신에 </a:t>
            </a:r>
            <a:r>
              <a:rPr lang="en-US" altLang="ko-KR" dirty="0" smtClean="0"/>
              <a:t>break, continue, return</a:t>
            </a:r>
            <a:r>
              <a:rPr lang="ko-KR" altLang="en-US" dirty="0" smtClean="0"/>
              <a:t>등을 써서 처리흐름을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78963"/>
              </p:ext>
            </p:extLst>
          </p:nvPr>
        </p:nvGraphicFramePr>
        <p:xfrm>
          <a:off x="611560" y="699542"/>
          <a:ext cx="7992888" cy="36804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제어 플래그 삭제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(Remove Control Flag)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처리 흐름을 제어한다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처리 흐름을 제어하는 플래그 때문에 코드가 복잡해진다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제어 플래그를 삭제하고  </a:t>
                      </a:r>
                      <a:r>
                        <a:rPr lang="en-US" altLang="ko-KR" sz="1050" dirty="0" smtClean="0"/>
                        <a:t>break,</a:t>
                      </a:r>
                      <a:r>
                        <a:rPr lang="en-US" altLang="ko-KR" sz="1050" baseline="0" dirty="0" smtClean="0"/>
                        <a:t> continue, return</a:t>
                      </a:r>
                      <a:r>
                        <a:rPr lang="ko-KR" altLang="en-US" sz="1050" baseline="0" dirty="0" smtClean="0"/>
                        <a:t>을 사용한다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조건 의미와 제어 흐름이 명확해짐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단순 반복에도 무리하게 적용하면 코드가 부자연스러워짐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break, continue</a:t>
                      </a:r>
                      <a:r>
                        <a:rPr lang="ko-KR" altLang="en-US" sz="1050" dirty="0" smtClean="0"/>
                        <a:t>를 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제어 플래그로 제어하는 반복문 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제어 플래그 할당을 </a:t>
                      </a:r>
                      <a:r>
                        <a:rPr lang="en-US" altLang="ko-KR" sz="1050" baseline="0" dirty="0" smtClean="0"/>
                        <a:t>break</a:t>
                      </a:r>
                      <a:r>
                        <a:rPr lang="ko-KR" altLang="en-US" sz="1050" baseline="0" dirty="0" smtClean="0"/>
                        <a:t>나 </a:t>
                      </a:r>
                      <a:r>
                        <a:rPr lang="en-US" altLang="ko-KR" sz="1050" baseline="0" dirty="0" smtClean="0"/>
                        <a:t>continue</a:t>
                      </a:r>
                      <a:r>
                        <a:rPr lang="ko-KR" altLang="en-US" sz="1050" baseline="0" dirty="0" smtClean="0"/>
                        <a:t>로 치환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return</a:t>
                      </a:r>
                      <a:r>
                        <a:rPr lang="ko-KR" altLang="en-US" sz="1050" dirty="0" smtClean="0"/>
                        <a:t>을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플래그로 제어하는 반복문 찾기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반복문을 새로운 메서드로 추출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 할당을 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제어 플래그로 제어하는 반복문을 새로운 메서드로 추출할 때 사용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변수명 변경</a:t>
                      </a: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리팩토링하기 전에 의미를 알기 쉽게 제어 플래그명을 변경하면 좋음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FindInt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419622"/>
            <a:ext cx="4320480" cy="1869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1401061"/>
            <a:ext cx="3672408" cy="2192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{1,9,0,2,8,5,6,3,4,7};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FindInt.</a:t>
            </a:r>
            <a:r>
              <a:rPr lang="en-US" altLang="ko" sz="1050" i="1" dirty="0" err="1">
                <a:solidFill>
                  <a:srgbClr val="000000"/>
                </a:solidFill>
                <a:latin typeface="Consolas"/>
              </a:rPr>
              <a:t>find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5))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"Found!"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"Not Found..."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7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1870"/>
            <a:ext cx="4238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리팩토링</a:t>
            </a:r>
            <a:r>
              <a:rPr lang="en-US" altLang="ko-KR" dirty="0" smtClean="0"/>
              <a:t>(break)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968834"/>
            <a:ext cx="61206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30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리팩토링</a:t>
            </a:r>
            <a:r>
              <a:rPr lang="en-US" altLang="ko-KR" dirty="0" smtClean="0"/>
              <a:t>(return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045061"/>
            <a:ext cx="612068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19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ko-KR" altLang="en-US" dirty="0"/>
              <a:t>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ko-KR" altLang="en-US" dirty="0" smtClean="0"/>
              <a:t>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347614"/>
            <a:ext cx="6120680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Map&lt;String, String&gt; </a:t>
            </a:r>
            <a:r>
              <a:rPr lang="en-US" altLang="ko" sz="1200" dirty="0">
                <a:solidFill>
                  <a:srgbClr val="0000C0"/>
                </a:solidFill>
                <a:latin typeface="Consolas"/>
              </a:rPr>
              <a:t>map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&lt;&gt;();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      …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    }</a:t>
            </a:r>
            <a:r>
              <a:rPr lang="en-US" altLang="ko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altLang="ko" sz="1200" dirty="0">
                <a:solidFill>
                  <a:srgbClr val="3F7F5F"/>
                </a:solidFill>
                <a:latin typeface="Consolas"/>
              </a:rPr>
              <a:t>end </a:t>
            </a:r>
            <a:r>
              <a:rPr lang="en-US" altLang="ko" sz="1200" dirty="0" err="1">
                <a:solidFill>
                  <a:srgbClr val="3F7F5F"/>
                </a:solidFill>
                <a:latin typeface="Consolas"/>
              </a:rPr>
              <a:t>contructor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3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putValue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getValue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Iterator&lt;String&gt; iterator(){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.keySet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().iterator();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98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8518"/>
            <a:ext cx="4536504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ko" alt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.readLine();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0;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'='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.append(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.append(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6056" y="628518"/>
            <a:ext cx="3672408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                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ss1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.toString();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.toString();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if-else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while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</a:t>
            </a:r>
            <a:r>
              <a:rPr lang="en-US" altLang="ko" sz="1100" dirty="0" err="1" smtClean="0">
                <a:solidFill>
                  <a:srgbClr val="3F7F5F"/>
                </a:solidFill>
                <a:latin typeface="Consolas"/>
              </a:rPr>
              <a:t>contructor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4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8518"/>
            <a:ext cx="8280920" cy="37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fileUrl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Thread.</a:t>
            </a:r>
            <a:r>
              <a:rPr lang="en-US" altLang="ko" sz="1100" i="1" dirty="0" err="1">
                <a:solidFill>
                  <a:srgbClr val="000000"/>
                </a:solidFill>
                <a:latin typeface="Consolas"/>
              </a:rPr>
              <a:t>currentThread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                                  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getContextClassLoader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altLang="ko" sz="1100" dirty="0" smtClean="0">
                <a:solidFill>
                  <a:srgbClr val="000000"/>
                </a:solidFill>
                <a:latin typeface="Consolas"/>
              </a:rPr>
            </a:b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                                   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getResource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"dbfile.txt"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getPath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fileUrl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Iterator&lt;String&gt;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iterator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.iterator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.hasNext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1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"KEY : %</a:t>
            </a:r>
            <a:r>
              <a:rPr lang="en-US" altLang="ko" sz="1100" dirty="0" err="1">
                <a:solidFill>
                  <a:srgbClr val="2A00FF"/>
                </a:solidFill>
                <a:latin typeface="Consolas"/>
              </a:rPr>
              <a:t>s%nVALUE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 : %</a:t>
            </a:r>
            <a:r>
              <a:rPr lang="en-US" altLang="ko" sz="1100" dirty="0" err="1">
                <a:solidFill>
                  <a:srgbClr val="2A00FF"/>
                </a:solidFill>
                <a:latin typeface="Consolas"/>
              </a:rPr>
              <a:t>s%n%n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.getValue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FileNotFoundException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93" y="2859782"/>
            <a:ext cx="3674332" cy="1369722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77701"/>
              </p:ext>
            </p:extLst>
          </p:nvPr>
        </p:nvGraphicFramePr>
        <p:xfrm>
          <a:off x="6156176" y="699542"/>
          <a:ext cx="2543039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43039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" sz="1200" dirty="0" smtClean="0"/>
                        <a:t>dbfile.txt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test1@dgit.or.kr=</a:t>
                      </a:r>
                      <a:r>
                        <a:rPr lang="en-US" altLang="ko-KR" sz="1200" dirty="0" err="1" smtClean="0"/>
                        <a:t>Hanjimin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test2@korea.com=Song </a:t>
                      </a:r>
                      <a:r>
                        <a:rPr lang="en-US" altLang="ko-KR" sz="1200" dirty="0" err="1" smtClean="0"/>
                        <a:t>Hae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Gyo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test3@naver.com=Kim Min Su</a:t>
                      </a:r>
                      <a:endParaRPr lang="ko-KR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0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0149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리팩토링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953006"/>
            <a:ext cx="4536504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SimpleDatabase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(Reader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reading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reading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reading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scanningKey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keyBuffer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valueBuffer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scanningKey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'='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scanningKey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keyBuffer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valueBuffer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5712" y="953006"/>
            <a:ext cx="3898776" cy="969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pPr lvl="0"/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keyBuffer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valueBuffer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" sz="1000" dirty="0">
                <a:solidFill>
                  <a:srgbClr val="3F7F5F"/>
                </a:solidFill>
                <a:latin typeface="Consolas"/>
              </a:rPr>
              <a:t> //end if-else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" sz="1000" dirty="0">
                <a:solidFill>
                  <a:srgbClr val="3F7F5F"/>
                </a:solidFill>
                <a:latin typeface="Consolas"/>
              </a:rPr>
              <a:t> //end while</a:t>
            </a:r>
            <a:endParaRPr lang="en-US" altLang="ko" sz="10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" sz="1000" dirty="0">
                <a:solidFill>
                  <a:srgbClr val="3F7F5F"/>
                </a:solidFill>
                <a:latin typeface="Consolas"/>
              </a:rPr>
              <a:t> //end </a:t>
            </a:r>
            <a:r>
              <a:rPr lang="en-US" altLang="ko" sz="1000" dirty="0" err="1">
                <a:solidFill>
                  <a:srgbClr val="3F7F5F"/>
                </a:solidFill>
                <a:latin typeface="Consolas"/>
              </a:rPr>
              <a:t>contructor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14035"/>
              </p:ext>
            </p:extLst>
          </p:nvPr>
        </p:nvGraphicFramePr>
        <p:xfrm>
          <a:off x="5068986" y="2123286"/>
          <a:ext cx="3617814" cy="2392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8907"/>
                <a:gridCol w="1808907"/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수정정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변수명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수정 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변수명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reader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flag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reading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flag2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scanningKey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tmp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tmp2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keyBuffer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valueBuffer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ss1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ss2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1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0149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리팩토링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946180"/>
            <a:ext cx="5832648" cy="22621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ko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SimpleDatabase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(Reader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equalIndex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 panose="020B0609020204030204" pitchFamily="49" charset="0"/>
              </a:rPr>
              <a:t>"="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equalIndex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0)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altLang="ko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equalIndex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equalIndex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+1);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4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쓰면 가독성이 좋아지는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본 순간 </a:t>
            </a:r>
            <a:r>
              <a:rPr lang="ko-KR" altLang="en-US" b="1" dirty="0" smtClean="0">
                <a:solidFill>
                  <a:srgbClr val="FF0000"/>
                </a:solidFill>
              </a:rPr>
              <a:t>이후에 오는 코드를 읽지 않아도 되는</a:t>
            </a:r>
            <a:r>
              <a:rPr lang="ko-KR" altLang="en-US" dirty="0" smtClean="0"/>
              <a:t> 경우가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인스턴스 필드로 만든 제어 플래그의 위험성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지역변수의 제어 플래그를 남용하면 메서드를 읽기는 어려워지더라도 그 영향력은 해당 메서드 안에서 끝나지만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 필드 제어 플래그를 남용하면 해당 클래스 전체 코드가 읽기 어려워 질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제어플래그가 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필드라면 더욱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pPr lvl="1"/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패키지 사용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827584" y="112229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([^=]+)=(.*) =&gt; (group1)=(group2)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86148"/>
              </p:ext>
            </p:extLst>
          </p:nvPr>
        </p:nvGraphicFramePr>
        <p:xfrm>
          <a:off x="899592" y="1627822"/>
          <a:ext cx="7787208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80"/>
                <a:gridCol w="7067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group(1)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캡처할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문자열 시작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[^=]+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‘=‘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이외의 문자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([^=])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 구성된 문자 클래스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([ ]) 1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 이상 반복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(+) 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[ ]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안의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는 제외를 뜻하고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는 시작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$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는 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group(1)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범위 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=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group(2)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캡처할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문자열 시작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임의의 문자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(.) 0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 이상 반복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(*)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group(2)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범위 끝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68527"/>
              </p:ext>
            </p:extLst>
          </p:nvPr>
        </p:nvGraphicFramePr>
        <p:xfrm>
          <a:off x="5364088" y="665098"/>
          <a:ext cx="2543039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43039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" sz="1200" dirty="0" smtClean="0"/>
                        <a:t>dbfile.txt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test1@dgit.or.kr=</a:t>
                      </a:r>
                      <a:r>
                        <a:rPr lang="en-US" altLang="ko-KR" sz="1200" dirty="0" err="1" smtClean="0"/>
                        <a:t>Hanjimin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test2@korea.com=Song </a:t>
                      </a:r>
                      <a:r>
                        <a:rPr lang="en-US" altLang="ko-KR" sz="1200" dirty="0" err="1" smtClean="0"/>
                        <a:t>Hae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Gyo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test3@naver.com=Kim Min Su</a:t>
                      </a:r>
                      <a:endParaRPr lang="ko-KR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576" y="1059582"/>
            <a:ext cx="5472608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</a:p>
          <a:p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Pattern </a:t>
            </a:r>
            <a:r>
              <a:rPr lang="en-US" altLang="ko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pattern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ko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100" dirty="0">
                <a:solidFill>
                  <a:srgbClr val="2A00FF"/>
                </a:solidFill>
                <a:latin typeface="Consolas" panose="020B0609020204030204" pitchFamily="49" charset="0"/>
              </a:rPr>
              <a:t>"([^=]+)=(.*)"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(Reader 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Matcher </a:t>
            </a:r>
            <a:r>
              <a:rPr lang="en-US" altLang="ko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matcher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pattern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.matcher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matcher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matcher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.group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matcher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.group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패키지 사용</a:t>
            </a:r>
            <a:endParaRPr lang="en-US" altLang="ko-KR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219822"/>
            <a:ext cx="3655154" cy="12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주석은 프로그래머의 의도를 명확하게 보여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프로그램 실행에 아무런 영향을 주지 못함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어서션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프로그래머의 의도를 확실히 밝히면서도 실행 시 조건이 반드시 성립함을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만족하면 아무런 일이 발생하지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만족하지 않으면 </a:t>
            </a:r>
            <a:r>
              <a:rPr lang="en-US" altLang="ko-KR" dirty="0" smtClean="0"/>
              <a:t>java.lang.AssertionError </a:t>
            </a:r>
            <a:r>
              <a:rPr lang="ko-KR" altLang="en-US" dirty="0" smtClean="0"/>
              <a:t>예외를 던짐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AssertionError</a:t>
            </a:r>
            <a:r>
              <a:rPr lang="ko-KR" altLang="en-US" dirty="0" smtClean="0"/>
              <a:t>가 발생하면 프로그래머의 기대와 다르다는 사실을 알 수 있으므로 어서션은 프로그램의 에러를 빨리 발견하는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341758"/>
              </p:ext>
            </p:extLst>
          </p:nvPr>
        </p:nvGraphicFramePr>
        <p:xfrm>
          <a:off x="575556" y="609600"/>
          <a:ext cx="7992888" cy="4099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7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어서션 도입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(Introduce Assertion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코드 속에 성립해야 할 조건이 있음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주석으로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이런 조건이 성립한다</a:t>
                      </a:r>
                      <a:r>
                        <a:rPr lang="en-US" altLang="ko-KR" sz="1050" dirty="0" smtClean="0"/>
                        <a:t>.’</a:t>
                      </a:r>
                      <a:r>
                        <a:rPr lang="ko-KR" altLang="en-US" sz="1050" dirty="0" smtClean="0"/>
                        <a:t>라고 적어도 프로그램 실행 시 확인되지 않음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어서션 넣기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해당 부분에서 성립해야 할 조건이 명확해지고 소스 코드가 읽기 좋아짐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버그를 빨리 발견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활성화하면 어서션이 성립하는지 자동으로 확인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비활성화하면 어서션이 무시되어 성능이 개선됨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어서션을 지나치게 쓰면 오히려 읽기 어려워짐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어서션 도입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소스 코드에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성립해야 할 조건</a:t>
                      </a:r>
                      <a:r>
                        <a:rPr lang="en-US" altLang="ko-KR" sz="1050" dirty="0" smtClean="0"/>
                        <a:t>’ </a:t>
                      </a:r>
                      <a:r>
                        <a:rPr lang="ko-KR" altLang="en-US" sz="1050" dirty="0" smtClean="0"/>
                        <a:t>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조건을 포함한 어서션 작성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내부에 부수 효과가 있는 코드를 작성하면 안됨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적혀 있던 주석은 무의미 하므로 주석 삭제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주의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자바 컴파일러는  어서션을 무효화해도 어서션 부분 코드를 삭제하지 않음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바이트 코드 크기를 줄이려면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도달할 수 없는 문장</a:t>
                      </a:r>
                      <a:r>
                        <a:rPr lang="en-US" altLang="ko-KR" sz="1050" dirty="0" smtClean="0"/>
                        <a:t>’</a:t>
                      </a:r>
                      <a:r>
                        <a:rPr lang="ko-KR" altLang="en-US" sz="1050" dirty="0" smtClean="0"/>
                        <a:t>을 사용해야 함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안에 부수 효과가 있는 코드를 작성하면 안됨</a:t>
                      </a:r>
                      <a:endParaRPr lang="en-US" altLang="ko-KR" sz="1050" dirty="0" smtClean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어서션을 일반 에러</a:t>
                      </a:r>
                      <a:r>
                        <a:rPr lang="ko-KR" altLang="en-US" sz="1050" baseline="0" dirty="0" smtClean="0"/>
                        <a:t> 처리 대신에 사용하면 안됨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어서션에 적인 조건은 독립된 메서드로 추출할 가치가 있는 경우가 많음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SortSample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동작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549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SortSample</a:t>
            </a:r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전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91068" y="1151942"/>
            <a:ext cx="8003232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arraycopy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 smtClean="0">
                <a:solidFill>
                  <a:srgbClr val="3F5FB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//</a:t>
            </a:r>
            <a:r>
              <a:rPr lang="ko-KR" altLang="en-US" sz="1000" dirty="0" smtClean="0">
                <a:solidFill>
                  <a:srgbClr val="3F5FB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3F5FBF"/>
                </a:solidFill>
                <a:latin typeface="맑은 고딕" panose="020B0503020000020004" pitchFamily="50" charset="-127"/>
              </a:rPr>
              <a:t>선택</a:t>
            </a:r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3F5FBF"/>
                </a:solidFill>
                <a:latin typeface="맑은 고딕" panose="020B0503020000020004" pitchFamily="50" charset="-127"/>
              </a:rPr>
              <a:t>정렬</a:t>
            </a:r>
            <a:r>
              <a:rPr lang="en-US" altLang="ko" sz="1000" dirty="0" smtClean="0">
                <a:solidFill>
                  <a:srgbClr val="3F5FB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sort()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- 1;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+ 1;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&gt;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    </a:t>
            </a:r>
            <a:r>
              <a:rPr lang="en-US" altLang="ko" sz="10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data[m]</a:t>
            </a:r>
            <a:r>
              <a:rPr lang="ko-KR" altLang="en-US" sz="1000" dirty="0">
                <a:solidFill>
                  <a:srgbClr val="3F7F5F"/>
                </a:solidFill>
                <a:latin typeface="맑은 고딕" panose="020B0503020000020004" pitchFamily="50" charset="-127"/>
              </a:rPr>
              <a:t>는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data[x] ~ data[data.length-1]</a:t>
            </a:r>
            <a:r>
              <a:rPr lang="ko-KR" altLang="en-US" sz="1000" dirty="0">
                <a:solidFill>
                  <a:srgbClr val="3F7F5F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3F7F5F"/>
                </a:solidFill>
                <a:latin typeface="맑은 고딕" panose="020B0503020000020004" pitchFamily="50" charset="-127"/>
              </a:rPr>
              <a:t>최소값</a:t>
            </a:r>
            <a:endParaRPr lang="ko-KR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000" dirty="0">
                <a:solidFill>
                  <a:srgbClr val="3F7F5F"/>
                </a:solidFill>
                <a:latin typeface="맑은 고딕" panose="020B0503020000020004" pitchFamily="50" charset="-127"/>
              </a:rPr>
              <a:t>여기서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data[0] ~ data[x + 1]</a:t>
            </a:r>
            <a:r>
              <a:rPr lang="ko-KR" altLang="en-US" sz="1000" dirty="0">
                <a:solidFill>
                  <a:srgbClr val="3F7F5F"/>
                </a:solidFill>
                <a:latin typeface="맑은 고딕" panose="020B0503020000020004" pitchFamily="50" charset="-127"/>
              </a:rPr>
              <a:t>은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3F7F5F"/>
                </a:solidFill>
                <a:latin typeface="맑은 고딕" panose="020B0503020000020004" pitchFamily="50" charset="-127"/>
              </a:rPr>
              <a:t>이미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3F7F5F"/>
                </a:solidFill>
                <a:latin typeface="맑은 고딕" panose="020B0503020000020004" pitchFamily="50" charset="-127"/>
              </a:rPr>
              <a:t>정렬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3F7F5F"/>
                </a:solidFill>
                <a:latin typeface="맑은 고딕" panose="020B0503020000020004" pitchFamily="50" charset="-127"/>
              </a:rPr>
              <a:t>되어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3F7F5F"/>
                </a:solidFill>
                <a:latin typeface="맑은 고딕" panose="020B0503020000020004" pitchFamily="50" charset="-127"/>
              </a:rPr>
              <a:t>있어야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3F7F5F"/>
                </a:solidFill>
                <a:latin typeface="맑은 고딕" panose="020B0503020000020004" pitchFamily="50" charset="-127"/>
              </a:rPr>
              <a:t>함</a:t>
            </a:r>
            <a:endParaRPr lang="ko-KR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87850" y="2082049"/>
            <a:ext cx="420645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dirty="0">
                <a:solidFill>
                  <a:srgbClr val="646464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@Override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String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toString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String.</a:t>
            </a:r>
            <a:r>
              <a:rPr lang="en-US" altLang="ko" sz="1000" i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format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"%s"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Arrays.</a:t>
            </a:r>
            <a:r>
              <a:rPr lang="en-US" altLang="ko" sz="1000" i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toString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[]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getData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 </a:t>
            </a:r>
            <a:r>
              <a:rPr lang="en-US" altLang="ko" sz="800" dirty="0" smtClean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end of class </a:t>
            </a:r>
            <a:r>
              <a:rPr lang="en-US" altLang="ko" sz="800" dirty="0" err="1" smtClean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SortSample</a:t>
            </a:r>
            <a:endParaRPr lang="ko" altLang="en-US" sz="7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38" y="582196"/>
            <a:ext cx="291109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03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0384" y="636042"/>
            <a:ext cx="8178080" cy="3924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Main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Random(1234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" sz="1000" dirty="0" smtClean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//seed</a:t>
            </a:r>
            <a:r>
              <a:rPr lang="ko-KR" altLang="en-US" sz="1000" dirty="0" smtClean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값을 주지 않으면 실행 시 마다 값이 다름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execute(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rnd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sorter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"%6s :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"BEFORE"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sorter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sorter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.sort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"%6s :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"AFTER"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sorter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7134" y="1779662"/>
            <a:ext cx="34381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[8, 3, 3, 0, 0, 3, 9, 9, 7, 7]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3, 3, 3, 7, 7, 8, 9, 9]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[0, 8, 7, 6, 9, 4, 0, 2, 7, 7]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2, 4, 6, 7, 7, 7, 8, 9]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[4, 9, 7, 6, 8, 3, 2, 6, 9, 6]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[2, 3, 4, 6, 6, 6, 7, 8, 9, 9]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[8, 4, 4, 6, 0, 4, 3, 8, 3, 3]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3, 3, 3, 4, 4, 4, 6, 8, 8]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[1, 0, 6, 3, 0, 7, 4, 0, 6, 8]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0, 1, 3, 4, 6, 6, 7, 8]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4769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어서션 도입 </a:t>
            </a:r>
            <a:r>
              <a:rPr lang="en-US" altLang="ko-KR" smtClean="0"/>
              <a:t>(Introduce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err="1" smtClean="0"/>
              <a:t>SortSample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en-US" altLang="ko-KR" dirty="0" smtClean="0"/>
              <a:t>– Assertion </a:t>
            </a:r>
            <a:r>
              <a:rPr lang="ko-KR" altLang="en-US" dirty="0" smtClean="0"/>
              <a:t>도입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3F7F5F"/>
                </a:solidFill>
                <a:ea typeface="맑은 고딕" panose="020B0503020000020004" pitchFamily="50" charset="-127"/>
              </a:rPr>
              <a:t>여기서 </a:t>
            </a:r>
            <a:r>
              <a:rPr lang="en-US" altLang="ko" dirty="0" smtClean="0">
                <a:solidFill>
                  <a:srgbClr val="3F7F5F"/>
                </a:solidFill>
                <a:ea typeface="맑은 고딕" panose="020B0503020000020004" pitchFamily="50" charset="-127"/>
              </a:rPr>
              <a:t>data[m</a:t>
            </a:r>
            <a:r>
              <a:rPr lang="en-US" altLang="ko" dirty="0">
                <a:solidFill>
                  <a:srgbClr val="3F7F5F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는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en-US" altLang="ko" dirty="0">
                <a:solidFill>
                  <a:srgbClr val="3F7F5F"/>
                </a:solidFill>
                <a:ea typeface="맑은 고딕" panose="020B0503020000020004" pitchFamily="50" charset="-127"/>
              </a:rPr>
              <a:t>data[x] ~ data[data.length-1]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 smtClean="0">
                <a:solidFill>
                  <a:srgbClr val="3F7F5F"/>
                </a:solidFill>
                <a:latin typeface="맑은 고딕" panose="020B0503020000020004" pitchFamily="50" charset="-127"/>
              </a:rPr>
              <a:t>최소값</a:t>
            </a:r>
            <a:endParaRPr lang="en-US" altLang="ko-KR" dirty="0" smtClean="0">
              <a:solidFill>
                <a:srgbClr val="3F7F5F"/>
              </a:solidFill>
              <a:latin typeface="맑은 고딕" panose="020B0503020000020004" pitchFamily="50" charset="-127"/>
            </a:endParaRPr>
          </a:p>
          <a:p>
            <a:pPr lvl="3"/>
            <a:r>
              <a:rPr lang="en-US" altLang="ko" b="1" dirty="0">
                <a:solidFill>
                  <a:srgbClr val="7F0055"/>
                </a:solidFill>
              </a:rPr>
              <a:t>assert</a:t>
            </a:r>
            <a:r>
              <a:rPr lang="ko" altLang="en-US" dirty="0">
                <a:solidFill>
                  <a:srgbClr val="000000"/>
                </a:solidFill>
              </a:rPr>
              <a:t> </a:t>
            </a:r>
            <a:r>
              <a:rPr lang="en-US" altLang="ko" dirty="0" err="1">
                <a:solidFill>
                  <a:srgbClr val="000000"/>
                </a:solidFill>
              </a:rPr>
              <a:t>isMin</a:t>
            </a:r>
            <a:r>
              <a:rPr lang="en-US" altLang="ko" dirty="0">
                <a:solidFill>
                  <a:srgbClr val="000000"/>
                </a:solidFill>
              </a:rPr>
              <a:t>(</a:t>
            </a:r>
            <a:r>
              <a:rPr lang="en-US" altLang="ko" dirty="0">
                <a:solidFill>
                  <a:srgbClr val="6A3E3E"/>
                </a:solidFill>
              </a:rPr>
              <a:t>m</a:t>
            </a:r>
            <a:r>
              <a:rPr lang="en-US" altLang="ko" dirty="0">
                <a:solidFill>
                  <a:srgbClr val="000000"/>
                </a:solidFill>
              </a:rPr>
              <a:t>, </a:t>
            </a:r>
            <a:r>
              <a:rPr lang="en-US" altLang="ko" dirty="0">
                <a:solidFill>
                  <a:srgbClr val="6A3E3E"/>
                </a:solidFill>
              </a:rPr>
              <a:t>x</a:t>
            </a:r>
            <a:r>
              <a:rPr lang="en-US" altLang="ko" dirty="0">
                <a:solidFill>
                  <a:srgbClr val="000000"/>
                </a:solidFill>
              </a:rPr>
              <a:t>, </a:t>
            </a:r>
            <a:r>
              <a:rPr lang="en-US" altLang="ko" dirty="0">
                <a:solidFill>
                  <a:srgbClr val="0000C0"/>
                </a:solidFill>
              </a:rPr>
              <a:t>data</a:t>
            </a:r>
            <a:r>
              <a:rPr lang="en-US" altLang="ko" dirty="0">
                <a:solidFill>
                  <a:srgbClr val="000000"/>
                </a:solidFill>
              </a:rPr>
              <a:t>.</a:t>
            </a:r>
            <a:r>
              <a:rPr lang="en-US" altLang="ko" dirty="0">
                <a:solidFill>
                  <a:srgbClr val="0000C0"/>
                </a:solidFill>
              </a:rPr>
              <a:t>length</a:t>
            </a:r>
            <a:r>
              <a:rPr lang="en-US" altLang="ko" dirty="0">
                <a:solidFill>
                  <a:srgbClr val="000000"/>
                </a:solidFill>
              </a:rPr>
              <a:t>-1);</a:t>
            </a:r>
            <a:endParaRPr lang="ko" altLang="en-US" dirty="0">
              <a:solidFill>
                <a:prstClr val="black"/>
              </a:solidFill>
            </a:endParaRPr>
          </a:p>
          <a:p>
            <a:pPr lvl="3"/>
            <a:r>
              <a:rPr lang="en-US" altLang="ko-KR" dirty="0" err="1" smtClean="0">
                <a:solidFill>
                  <a:prstClr val="black"/>
                </a:solidFill>
              </a:rPr>
              <a:t>isMin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pos</a:t>
            </a:r>
            <a:r>
              <a:rPr lang="en-US" altLang="ko-KR" dirty="0" smtClean="0">
                <a:solidFill>
                  <a:prstClr val="black"/>
                </a:solidFill>
              </a:rPr>
              <a:t>, start, end)</a:t>
            </a:r>
          </a:p>
          <a:p>
            <a:pPr lvl="4"/>
            <a:r>
              <a:rPr lang="ko-KR" altLang="en-US" dirty="0" smtClean="0">
                <a:solidFill>
                  <a:prstClr val="black"/>
                </a:solidFill>
              </a:rPr>
              <a:t>인덱스 </a:t>
            </a:r>
            <a:r>
              <a:rPr lang="en-US" altLang="ko-KR" dirty="0" err="1" smtClean="0">
                <a:solidFill>
                  <a:prstClr val="black"/>
                </a:solidFill>
              </a:rPr>
              <a:t>pos</a:t>
            </a:r>
            <a:r>
              <a:rPr lang="ko-KR" altLang="en-US" dirty="0" smtClean="0">
                <a:solidFill>
                  <a:prstClr val="black"/>
                </a:solidFill>
              </a:rPr>
              <a:t>에 있는 값이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인덱스 </a:t>
            </a:r>
            <a:r>
              <a:rPr lang="en-US" altLang="ko-KR" dirty="0" smtClean="0">
                <a:solidFill>
                  <a:prstClr val="black"/>
                </a:solidFill>
              </a:rPr>
              <a:t>start</a:t>
            </a:r>
            <a:r>
              <a:rPr lang="ko-KR" altLang="en-US" dirty="0" smtClean="0">
                <a:solidFill>
                  <a:prstClr val="black"/>
                </a:solidFill>
              </a:rPr>
              <a:t>이상 </a:t>
            </a:r>
            <a:r>
              <a:rPr lang="en-US" altLang="ko-KR" dirty="0" smtClean="0">
                <a:solidFill>
                  <a:prstClr val="black"/>
                </a:solidFill>
              </a:rPr>
              <a:t>end </a:t>
            </a:r>
            <a:r>
              <a:rPr lang="ko-KR" altLang="en-US" dirty="0" smtClean="0">
                <a:solidFill>
                  <a:prstClr val="black"/>
                </a:solidFill>
              </a:rPr>
              <a:t>이하 범위의 값 중에서 최소값이라면 </a:t>
            </a:r>
            <a:r>
              <a:rPr lang="en-US" altLang="ko-KR" dirty="0" smtClean="0">
                <a:solidFill>
                  <a:prstClr val="black"/>
                </a:solidFill>
              </a:rPr>
              <a:t>true</a:t>
            </a:r>
            <a:r>
              <a:rPr lang="ko-KR" altLang="en-US" dirty="0" smtClean="0">
                <a:solidFill>
                  <a:prstClr val="black"/>
                </a:solidFill>
              </a:rPr>
              <a:t>를 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srgbClr val="3F7F5F"/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dirty="0" smtClean="0">
                <a:solidFill>
                  <a:srgbClr val="3F7F5F"/>
                </a:solidFill>
                <a:latin typeface="맑은 고딕" panose="020B0503020000020004" pitchFamily="50" charset="-127"/>
              </a:rPr>
              <a:t>여기서</a:t>
            </a:r>
            <a:r>
              <a:rPr lang="ko-KR" altLang="en-US" dirty="0" smtClean="0">
                <a:solidFill>
                  <a:srgbClr val="3F7F5F"/>
                </a:solidFill>
              </a:rPr>
              <a:t> </a:t>
            </a:r>
            <a:r>
              <a:rPr lang="en-US" altLang="ko" dirty="0">
                <a:solidFill>
                  <a:srgbClr val="3F7F5F"/>
                </a:solidFill>
                <a:ea typeface="맑은 고딕" panose="020B0503020000020004" pitchFamily="50" charset="-127"/>
              </a:rPr>
              <a:t>data[0] ~ data[x + 1]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은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이미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정렬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되어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있어야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 smtClean="0">
                <a:solidFill>
                  <a:srgbClr val="3F7F5F"/>
                </a:solidFill>
                <a:latin typeface="맑은 고딕" panose="020B0503020000020004" pitchFamily="50" charset="-127"/>
              </a:rPr>
              <a:t>함</a:t>
            </a:r>
            <a:endParaRPr lang="en-US" altLang="ko-KR" dirty="0" smtClean="0">
              <a:solidFill>
                <a:srgbClr val="3F7F5F"/>
              </a:solidFill>
              <a:latin typeface="맑은 고딕" panose="020B0503020000020004" pitchFamily="50" charset="-127"/>
            </a:endParaRPr>
          </a:p>
          <a:p>
            <a:pPr lvl="3"/>
            <a:r>
              <a:rPr lang="en-US" altLang="ko" b="1" dirty="0">
                <a:solidFill>
                  <a:srgbClr val="7F0055"/>
                </a:solidFill>
              </a:rPr>
              <a:t>assert</a:t>
            </a:r>
            <a:r>
              <a:rPr lang="ko" altLang="en-US" dirty="0">
                <a:solidFill>
                  <a:srgbClr val="000000"/>
                </a:solidFill>
              </a:rPr>
              <a:t> </a:t>
            </a:r>
            <a:r>
              <a:rPr lang="en-US" altLang="ko" dirty="0" err="1">
                <a:solidFill>
                  <a:srgbClr val="000000"/>
                </a:solidFill>
              </a:rPr>
              <a:t>isSorted</a:t>
            </a:r>
            <a:r>
              <a:rPr lang="en-US" altLang="ko" dirty="0">
                <a:solidFill>
                  <a:srgbClr val="000000"/>
                </a:solidFill>
              </a:rPr>
              <a:t>(0, </a:t>
            </a:r>
            <a:r>
              <a:rPr lang="en-US" altLang="ko" dirty="0">
                <a:solidFill>
                  <a:srgbClr val="6A3E3E"/>
                </a:solidFill>
              </a:rPr>
              <a:t>x</a:t>
            </a:r>
            <a:r>
              <a:rPr lang="en-US" altLang="ko" dirty="0">
                <a:solidFill>
                  <a:srgbClr val="000000"/>
                </a:solidFill>
              </a:rPr>
              <a:t>+1);</a:t>
            </a:r>
            <a:endParaRPr lang="ko-KR" altLang="en-US" dirty="0"/>
          </a:p>
          <a:p>
            <a:pPr lvl="3"/>
            <a:r>
              <a:rPr lang="en-US" altLang="ko-KR" dirty="0" err="1" smtClean="0">
                <a:solidFill>
                  <a:prstClr val="black"/>
                </a:solidFill>
              </a:rPr>
              <a:t>isSorted</a:t>
            </a:r>
            <a:r>
              <a:rPr lang="en-US" altLang="ko-KR" dirty="0" smtClean="0">
                <a:solidFill>
                  <a:prstClr val="black"/>
                </a:solidFill>
              </a:rPr>
              <a:t>(start, end)</a:t>
            </a:r>
          </a:p>
          <a:p>
            <a:pPr lvl="4"/>
            <a:r>
              <a:rPr lang="ko-KR" altLang="en-US" dirty="0" smtClean="0">
                <a:solidFill>
                  <a:prstClr val="black"/>
                </a:solidFill>
              </a:rPr>
              <a:t>인덱스가 </a:t>
            </a:r>
            <a:r>
              <a:rPr lang="en-US" altLang="ko-KR" dirty="0" smtClean="0">
                <a:solidFill>
                  <a:prstClr val="black"/>
                </a:solidFill>
              </a:rPr>
              <a:t>start</a:t>
            </a:r>
            <a:r>
              <a:rPr lang="ko-KR" altLang="en-US" dirty="0" smtClean="0">
                <a:solidFill>
                  <a:prstClr val="black"/>
                </a:solidFill>
              </a:rPr>
              <a:t>이상 </a:t>
            </a:r>
            <a:r>
              <a:rPr lang="en-US" altLang="ko-KR" dirty="0" smtClean="0">
                <a:solidFill>
                  <a:prstClr val="black"/>
                </a:solidFill>
              </a:rPr>
              <a:t>end</a:t>
            </a:r>
            <a:r>
              <a:rPr lang="ko-KR" altLang="en-US" dirty="0" smtClean="0">
                <a:solidFill>
                  <a:prstClr val="black"/>
                </a:solidFill>
              </a:rPr>
              <a:t>이하인 범위가 정렬되어 있으면 </a:t>
            </a:r>
            <a:r>
              <a:rPr lang="en-US" altLang="ko-KR" dirty="0" smtClean="0">
                <a:solidFill>
                  <a:prstClr val="black"/>
                </a:solidFill>
              </a:rPr>
              <a:t>true</a:t>
            </a:r>
            <a:r>
              <a:rPr lang="ko-KR" altLang="en-US" dirty="0" smtClean="0">
                <a:solidFill>
                  <a:prstClr val="black"/>
                </a:solidFill>
              </a:rPr>
              <a:t>를 반환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24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627534"/>
            <a:ext cx="3898776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 smtClean="0">
                <a:solidFill>
                  <a:srgbClr val="3F5FB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//</a:t>
            </a:r>
            <a:r>
              <a:rPr lang="ko-KR" altLang="en-US" sz="1000" dirty="0" smtClean="0">
                <a:solidFill>
                  <a:srgbClr val="3F5FB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3F5FBF"/>
                </a:solidFill>
                <a:latin typeface="맑은 고딕" panose="020B0503020000020004" pitchFamily="50" charset="-127"/>
              </a:rPr>
              <a:t>선택</a:t>
            </a:r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 smtClean="0">
                <a:solidFill>
                  <a:srgbClr val="3F5FBF"/>
                </a:solidFill>
                <a:latin typeface="맑은 고딕" panose="020B0503020000020004" pitchFamily="50" charset="-127"/>
              </a:rPr>
              <a:t>정렬</a:t>
            </a:r>
            <a:endParaRPr lang="en-US" altLang="ko-KR" sz="1000" dirty="0" smtClean="0">
              <a:solidFill>
                <a:srgbClr val="3F5FBF"/>
              </a:solidFill>
              <a:latin typeface="맑은 고딕" panose="020B0503020000020004" pitchFamily="50" charset="-127"/>
            </a:endParaRPr>
          </a:p>
          <a:p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sort()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- 1;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+ 1;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&gt;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isMin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-1);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isSorted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(0,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+1);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[]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getData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627534"/>
            <a:ext cx="418680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boolean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isMin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start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start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+1;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&gt;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false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true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boolean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isSorted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start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start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&gt;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+1])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false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true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dirty="0">
                <a:solidFill>
                  <a:srgbClr val="646464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@Override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String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toString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String.</a:t>
            </a:r>
            <a:r>
              <a:rPr lang="en-US" altLang="ko" sz="1000" i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format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"%s"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Arrays.</a:t>
            </a:r>
            <a:r>
              <a:rPr lang="en-US" altLang="ko" sz="1000" i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toString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711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Assertion </a:t>
            </a:r>
            <a:r>
              <a:rPr lang="ko-KR" altLang="en-US" dirty="0" smtClean="0"/>
              <a:t>활성화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 configuration - &gt; Arguments </a:t>
            </a:r>
            <a:r>
              <a:rPr lang="ko-KR" altLang="en-US" dirty="0" smtClean="0"/>
              <a:t>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VM arguments =&gt; -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rgbClr val="FF0000"/>
                </a:solidFill>
              </a:rPr>
              <a:t>e</a:t>
            </a:r>
            <a:r>
              <a:rPr lang="en-US" altLang="ko-KR" dirty="0" err="1" smtClean="0"/>
              <a:t>nable</a:t>
            </a:r>
            <a:r>
              <a:rPr lang="en-US" altLang="ko-KR" dirty="0" err="1" smtClean="0">
                <a:solidFill>
                  <a:srgbClr val="FF0000"/>
                </a:solidFill>
              </a:rPr>
              <a:t>a</a:t>
            </a:r>
            <a:r>
              <a:rPr lang="en-US" altLang="ko-KR" dirty="0" err="1" smtClean="0"/>
              <a:t>ssertions</a:t>
            </a:r>
            <a:r>
              <a:rPr lang="en-US" altLang="ko-KR" dirty="0" smtClean="0"/>
              <a:t>, -</a:t>
            </a:r>
            <a:r>
              <a:rPr lang="en-US" altLang="ko-KR" dirty="0" err="1" smtClean="0"/>
              <a:t>da:</a:t>
            </a:r>
            <a:r>
              <a:rPr lang="en-US" altLang="ko-KR" dirty="0" err="1" smtClean="0">
                <a:solidFill>
                  <a:srgbClr val="FF0000"/>
                </a:solidFill>
              </a:rPr>
              <a:t>d</a:t>
            </a:r>
            <a:r>
              <a:rPr lang="en-US" altLang="ko-KR" dirty="0" err="1" smtClean="0"/>
              <a:t>isable</a:t>
            </a:r>
            <a:r>
              <a:rPr lang="en-US" altLang="ko-KR" dirty="0" err="1" smtClean="0">
                <a:solidFill>
                  <a:srgbClr val="FF0000"/>
                </a:solidFill>
              </a:rPr>
              <a:t>a</a:t>
            </a:r>
            <a:r>
              <a:rPr lang="en-US" altLang="ko-KR" dirty="0" err="1" smtClean="0"/>
              <a:t>ssertions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7655"/>
            <a:ext cx="3249994" cy="29100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63688" y="2931790"/>
            <a:ext cx="19442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9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Assertion </a:t>
            </a:r>
            <a:r>
              <a:rPr lang="ko-KR" altLang="en-US" dirty="0" smtClean="0"/>
              <a:t>동작 확인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12648" y="1131590"/>
            <a:ext cx="4031360" cy="2708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sort()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- 1;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+ 1;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00" dirty="0" smtClean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00" dirty="0" smtClean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length-1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&gt;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isMin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-1);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isSorted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(0,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+1);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59832" y="1651628"/>
            <a:ext cx="1008112" cy="1440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63888" y="2939778"/>
            <a:ext cx="5040560" cy="9002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BEFORE : </a:t>
            </a:r>
            <a:r>
              <a:rPr lang="en-US" altLang="ko-KR" sz="105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[8, 3, 3, 0, 0, 3, 9, 9, 7, 7]</a:t>
            </a:r>
          </a:p>
          <a:p>
            <a:r>
              <a:rPr lang="en-US" altLang="ko-K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java.lang.AssertionError</a:t>
            </a:r>
            <a:endParaRPr lang="en-US" altLang="ko-KR" sz="105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introduce_assertion.after.SortSample.sort</a:t>
            </a:r>
            <a:r>
              <a:rPr lang="en-US" altLang="ko-KR" sz="105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u="sng" dirty="0">
                <a:solidFill>
                  <a:srgbClr val="0066CC"/>
                </a:solidFill>
                <a:latin typeface="Consolas" panose="020B0609020204030204" pitchFamily="49" charset="0"/>
              </a:rPr>
              <a:t>SortSample.java:25</a:t>
            </a:r>
            <a:r>
              <a:rPr lang="en-US" altLang="ko-KR" sz="105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introduce_assertion.after.Main.execute</a:t>
            </a:r>
            <a:r>
              <a:rPr lang="en-US" altLang="ko-KR" sz="105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u="sng" dirty="0">
                <a:solidFill>
                  <a:srgbClr val="0066CC"/>
                </a:solidFill>
                <a:latin typeface="Consolas" panose="020B0609020204030204" pitchFamily="49" charset="0"/>
              </a:rPr>
              <a:t>Main.java:25</a:t>
            </a:r>
            <a:r>
              <a:rPr lang="en-US" altLang="ko-KR" sz="105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introduce_assertion.after.Main.main</a:t>
            </a:r>
            <a:r>
              <a:rPr lang="en-US" altLang="ko-KR" sz="105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u="sng" dirty="0">
                <a:solidFill>
                  <a:srgbClr val="0066CC"/>
                </a:solidFill>
                <a:latin typeface="Consolas" panose="020B0609020204030204" pitchFamily="49" charset="0"/>
              </a:rPr>
              <a:t>Main.java:9</a:t>
            </a:r>
            <a:r>
              <a:rPr lang="en-US" altLang="ko-KR" sz="105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64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" y="606326"/>
            <a:ext cx="5255496" cy="31854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sort()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- 1;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+ 1;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length-1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i="1" dirty="0">
                <a:solidFill>
                  <a:srgbClr val="0000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assert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isMin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-1) :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", x = "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];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i="1" dirty="0">
                <a:solidFill>
                  <a:srgbClr val="0000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assert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isSorted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+1) :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", x = "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5776" y="1201108"/>
            <a:ext cx="1008112" cy="1440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4040" y="1927870"/>
            <a:ext cx="4392488" cy="4744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3683705"/>
            <a:ext cx="7536978" cy="9387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BEFORE : [8, 3, 3, 0, 0, 3, 9, 9, 7, 7]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java.lang.AssertionError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: [0, 0, 3, 3, 3, 7, 9, 9, 8, 7], x = 6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introduce_assertion.after_add.SortSample.sort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u="sng" dirty="0">
                <a:solidFill>
                  <a:srgbClr val="0066CC"/>
                </a:solidFill>
                <a:latin typeface="Consolas" panose="020B0609020204030204" pitchFamily="49" charset="0"/>
              </a:rPr>
              <a:t>SortSample.java:28</a:t>
            </a:r>
            <a:r>
              <a:rPr lang="en-US" altLang="ko-KR" sz="11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introduce_assertion.after_add.Main.execute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u="sng" dirty="0">
                <a:solidFill>
                  <a:srgbClr val="0066CC"/>
                </a:solidFill>
                <a:latin typeface="Consolas" panose="020B0609020204030204" pitchFamily="49" charset="0"/>
              </a:rPr>
              <a:t>Main.java:25</a:t>
            </a:r>
            <a:r>
              <a:rPr lang="en-US" altLang="ko-KR" sz="11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introduce_assertion.after_add.Main.main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u="sng" dirty="0">
                <a:solidFill>
                  <a:srgbClr val="0066CC"/>
                </a:solidFill>
                <a:latin typeface="Consolas" panose="020B0609020204030204" pitchFamily="49" charset="0"/>
              </a:rPr>
              <a:t>Main.java:9</a:t>
            </a:r>
            <a:r>
              <a:rPr lang="en-US" altLang="ko-KR" sz="11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4159002" y="3883789"/>
            <a:ext cx="4248472" cy="200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99992" y="667084"/>
            <a:ext cx="4414355" cy="11156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ko-KR" altLang="en-US" sz="1400" dirty="0" err="1">
                <a:solidFill>
                  <a:srgbClr val="FF0000"/>
                </a:solidFill>
              </a:rPr>
              <a:t>어서션</a:t>
            </a:r>
            <a:r>
              <a:rPr lang="ko-KR" altLang="en-US" sz="1400" dirty="0">
                <a:solidFill>
                  <a:srgbClr val="FF0000"/>
                </a:solidFill>
              </a:rPr>
              <a:t> 완전 </a:t>
            </a:r>
            <a:r>
              <a:rPr lang="ko-KR" altLang="en-US" sz="1400" dirty="0" smtClean="0">
                <a:solidFill>
                  <a:srgbClr val="FF0000"/>
                </a:solidFill>
              </a:rPr>
              <a:t>삭제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ko-KR" sz="1050" dirty="0" smtClean="0"/>
              <a:t>-da </a:t>
            </a:r>
            <a:r>
              <a:rPr lang="ko-KR" altLang="en-US" sz="1050" dirty="0" smtClean="0"/>
              <a:t>옵션으로 비활성화 하여도 바이트 코드는 클래스파일에 남아 있음</a:t>
            </a:r>
            <a:endParaRPr lang="en-US" altLang="ko-KR" sz="1050" dirty="0" smtClean="0"/>
          </a:p>
          <a:p>
            <a:pPr marL="0" lvl="1"/>
            <a:endParaRPr lang="en-US" altLang="ko-KR" sz="1050" dirty="0" smtClean="0"/>
          </a:p>
          <a:p>
            <a:pPr marL="0" lvl="1"/>
            <a:r>
              <a:rPr lang="en-US" altLang="ko-KR" sz="1050" dirty="0" smtClean="0"/>
              <a:t>=&gt; </a:t>
            </a:r>
            <a:r>
              <a:rPr lang="ko-KR" altLang="en-US" sz="1050" dirty="0" smtClean="0"/>
              <a:t>도달할 수 없는 문장을 사용하면 </a:t>
            </a:r>
            <a:r>
              <a:rPr lang="en-US" altLang="ko-KR" sz="1050" dirty="0" smtClean="0"/>
              <a:t>assert</a:t>
            </a:r>
            <a:r>
              <a:rPr lang="ko-KR" altLang="en-US" sz="1050" dirty="0" smtClean="0"/>
              <a:t>문을 클래스 파일에서 완전히 삭제 가능하나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일반적인 프로그래밍에서는 크게 신경 쓰지 않아도 되는 부분</a:t>
            </a:r>
            <a:endParaRPr lang="en-US" altLang="ko-KR" sz="1000" dirty="0"/>
          </a:p>
        </p:txBody>
      </p:sp>
      <p:cxnSp>
        <p:nvCxnSpPr>
          <p:cNvPr id="13" name="직선 화살표 연결선 12"/>
          <p:cNvCxnSpPr>
            <a:stCxn id="11" idx="1"/>
            <a:endCxn id="8" idx="0"/>
          </p:cNvCxnSpPr>
          <p:nvPr/>
        </p:nvCxnSpPr>
        <p:spPr>
          <a:xfrm flipH="1">
            <a:off x="3280284" y="1224929"/>
            <a:ext cx="1219708" cy="702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어서션은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에러 처리를 대신할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어서션은 클래스 라이브러리가 </a:t>
            </a:r>
            <a:r>
              <a:rPr lang="ko-KR" altLang="en-US" dirty="0" smtClean="0"/>
              <a:t>아님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53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확인하는 코드가 너무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널 객체를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이 변수는 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</a:t>
            </a:r>
            <a:r>
              <a:rPr lang="ko-KR" altLang="en-US" dirty="0"/>
              <a:t>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확인을 생략할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54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441286"/>
              </p:ext>
            </p:extLst>
          </p:nvPr>
        </p:nvGraphicFramePr>
        <p:xfrm>
          <a:off x="575556" y="650875"/>
          <a:ext cx="7992888" cy="3865045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도입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="1" dirty="0" smtClean="0"/>
                        <a:t>Introduce Null Object)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객체를 다룸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null </a:t>
                      </a:r>
                      <a:r>
                        <a:rPr lang="ko-KR" altLang="en-US" sz="800" dirty="0" smtClean="0"/>
                        <a:t>확인이 너무 많음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나타내는 특별한 객체를 도입해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아무것도 안 함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이라는 처리를 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 null </a:t>
                      </a:r>
                      <a:r>
                        <a:rPr lang="ko-KR" altLang="en-US" sz="800" dirty="0" smtClean="0"/>
                        <a:t>확인이 줄어듦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널 객체만큼 클래스가 늘어남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</a:t>
                      </a:r>
                      <a:r>
                        <a:rPr lang="en-US" altLang="ko-KR" sz="800" dirty="0" smtClean="0"/>
                        <a:t>( null</a:t>
                      </a:r>
                      <a:r>
                        <a:rPr lang="ko-KR" altLang="en-US" sz="800" dirty="0" smtClean="0"/>
                        <a:t>을 확인하는 클래스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의 하위 클래스로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en-US" altLang="ko-KR" sz="800" dirty="0" smtClean="0"/>
                        <a:t>isNull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메서드 작성</a:t>
                      </a:r>
                      <a:endParaRPr lang="en-US" altLang="ko-KR" sz="800" baseline="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클래스는 </a:t>
                      </a:r>
                      <a:r>
                        <a:rPr lang="en-US" altLang="ko-KR" sz="800" dirty="0" smtClean="0"/>
                        <a:t>false 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널 객체 클래스는 </a:t>
                      </a:r>
                      <a:r>
                        <a:rPr lang="en-US" altLang="ko-KR" sz="800" dirty="0" smtClean="0"/>
                        <a:t>true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컴파일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/>
                        <a:t>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치환하기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널 객체로 치환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확인을 </a:t>
                      </a: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호출로 치환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클래스를 재정의해서 조건 판단 삭제하기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사용하는 조건 판단에서 다음과 같은 코드를 찾기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클래스에서 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doSomething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오버라이드 함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메서드에는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&lt;null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작성함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판단 삭제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관련항목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어서션 도입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/>
                        <a:t>잘못해서  </a:t>
                      </a:r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사용하고 있지 않은지 확인하기 위한 어서션을 도입하면 좋음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싱글톤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팩토리 메서드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273816"/>
            <a:ext cx="1537600" cy="101566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0634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(obj.isNull()){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&lt;null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obj.doSomething();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널 객체 도입 </a:t>
            </a:r>
            <a:r>
              <a:rPr lang="ko-KR" altLang="en-US" dirty="0" smtClean="0"/>
              <a:t>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024" y="1386156"/>
            <a:ext cx="226483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    _name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.display();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39881" y="3141286"/>
            <a:ext cx="1605558" cy="318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.display();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942660" y="245678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41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이름과 메일주소가 있는 </a:t>
            </a:r>
            <a:r>
              <a:rPr lang="en-US" altLang="ko-KR" dirty="0" smtClean="0"/>
              <a:t>Person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8137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싱글톤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객체로 중첩 클래스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확인은 나쁜가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패턴 중복에 빠지지 않기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좋은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 이 많다면 널 객체 도입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클래스명을 은폐하려면 팩토리 메서드 패턴을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소비량이 많다면 싱글톤 패턴사용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나쁜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확인이 있으면 당장 널 객체 도입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new</a:t>
            </a:r>
            <a:r>
              <a:rPr lang="ko-KR" altLang="en-US" dirty="0" smtClean="0"/>
              <a:t>가 있다면 팩토리 메서드로 만든다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뭐든지 싱글톤으로 만들고 싶다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패턴도 리팩토링도 트레이드오프를 잘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메서드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안에서 이런 저런 세세한 처리가 많다면 그런 처리를 묶어서 독립된 메서드로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추출한 메서드에 적절한 이름을 붙이는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3808322"/>
              </p:ext>
            </p:extLst>
          </p:nvPr>
        </p:nvGraphicFramePr>
        <p:xfrm>
          <a:off x="457200" y="650875"/>
          <a:ext cx="7992888" cy="1737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(Extract Method)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메서드를 작성함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메서드 하나가 너무 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기존 메서드에서 묶을 수 있는 코드를 추출해 새로운 메서드를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각 메서드가 짧아짐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메서드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5176212"/>
              </p:ext>
            </p:extLst>
          </p:nvPr>
        </p:nvGraphicFramePr>
        <p:xfrm>
          <a:off x="457200" y="650875"/>
          <a:ext cx="7992888" cy="40233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864096"/>
                <a:gridCol w="7128792"/>
              </a:tblGrid>
              <a:tr h="2850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방법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작성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새로운 메서드에 적절한 이름 붙이기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메서드가 무엇을 하는지 잘 알 수 있는 이름을 붙임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메서드에서 실제로 어떻게 처리하는지 뜻하는 이름은 붙이지 않음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적당한 이름을 붙일 수 없다면 적절한 메서드가 아님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기존 메서드에서 새로운 메서드로 코드 복사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내부의 지역변수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 안에서만 사용하는 변수라면 메서드의 지역 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매개변수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입력 값으로 사용하는 변수가 있다면 메서드 매개변수로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반환 값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변경되는 변수가 있는지 조사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여러 개 있다면 리팩토링을 계속하기 어려움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하나뿐이라면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메서드 반환 값</a:t>
                      </a:r>
                      <a:r>
                        <a:rPr lang="en-US" altLang="ko-KR" sz="1050" dirty="0" smtClean="0"/>
                        <a:t>＇</a:t>
                      </a:r>
                      <a:r>
                        <a:rPr lang="ko-KR" altLang="en-US" sz="1050" dirty="0" smtClean="0"/>
                        <a:t>으로 쓰기에 적당한지 검토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적당하다면 메서드 반환 값으로 사용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적당하지 않다면 리팩토링을 계속하기 어려움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호출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앞서 코드를 복사한 부분을 새로운 메서드 호출로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더는 사용하지 않는 지역변수가 있으면 삭제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임시 변수 분리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 임시 변수 분리부터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질의로 임시 변수 치환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질의로 임시 변수 치환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인라인 화 </a:t>
                      </a:r>
                      <a:r>
                        <a:rPr kumimoji="0" lang="en-US" altLang="ko-KR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 리팩토링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메서드 추출 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44875" y="1014937"/>
            <a:ext cx="5976664" cy="14301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print details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1720" y="2831883"/>
            <a:ext cx="4235797" cy="18388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printDetails(getOutstanding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printDetails(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053187" y="244511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18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Hello, World! </a:t>
            </a:r>
            <a:r>
              <a:rPr lang="ko-KR" altLang="en-US" dirty="0" smtClean="0"/>
              <a:t>문자열을 테두리 안에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789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 추출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메서드 인라인화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짧은 메서드가 리팩토링 대상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메서드로 만들 정도가 아닌 간단한 처리라면 메서드 본문을 메서드 호출 부분에 직접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오버라이드 된 메서드는 인라인화하면 안됨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메서드 추출은 당연한가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메서드가 길어지는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 처리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버그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신기능 추가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797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클래스 하나에 책임 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이상적이지만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개발하다 보면 클래스 몸집이 늘어서 한 클래스가 여러 책임을 지는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내부에서 서로 다른 역할을 수행하는 코드끼리 강하게 결합될 가능성이 높아진다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높은 결함도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SRP(</a:t>
            </a:r>
            <a:r>
              <a:rPr lang="ko-KR" altLang="en-US" dirty="0" smtClean="0"/>
              <a:t>단일 책임 원칙</a:t>
            </a:r>
            <a:r>
              <a:rPr lang="en-US" altLang="ko-KR" dirty="0" smtClean="0"/>
              <a:t>) - Single Responsibility Principle</a:t>
            </a:r>
          </a:p>
          <a:p>
            <a:pPr lvl="2"/>
            <a:r>
              <a:rPr lang="ko-KR" altLang="en-US" dirty="0" smtClean="0"/>
              <a:t>책임 분리</a:t>
            </a:r>
            <a:endParaRPr lang="en-US" altLang="ko-KR" dirty="0"/>
          </a:p>
          <a:p>
            <a:pPr lvl="2"/>
            <a:r>
              <a:rPr lang="ko-KR" altLang="en-US" dirty="0" smtClean="0"/>
              <a:t>클래스 추출을 하면 방대한 클래스가 작아져서 클래스가 해야 할 원래 책임이 명확해짐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낮은 결합도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359474"/>
              </p:ext>
            </p:extLst>
          </p:nvPr>
        </p:nvGraphicFramePr>
        <p:xfrm>
          <a:off x="457200" y="650875"/>
          <a:ext cx="7992888" cy="19812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Extract</a:t>
                      </a:r>
                      <a:r>
                        <a:rPr lang="en-US" altLang="ko-KR" sz="1400" b="1" baseline="0" dirty="0" smtClean="0"/>
                        <a:t> Class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한 클래스가 너무 많은 책임을 지고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묶을 수 있는 필드와 메서드를 찾아 새로운 클래스로 추출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클래스가 작아짐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클래스의 책임이 명확해 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3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6219337"/>
              </p:ext>
            </p:extLst>
          </p:nvPr>
        </p:nvGraphicFramePr>
        <p:xfrm>
          <a:off x="457200" y="650875"/>
          <a:ext cx="7992888" cy="38404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새로운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클래스의 책임을 어떻게 추출할 지 결정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추출한 책임을 담당할 새로운 클래스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클래스의 책임이 이름과 일치하지 않게 되면 기존 클래스의 이름을 바꿈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기존 클래스에서 새로운 클래스로 링크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반대 방향 링크는 가능한 한 만들지 않음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링크는 단 방향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필드 이동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필드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메서드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추출한 클래스 검토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인터페이스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줄일 수 있는가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클래스를 외부에 공개해야 하는가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공개한다면 외부에서 수정 가능하게 할 것인가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클래스명 변경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클래스를 추출한 결과로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/>
                        <a:t>클래스명이 책임과 일치하지 않으면 이름을 변경함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필드를 이동함</a:t>
                      </a: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메서드를 이동함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양방향 링크는 피한다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두 클래스 사이에 양방향 링크를 만들고 싶다면 정말로 양방향 링크가 필요한지 고민해야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양방향을 단방향으로 수정하는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양방향 관련을 단방향으로 변경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 추가와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추가의 번잡함이 줄어 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추가가 더욱 적절한 클래스 안에서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불변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인스턴스 내용을 읽기 전용으로 만들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읽기 전용 인터페이스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역리팩토링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인라인화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작은 클래스가 늘어날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리팩토링은 언제나 균형이 중요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너무 길거나 너무 짧으면 악취를 풍김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6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4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5894692"/>
              </p:ext>
            </p:extLst>
          </p:nvPr>
        </p:nvGraphicFramePr>
        <p:xfrm>
          <a:off x="457200" y="708023"/>
          <a:ext cx="8229600" cy="38246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b="1" dirty="0" smtClean="0">
                          <a:solidFill>
                            <a:srgbClr val="464653"/>
                          </a:solidFill>
                        </a:rPr>
                        <a:t>Replace Type Code with Class</a:t>
                      </a:r>
                      <a:r>
                        <a:rPr lang="en-US" altLang="ko-KR" sz="900" b="1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객체를 식별하기 위한 분류 코드가 </a:t>
                      </a:r>
                      <a:r>
                        <a:rPr lang="en-US" altLang="ko-KR" sz="900" dirty="0" smtClean="0"/>
                        <a:t>int</a:t>
                      </a:r>
                      <a:r>
                        <a:rPr lang="ko-KR" altLang="en-US" sz="900" dirty="0" smtClean="0"/>
                        <a:t>와 같은 기본 타입임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 smtClean="0"/>
                        <a:t>타입 판별이 안됨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분류 코드를 나타내는 새로운 클래스를 작성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O </a:t>
                      </a:r>
                      <a:r>
                        <a:rPr lang="ko-KR" altLang="en-US" sz="900" dirty="0" smtClean="0"/>
                        <a:t>분류 코드의 타입 판별이 가능해 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 </a:t>
                      </a:r>
                      <a:r>
                        <a:rPr lang="ko-KR" altLang="en-US" sz="900" dirty="0" smtClean="0"/>
                        <a:t>클래스 개수가 늘어남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클래스를 작성해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에서 사용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분류 코드를 나타내는 새로운 클래스 작성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호환성을 위해 기본 타입을 사용한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준비함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기본 타입을 분류 코드로 사용하는 클래스가 새로운 클래스를 사용하도록 변경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기본 타입을 사용한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이용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컴파일해서 테스트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로 전환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사용하지 않는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사용한 기존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치환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치환 할 때마다 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900" dirty="0" smtClean="0"/>
                        <a:t>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baseline="0" dirty="0" smtClean="0"/>
                        <a:t> 삭제</a:t>
                      </a:r>
                      <a:endParaRPr lang="en-US" altLang="ko-KR" sz="90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사용하는 클래스가 없어지면 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지정되었을 때 사용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전략 패턴으로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지정되고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을 쓸 수 없을 때 사용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 값에 따라 인스턴스를 작성할 때 팩토리 메서드를 이용 가능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분류 코드를 클래스로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6181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DVD,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타입을 사용한 분류 코드의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이상한 값이 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혼돈할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Enum</a:t>
            </a:r>
          </a:p>
          <a:p>
            <a:pPr lvl="2"/>
            <a:r>
              <a:rPr lang="en-US" altLang="ko-KR" dirty="0" smtClean="0"/>
              <a:t>java5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을 사용해서 간단히 타입 세이프 상수를 작성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하위 클래스로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단순히 객체를 식별하는 것뿐만 아니라 분류 코드 종류에 따라 객체가 다른 동작을 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코드마다 하위 클래스를 준비해서 하위 클래스 내부에 동작을 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동작을 서술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메서드를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 마다 메서드를 작성하지 않고 상위 클래스에 선언한 메서드를 오버라이드해서 다형적 메서드로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12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76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301805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Subclass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문을 사용하여 동작을 구분함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하위 클래스로 치환해서 다형적 메서드를 작성함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동작이 클래스 별로 나뉨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분류코드에 대응하는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분류 코드를 나타내는 필드를 직접 보여주는 게 아니라 게터 메서드를 통해 보여주기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바탕으로 인스턴스를 작성하고 있다면 팩토리 메서드 작성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하위 클래스 작성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클래스에서 분류 코드 게터 메서드를 오버라이드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문에 적힌 동작을 하위 클래스로 이동 </a:t>
                      </a:r>
                      <a:r>
                        <a:rPr kumimoji="0"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endParaRPr kumimoji="0"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불필요한 필드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 필드 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클래스의 분류 코드 게터 메서드를 추상 메서드로 만듦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동작이 규정되어있지 않을 때 사용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나타내는 필드용으로 게터 메서드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게터 메서드를 하위 클래스로 이동할 때나 </a:t>
                      </a:r>
                      <a:r>
                        <a:rPr lang="en-US" altLang="ko-KR" sz="1000" dirty="0" smtClean="0"/>
                        <a:t>switch </a:t>
                      </a:r>
                      <a:r>
                        <a:rPr lang="ko-KR" altLang="en-US" sz="1000" dirty="0" smtClean="0"/>
                        <a:t>문에 적힌 동작을 하위 클래스로 이동할 때 사용</a:t>
                      </a:r>
                      <a:endParaRPr lang="en-US" altLang="ko-KR" sz="10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기반으로 객체를 작성할 때 사용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하위 클래스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481625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타원이라는 세 종류의 도형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0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instanceof </a:t>
            </a:r>
            <a:r>
              <a:rPr lang="ko-KR" altLang="en-US" dirty="0" smtClean="0"/>
              <a:t>연산자가 풍기는 악취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식별해서 다르게 처리하는 코드가 존재하면 다형적 메서드로 해결하는 방안 검토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객체 생성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필요이상으로 코드가 복잡해 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리팩토링을 한다고 다 좋은 것은 아님</a:t>
            </a:r>
            <a:r>
              <a:rPr lang="en-US" altLang="ko-KR" dirty="0"/>
              <a:t> </a:t>
            </a:r>
            <a:r>
              <a:rPr lang="ko-KR" altLang="en-US" dirty="0" smtClean="0"/>
              <a:t>균형이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팩토리 메서드 여러 개 준비하기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팩토리 메서드로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없애기 위한 간단한 방법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어디까지 리팩토링해야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상황에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소규모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무리해서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제거하지 않는 쪽이 알기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 예정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기능 추가가 확실하다면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많아 지므로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메서드명  변경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createShape() -&gt; create()</a:t>
            </a:r>
          </a:p>
          <a:p>
            <a:pPr lvl="2"/>
            <a:r>
              <a:rPr lang="ko-KR" altLang="en-US" dirty="0" smtClean="0"/>
              <a:t>클래스명 변경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Shape</a:t>
            </a:r>
            <a:r>
              <a:rPr lang="ko-KR" altLang="en-US" dirty="0"/>
              <a:t> </a:t>
            </a:r>
            <a:r>
              <a:rPr lang="en-US" altLang="ko-KR" dirty="0" smtClean="0"/>
              <a:t>-&gt; AbstractShap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상태 패턴 또는 전략 패턴이라는 디자인패턴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분류코드를 상태 객체라고 부르는 객체를 사용해 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81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755443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State/Strategy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/>
                        <a:t>동작을 </a:t>
                      </a: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문으로 나누고 있지만 분류 코드가 동적으로 변하므로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분류코드를 하위 클래스로 치환</a:t>
                      </a:r>
                      <a:r>
                        <a:rPr lang="ko-KR" altLang="en-US" sz="1000" dirty="0" smtClean="0"/>
                        <a:t>은 사용불가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나타내는 새로운 클래스를 작성해서 상태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전략 패턴을 사용함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 타입 판별이 가능해짐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코드에 따른 클래스 동작을 다형성으로 해결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객체를 나타내는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나타내는 새로운 클래스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상태 클래스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작성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상태 객체의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얻는 추상 메서드를 상태 객체에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클래스는 추상메서드를 오버라이드해서 분류 코드를 반환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 사용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사용하는 클래스에 상태 객체용 필드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조사하는 코드를 분류 코드를 얻는 메서드 호출로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변경하는 코드를 상태 객체를 변경하는 코드로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03598"/>
            <a:ext cx="3252008" cy="3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83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로그를 취득하는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클래스가 있고 그 인스턴스는 두 가지 상태를 가짐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로그를 기록하지 않은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로그를 기록하는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7123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치환하는 세 가지 방법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 패턴과 전략 패턴의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상태를 객체로 표현하고 상태에 의존하는 코드를 하위 클래스 메서드에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전략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하나로 정리된 처리를 하는 알고리즘을 전환할 때 사용하는 패턴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패턴과 전략 패턴은 프로그램을 클래스 다이어그램으로 나타내면 구별이 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다형적 해결로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제거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990" b="49809"/>
          <a:stretch/>
        </p:blipFill>
        <p:spPr>
          <a:xfrm>
            <a:off x="971600" y="3363838"/>
            <a:ext cx="3546055" cy="133793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57537"/>
          <a:stretch/>
        </p:blipFill>
        <p:spPr>
          <a:xfrm>
            <a:off x="5139684" y="3384082"/>
            <a:ext cx="3587289" cy="1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코드를 예외로 치환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 정상처리와 에러 처리가 혼재하면 프로그램의 흐름을 파악하기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코드 전파 처리를 프로그램 전체에 집어 넣어야 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</a:t>
            </a:r>
            <a:r>
              <a:rPr lang="ko-KR" altLang="en-US" sz="2000" dirty="0" smtClean="0">
                <a:solidFill>
                  <a:srgbClr val="464653"/>
                </a:solidFill>
              </a:rPr>
              <a:t>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532737"/>
              </p:ext>
            </p:extLst>
          </p:nvPr>
        </p:nvGraphicFramePr>
        <p:xfrm>
          <a:off x="457200" y="611800"/>
          <a:ext cx="7992888" cy="4073263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3270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에러 코드를 예외로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Error code with Exception)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발생 사실을 에러코드로 표현함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정상 처리와 에러 처리가 혼재함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에러 코드 전파 처리가 넓은 범위에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코드 대신에 예외를 사용함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정상 처리와 에러 처리를 명확하게 분리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코드를 반환해서 전파하지 않아도 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관련 정보를 예외 객체에 저장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에러 발생 부분과 에러 처리 부분이 분리 되기 때문에 알기 어려워지는 경우도 있음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02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에러 종류에 맞는 적절한 예외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예외 상태가 아니라면 예외를 사용하지 않음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복구 가능한 에러라면 검사예외</a:t>
                      </a:r>
                      <a:r>
                        <a:rPr lang="en-US" altLang="ko-KR" sz="1000" dirty="0" smtClean="0"/>
                        <a:t>(Checked</a:t>
                      </a:r>
                      <a:r>
                        <a:rPr lang="en-US" altLang="ko-KR" sz="1000" baseline="0" dirty="0" smtClean="0"/>
                        <a:t>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복구 불가능한 에러 또는 프로그래머 실수로 인한 에러라면 비 검사예외</a:t>
                      </a:r>
                      <a:r>
                        <a:rPr lang="en-US" altLang="ko-KR" sz="1000" baseline="0" dirty="0" smtClean="0"/>
                        <a:t>(Unchecked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메서드를 호출하는 쪽 변경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검사 예외 </a:t>
                      </a:r>
                      <a:r>
                        <a:rPr lang="en-US" altLang="ko-KR" sz="1000" dirty="0" smtClean="0"/>
                        <a:t>: 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처리한다면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~ catch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처리하지 않는다면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호출하는 쪽 변경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검사 예외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Unchecked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호출하기 전에 조건 판정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0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예외를 조건 판정으로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/>
                        <a:t>역 리팩토링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에러 코드를 예외로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751" y="1131590"/>
            <a:ext cx="5976664" cy="16344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1720" y="3362106"/>
            <a:ext cx="4416726" cy="12258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80063" y="2908187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88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로봇 제어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예외와 비 검사 예외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검사 예외</a:t>
            </a:r>
            <a:r>
              <a:rPr lang="en-US" altLang="ko-KR" dirty="0" smtClean="0"/>
              <a:t>(checked exception)</a:t>
            </a:r>
          </a:p>
          <a:p>
            <a:pPr lvl="3"/>
            <a:r>
              <a:rPr lang="en-US" altLang="ko-KR" dirty="0" smtClean="0"/>
              <a:t>java.lang.Exception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해당 구문을 </a:t>
            </a:r>
            <a:r>
              <a:rPr lang="en-US" altLang="ko-KR" dirty="0" smtClean="0"/>
              <a:t>try~catch</a:t>
            </a:r>
            <a:r>
              <a:rPr lang="ko-KR" altLang="en-US" dirty="0" smtClean="0"/>
              <a:t>로 감싸거나 해당 메서드에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절을 붙임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</a:t>
            </a:r>
            <a:r>
              <a:rPr lang="en-US" altLang="ko-KR" dirty="0" smtClean="0"/>
              <a:t>(unchecked exception)</a:t>
            </a:r>
          </a:p>
          <a:p>
            <a:pPr lvl="3"/>
            <a:r>
              <a:rPr lang="en-US" altLang="ko-KR" dirty="0" smtClean="0"/>
              <a:t>java.lang.RuntimeException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컴파일러가 검사 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예외 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계층화하면 아래와 같이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세세한 에러 처리를 하고 싶을 경우에는 계층 아래쪽에 있는 클래스를 예외로 잡음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에러를 한꺼번에 처리하고 싶다면 계층 위쪽에 있는 클래스를 예외로 잡음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java.io.EOFException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 검사 예외와 사전 확인용 메서드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예외는 사전 확인으로 예외 발생을 회피 가능한 상황에 사용하는 것이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 확인용 메서드도 준비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실패 원자성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예외를 던질 때 객체가 이도 저도 아닌 상태에 빠지지 않게 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를 사용해 인스턴스를 만든다면 생성된 인스턴스의 구체적인 클래스명이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클래스명이 하드코딩 되었다고 표시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일반적으로 생성할 인스턴스의 클래스를 </a:t>
            </a:r>
            <a:r>
              <a:rPr lang="ko-KR" altLang="en-US" dirty="0" smtClean="0">
                <a:solidFill>
                  <a:srgbClr val="FF0000"/>
                </a:solidFill>
              </a:rPr>
              <a:t>실행 중에 결정</a:t>
            </a:r>
            <a:r>
              <a:rPr lang="ko-KR" altLang="en-US" dirty="0" smtClean="0"/>
              <a:t>하려고 할 때는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직접 사용하는 것은 적절하지 않음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81901"/>
              </p:ext>
            </p:extLst>
          </p:nvPr>
        </p:nvGraphicFramePr>
        <p:xfrm>
          <a:off x="457200" y="611801"/>
          <a:ext cx="7992888" cy="40301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Replace Constructor with Factory Method)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인스턴스를 생성함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생성하고 싶은 인스턴스가 속한 실제 클래스를 클라이언트에는 숨기고 싶음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생성자를 팩토리 메서드로 치환함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어느 클래스 인스턴스를 생성할지를 팩토리 메서드 안에서 정할 수 있음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생성한 인스턴스를 변경해도 클라이언트 쪽은 변경하지 않아도 됨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추상도가 너무 올라가면 코드가 오히려 어려워 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팩토리 메서드 안에서는 현재 생성자를 호출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팩토리 메서드 호출</a:t>
                      </a:r>
                      <a:endParaRPr lang="en-US" altLang="ko-KR" sz="1100" baseline="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클라이언트에서 생성자를 호출하는 부분을 수정해서 팩토리 메서드를 호출하도록 함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생성자 숨기기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생성자를 </a:t>
                      </a:r>
                      <a:r>
                        <a:rPr kumimoji="0"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만듦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생성자를 클라이언트에서 실수로 호출하는 걸 막을 수 있어서 팩토리 메서드 호출이 보장됨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분류 코드를 하위클래스로 치환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을 한 후에 이 리팩토링을 할 수 있음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생성자를 팩토리 메서드로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78137"/>
            <a:ext cx="2232853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93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하위 클래스로 치환 리팩토링 실행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모델과 뷰가 혼재 할 경우</a:t>
            </a:r>
            <a:endParaRPr lang="en-US" altLang="ko-KR" dirty="0" smtClean="0"/>
          </a:p>
          <a:p>
            <a:r>
              <a:rPr lang="ko-KR" altLang="en-US" dirty="0" smtClean="0"/>
              <a:t>모델과 뷰를 분리</a:t>
            </a:r>
            <a:endParaRPr lang="en-US" altLang="ko-KR" dirty="0" smtClean="0"/>
          </a:p>
          <a:p>
            <a:r>
              <a:rPr lang="ko-KR" altLang="en-US" dirty="0" smtClean="0"/>
              <a:t>뷰는 모델의 데이터를 복사한 형태로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관찰자 패턴이나 이벤트 리스너로 그 두 데이터를 동기화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6048203"/>
              </p:ext>
            </p:extLst>
          </p:nvPr>
        </p:nvGraphicFramePr>
        <p:xfrm>
          <a:off x="457200" y="611801"/>
          <a:ext cx="7992888" cy="2194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Duplicate Observed Data)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데이터를 표시하는 클래스가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모델과 뷰가 한 클래스 안에 뒤섞여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양쪽을 분리하고 관찰자 패턴 또는 이벤트 리스너로 동기화 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 역할이 확실해 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여러 뷰를 가지거나 뷰를 전환하기 쉬워짐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숫자가 늘어남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주의하지 않으면 동기화 이벤트가 무한히 발생할 수 도 있음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7796408"/>
              </p:ext>
            </p:extLst>
          </p:nvPr>
        </p:nvGraphicFramePr>
        <p:xfrm>
          <a:off x="457200" y="611801"/>
          <a:ext cx="7992888" cy="365760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모델을 나타내는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모델을 나타내는 클래스 작성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뷰에서 모델 참조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모델을 메서드로 조작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컴파일해서 테스트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통지 관련 클래스와 인터페이스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내용을 나타내는 이벤트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관련 인터페이스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메서드를 뷰에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등록과 뷰 통지</a:t>
                      </a:r>
                      <a:endParaRPr kumimoji="0"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모델이 등록 가능하게 만듦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모델에 등록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모델을 변경하면 뷰에 통지하는 코드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 안으로 표시 갱신 처리를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모델과 뷰가 뒤섞인 클래스에서 모델이 되는  클래스 추출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필드를  직접 다루던 코드에서 게터 메서드나 세터 메서드를 이용하도록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프레젠테이션과 도메인 분리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와 비슷한 문제를 다루지만 더 큰 리팩토링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관측 데이터 </a:t>
            </a:r>
            <a:r>
              <a:rPr lang="ko-KR" altLang="en-US" dirty="0" smtClean="0"/>
              <a:t>복제 후 </a:t>
            </a:r>
            <a:r>
              <a:rPr lang="ko-KR" altLang="en-US" dirty="0"/>
              <a:t>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75606"/>
            <a:ext cx="3816424" cy="33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99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진수로 숫자를 표시하는 </a:t>
            </a:r>
            <a:r>
              <a:rPr lang="en-US" altLang="ko-KR" dirty="0" smtClean="0"/>
              <a:t>GUI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763</TotalTime>
  <Words>8821</Words>
  <Application>Microsoft Office PowerPoint</Application>
  <PresentationFormat>화면 슬라이드 쇼(16:9)</PresentationFormat>
  <Paragraphs>1739</Paragraphs>
  <Slides>117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117</vt:i4>
      </vt:variant>
    </vt:vector>
  </HeadingPairs>
  <TitlesOfParts>
    <vt:vector size="128" baseType="lpstr">
      <vt:lpstr>Gill Sans MT</vt:lpstr>
      <vt:lpstr>나눔고딕 ExtraBold</vt:lpstr>
      <vt:lpstr>돋움</vt:lpstr>
      <vt:lpstr>맑은 고딕</vt:lpstr>
      <vt:lpstr>Arial</vt:lpstr>
      <vt:lpstr>Bookman Old Style</vt:lpstr>
      <vt:lpstr>Consolas</vt:lpstr>
      <vt:lpstr>Verdana</vt:lpstr>
      <vt:lpstr>Wingdings</vt:lpstr>
      <vt:lpstr>Wingdings 3</vt:lpstr>
      <vt:lpstr>MyThemeVer02</vt:lpstr>
      <vt:lpstr>자바로 배우는 리팩토링 입문</vt:lpstr>
      <vt:lpstr>자바로 배우는 리팩토링 입문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코드의 구린내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대리자 은폐 (Hide Delegate)</vt:lpstr>
      <vt:lpstr>대리자 은폐 (Hide Delegate)</vt:lpstr>
      <vt:lpstr>대리자 은폐 (Hide Delegate)</vt:lpstr>
      <vt:lpstr>대리자 은폐 (Hide Delegate)</vt:lpstr>
      <vt:lpstr>대리자 은폐 (Hide Delegate)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MinSu Kim</cp:lastModifiedBy>
  <cp:revision>70</cp:revision>
  <dcterms:created xsi:type="dcterms:W3CDTF">2018-02-23T02:02:49Z</dcterms:created>
  <dcterms:modified xsi:type="dcterms:W3CDTF">2018-03-09T11:33:04Z</dcterms:modified>
</cp:coreProperties>
</file>