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2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/>
            <a:t>리팩토링이란</a:t>
          </a:r>
          <a:endParaRPr lang="ko-KR" altLang="en-US" dirty="0"/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/>
            <a:t>매직 넘버를 기호 상수로 치환</a:t>
          </a:r>
          <a:endParaRPr lang="ko-KR" altLang="en-US" dirty="0"/>
        </a:p>
      </dgm:t>
    </dgm:pt>
    <dgm:pt modelId="{B8EBB7B8-7200-4A60-937B-547DE83EBA32}" type="parTrans" cxnId="{2DEEF499-1C45-4365-A78D-5BAA0A50E5D1}">
      <dgm:prSet/>
      <dgm:spPr/>
    </dgm:pt>
    <dgm:pt modelId="{A8F7850F-D920-4349-B158-34BE091EAD4E}" type="sibTrans" cxnId="{2DEEF499-1C45-4365-A78D-5BAA0A50E5D1}">
      <dgm:prSet/>
      <dgm:spPr/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3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3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err="1" smtClean="0">
              <a:solidFill>
                <a:schemeClr val="tx1"/>
              </a:solidFill>
            </a:rPr>
            <a:t>리뷰하기</a:t>
          </a:r>
          <a:r>
            <a:rPr lang="ko-KR" altLang="en-US" dirty="0" smtClean="0">
              <a:solidFill>
                <a:schemeClr val="tx1"/>
              </a:solidFill>
            </a:rPr>
            <a:t>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파울러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써서는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</a:t>
            </a:r>
            <a:r>
              <a:rPr lang="ko-KR" altLang="en-US" dirty="0" err="1" smtClean="0"/>
              <a:t>수없음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potentialEnergy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potentialEnergy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7003270"/>
              </p:ext>
            </p:extLst>
          </p:nvPr>
        </p:nvGraphicFramePr>
        <p:xfrm>
          <a:off x="457200" y="650875"/>
          <a:ext cx="8229600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94</TotalTime>
  <Words>358</Words>
  <Application>Microsoft Office PowerPoint</Application>
  <PresentationFormat>화면 슬라이드 쇼(16:9)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  <vt:lpstr>매직 넘버를 기호 상수로 치환 (Replace Magic Number with Symbolic Constant)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9</cp:revision>
  <dcterms:created xsi:type="dcterms:W3CDTF">2018-02-23T02:02:49Z</dcterms:created>
  <dcterms:modified xsi:type="dcterms:W3CDTF">2018-02-26T11:03:02Z</dcterms:modified>
</cp:coreProperties>
</file>