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E7755C6-D62A-4B0E-98D5-FE384E7A613D}">
          <p14:sldIdLst>
            <p14:sldId id="256"/>
            <p14:sldId id="257"/>
          </p14:sldIdLst>
        </p14:section>
        <p14:section name="매직 넘버를 기호 상수로 치환" id="{D9BB83E4-082B-4D7B-AB95-1A773660444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7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E400B01-247F-4267-93BA-6C312043013D}">
      <dgm:prSet phldrT="[텍스트]"/>
      <dgm:spPr/>
      <dgm:t>
        <a:bodyPr/>
        <a:lstStyle/>
        <a:p>
          <a:pPr latinLnBrk="1"/>
          <a:r>
            <a:rPr lang="ko-KR" altLang="en-US" dirty="0" smtClean="0"/>
            <a:t>매직 넘버를 기호 상수로 치환</a:t>
          </a:r>
          <a:endParaRPr lang="ko-KR" altLang="en-US" dirty="0"/>
        </a:p>
      </dgm:t>
    </dgm:pt>
    <dgm:pt modelId="{2A17BEB6-78FA-461B-960B-1AEEF24D9DFB}" type="parTrans" cxnId="{53BA0E4F-B17F-40BC-9B7B-1BCE100BE5D7}">
      <dgm:prSet/>
      <dgm:spPr/>
      <dgm:t>
        <a:bodyPr/>
        <a:lstStyle/>
        <a:p>
          <a:pPr latinLnBrk="1"/>
          <a:endParaRPr lang="ko-KR" altLang="en-US"/>
        </a:p>
      </dgm:t>
    </dgm:pt>
    <dgm:pt modelId="{EBD44451-48BA-4C36-AC75-EBC18E6D8549}" type="sibTrans" cxnId="{53BA0E4F-B17F-40BC-9B7B-1BCE100BE5D7}">
      <dgm:prSet/>
      <dgm:spPr/>
      <dgm:t>
        <a:bodyPr/>
        <a:lstStyle/>
        <a:p>
          <a:pPr latinLnBrk="1"/>
          <a:endParaRPr lang="ko-KR" altLang="en-US"/>
        </a:p>
      </dgm:t>
    </dgm:pt>
    <dgm:pt modelId="{EB74AB7A-B7C6-4E07-93D9-259A1B3C8E7C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3D5CA8F4-307C-4574-8BD1-18D562993475}" type="parTrans" cxnId="{233EDCC3-C742-4B47-AA1F-A16C998C0145}">
      <dgm:prSet/>
      <dgm:spPr/>
      <dgm:t>
        <a:bodyPr/>
        <a:lstStyle/>
        <a:p>
          <a:pPr latinLnBrk="1"/>
          <a:endParaRPr lang="ko-KR" altLang="en-US"/>
        </a:p>
      </dgm:t>
    </dgm:pt>
    <dgm:pt modelId="{F6361869-9F05-4B2E-A424-CD14460EAC6F}" type="sibTrans" cxnId="{233EDCC3-C742-4B47-AA1F-A16C998C0145}">
      <dgm:prSet/>
      <dgm:spPr/>
      <dgm:t>
        <a:bodyPr/>
        <a:lstStyle/>
        <a:p>
          <a:pPr latinLnBrk="1"/>
          <a:endParaRPr lang="ko-KR" altLang="en-US"/>
        </a:p>
      </dgm:t>
    </dgm:pt>
    <dgm:pt modelId="{A9A105B3-F7A0-4A59-B081-2F49F4F7C660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1AD67836-9144-492D-82BF-1027F70B5655}" type="parTrans" cxnId="{F7C52B74-E36C-49A2-936B-EEC9A6B5F113}">
      <dgm:prSet/>
      <dgm:spPr/>
      <dgm:t>
        <a:bodyPr/>
        <a:lstStyle/>
        <a:p>
          <a:pPr latinLnBrk="1"/>
          <a:endParaRPr lang="ko-KR" altLang="en-US"/>
        </a:p>
      </dgm:t>
    </dgm:pt>
    <dgm:pt modelId="{7B132971-6BF6-4400-9227-D75B70B0F1D5}" type="sibTrans" cxnId="{F7C52B74-E36C-49A2-936B-EEC9A6B5F113}">
      <dgm:prSet/>
      <dgm:spPr/>
      <dgm:t>
        <a:bodyPr/>
        <a:lstStyle/>
        <a:p>
          <a:pPr latinLnBrk="1"/>
          <a:endParaRPr lang="ko-KR" altLang="en-US"/>
        </a:p>
      </dgm:t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</dgm:pt>
    <dgm:pt modelId="{73B81DDB-22AC-40FD-A4A2-5ADD5EF71235}" type="pres">
      <dgm:prSet presAssocID="{5E400B01-247F-4267-93BA-6C312043013D}" presName="parentLin" presStyleCnt="0"/>
      <dgm:spPr/>
    </dgm:pt>
    <dgm:pt modelId="{18FBF46C-96A6-4DEB-A8D6-06D2D36B90D6}" type="pres">
      <dgm:prSet presAssocID="{5E400B01-247F-4267-93BA-6C312043013D}" presName="parentLeftMargin" presStyleLbl="node1" presStyleIdx="0" presStyleCnt="3"/>
      <dgm:spPr/>
    </dgm:pt>
    <dgm:pt modelId="{BAAEE422-3E33-48B1-9801-1F32032B42CD}" type="pres">
      <dgm:prSet presAssocID="{5E400B01-247F-4267-93BA-6C31204301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BE6D31-380D-4418-9599-0EDA7AFDD1EB}" type="pres">
      <dgm:prSet presAssocID="{5E400B01-247F-4267-93BA-6C312043013D}" presName="negativeSpace" presStyleCnt="0"/>
      <dgm:spPr/>
    </dgm:pt>
    <dgm:pt modelId="{669B01A8-8B63-4B1F-AD4A-6B9A3E57BBB5}" type="pres">
      <dgm:prSet presAssocID="{5E400B01-247F-4267-93BA-6C312043013D}" presName="childText" presStyleLbl="conFgAcc1" presStyleIdx="0" presStyleCnt="3">
        <dgm:presLayoutVars>
          <dgm:bulletEnabled val="1"/>
        </dgm:presLayoutVars>
      </dgm:prSet>
      <dgm:spPr/>
    </dgm:pt>
    <dgm:pt modelId="{0EC11234-D30A-4FAC-AD9A-6870770C71B8}" type="pres">
      <dgm:prSet presAssocID="{EBD44451-48BA-4C36-AC75-EBC18E6D8549}" presName="spaceBetweenRectangles" presStyleCnt="0"/>
      <dgm:spPr/>
    </dgm:pt>
    <dgm:pt modelId="{D67AD226-75F6-4E1B-99AD-2A6B0DCCF38B}" type="pres">
      <dgm:prSet presAssocID="{EB74AB7A-B7C6-4E07-93D9-259A1B3C8E7C}" presName="parentLin" presStyleCnt="0"/>
      <dgm:spPr/>
    </dgm:pt>
    <dgm:pt modelId="{30066A8A-D277-4B9F-9D5C-ACB971CFF12B}" type="pres">
      <dgm:prSet presAssocID="{EB74AB7A-B7C6-4E07-93D9-259A1B3C8E7C}" presName="parentLeftMargin" presStyleLbl="node1" presStyleIdx="0" presStyleCnt="3"/>
      <dgm:spPr/>
    </dgm:pt>
    <dgm:pt modelId="{2E626BFE-BF1F-467C-9FEC-76785C8F0D47}" type="pres">
      <dgm:prSet presAssocID="{EB74AB7A-B7C6-4E07-93D9-259A1B3C8E7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35FDDC-4253-4C6F-8EA1-37D65DA92EC5}" type="pres">
      <dgm:prSet presAssocID="{EB74AB7A-B7C6-4E07-93D9-259A1B3C8E7C}" presName="negativeSpace" presStyleCnt="0"/>
      <dgm:spPr/>
    </dgm:pt>
    <dgm:pt modelId="{3164E6A3-C2D0-41DB-8EFD-75F18757702A}" type="pres">
      <dgm:prSet presAssocID="{EB74AB7A-B7C6-4E07-93D9-259A1B3C8E7C}" presName="childText" presStyleLbl="conFgAcc1" presStyleIdx="1" presStyleCnt="3">
        <dgm:presLayoutVars>
          <dgm:bulletEnabled val="1"/>
        </dgm:presLayoutVars>
      </dgm:prSet>
      <dgm:spPr/>
    </dgm:pt>
    <dgm:pt modelId="{D253CB63-87F1-4F77-BC4F-4B01BF326AD4}" type="pres">
      <dgm:prSet presAssocID="{F6361869-9F05-4B2E-A424-CD14460EAC6F}" presName="spaceBetweenRectangles" presStyleCnt="0"/>
      <dgm:spPr/>
    </dgm:pt>
    <dgm:pt modelId="{40D3348C-72B2-462F-BE73-AE1E77E310FA}" type="pres">
      <dgm:prSet presAssocID="{A9A105B3-F7A0-4A59-B081-2F49F4F7C660}" presName="parentLin" presStyleCnt="0"/>
      <dgm:spPr/>
    </dgm:pt>
    <dgm:pt modelId="{A23770B7-555C-4299-8FC1-84B79BE44D88}" type="pres">
      <dgm:prSet presAssocID="{A9A105B3-F7A0-4A59-B081-2F49F4F7C660}" presName="parentLeftMargin" presStyleLbl="node1" presStyleIdx="1" presStyleCnt="3"/>
      <dgm:spPr/>
    </dgm:pt>
    <dgm:pt modelId="{83813E09-1487-4B69-93EE-26F94CE61E39}" type="pres">
      <dgm:prSet presAssocID="{A9A105B3-F7A0-4A59-B081-2F49F4F7C66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69AC553-BEA1-46C9-BFDF-21DE620AAF33}" type="pres">
      <dgm:prSet presAssocID="{A9A105B3-F7A0-4A59-B081-2F49F4F7C660}" presName="negativeSpace" presStyleCnt="0"/>
      <dgm:spPr/>
    </dgm:pt>
    <dgm:pt modelId="{0DB96C05-AE39-4F95-8C6A-919FDDA4A62F}" type="pres">
      <dgm:prSet presAssocID="{A9A105B3-F7A0-4A59-B081-2F49F4F7C66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00BFDF1-DC0F-4BA5-B31A-C5609A911123}" type="presOf" srcId="{2338C84B-A56F-4A88-87DC-76CDF388A2A4}" destId="{429C4829-6AAC-46AF-B972-02EA605A1BD1}" srcOrd="0" destOrd="0" presId="urn:microsoft.com/office/officeart/2005/8/layout/list1"/>
    <dgm:cxn modelId="{49E6461E-3A8D-47E7-B57D-16942AF06903}" type="presOf" srcId="{EB74AB7A-B7C6-4E07-93D9-259A1B3C8E7C}" destId="{30066A8A-D277-4B9F-9D5C-ACB971CFF12B}" srcOrd="0" destOrd="0" presId="urn:microsoft.com/office/officeart/2005/8/layout/list1"/>
    <dgm:cxn modelId="{BC62BFA0-E53C-4408-BAE8-663C75E5A0FC}" type="presOf" srcId="{5E400B01-247F-4267-93BA-6C312043013D}" destId="{18FBF46C-96A6-4DEB-A8D6-06D2D36B90D6}" srcOrd="0" destOrd="0" presId="urn:microsoft.com/office/officeart/2005/8/layout/list1"/>
    <dgm:cxn modelId="{F7C52B74-E36C-49A2-936B-EEC9A6B5F113}" srcId="{2338C84B-A56F-4A88-87DC-76CDF388A2A4}" destId="{A9A105B3-F7A0-4A59-B081-2F49F4F7C660}" srcOrd="2" destOrd="0" parTransId="{1AD67836-9144-492D-82BF-1027F70B5655}" sibTransId="{7B132971-6BF6-4400-9227-D75B70B0F1D5}"/>
    <dgm:cxn modelId="{2873DCE8-3D7F-48F3-AF8D-06FC884A5001}" type="presOf" srcId="{A9A105B3-F7A0-4A59-B081-2F49F4F7C660}" destId="{A23770B7-555C-4299-8FC1-84B79BE44D88}" srcOrd="0" destOrd="0" presId="urn:microsoft.com/office/officeart/2005/8/layout/list1"/>
    <dgm:cxn modelId="{233EDCC3-C742-4B47-AA1F-A16C998C0145}" srcId="{2338C84B-A56F-4A88-87DC-76CDF388A2A4}" destId="{EB74AB7A-B7C6-4E07-93D9-259A1B3C8E7C}" srcOrd="1" destOrd="0" parTransId="{3D5CA8F4-307C-4574-8BD1-18D562993475}" sibTransId="{F6361869-9F05-4B2E-A424-CD14460EAC6F}"/>
    <dgm:cxn modelId="{6580C104-2954-4F8B-A8AA-9F524FD6C96F}" type="presOf" srcId="{5E400B01-247F-4267-93BA-6C312043013D}" destId="{BAAEE422-3E33-48B1-9801-1F32032B42CD}" srcOrd="1" destOrd="0" presId="urn:microsoft.com/office/officeart/2005/8/layout/list1"/>
    <dgm:cxn modelId="{53BA0E4F-B17F-40BC-9B7B-1BCE100BE5D7}" srcId="{2338C84B-A56F-4A88-87DC-76CDF388A2A4}" destId="{5E400B01-247F-4267-93BA-6C312043013D}" srcOrd="0" destOrd="0" parTransId="{2A17BEB6-78FA-461B-960B-1AEEF24D9DFB}" sibTransId="{EBD44451-48BA-4C36-AC75-EBC18E6D8549}"/>
    <dgm:cxn modelId="{11648BE7-AE05-4FBB-B4B1-E06B966FB1C1}" type="presOf" srcId="{A9A105B3-F7A0-4A59-B081-2F49F4F7C660}" destId="{83813E09-1487-4B69-93EE-26F94CE61E39}" srcOrd="1" destOrd="0" presId="urn:microsoft.com/office/officeart/2005/8/layout/list1"/>
    <dgm:cxn modelId="{EBA4496A-5A80-414B-86B2-519D376CE886}" type="presOf" srcId="{EB74AB7A-B7C6-4E07-93D9-259A1B3C8E7C}" destId="{2E626BFE-BF1F-467C-9FEC-76785C8F0D47}" srcOrd="1" destOrd="0" presId="urn:microsoft.com/office/officeart/2005/8/layout/list1"/>
    <dgm:cxn modelId="{545B8520-F29C-470E-94B4-D0D6093CE083}" type="presParOf" srcId="{429C4829-6AAC-46AF-B972-02EA605A1BD1}" destId="{73B81DDB-22AC-40FD-A4A2-5ADD5EF71235}" srcOrd="0" destOrd="0" presId="urn:microsoft.com/office/officeart/2005/8/layout/list1"/>
    <dgm:cxn modelId="{0365AA67-8A5C-4BCC-AB6F-1E718FF266BC}" type="presParOf" srcId="{73B81DDB-22AC-40FD-A4A2-5ADD5EF71235}" destId="{18FBF46C-96A6-4DEB-A8D6-06D2D36B90D6}" srcOrd="0" destOrd="0" presId="urn:microsoft.com/office/officeart/2005/8/layout/list1"/>
    <dgm:cxn modelId="{80BB408F-A308-470D-AAD1-E9782592012F}" type="presParOf" srcId="{73B81DDB-22AC-40FD-A4A2-5ADD5EF71235}" destId="{BAAEE422-3E33-48B1-9801-1F32032B42CD}" srcOrd="1" destOrd="0" presId="urn:microsoft.com/office/officeart/2005/8/layout/list1"/>
    <dgm:cxn modelId="{ECDCAB5D-A5E4-48EF-BD1D-9D544D206F36}" type="presParOf" srcId="{429C4829-6AAC-46AF-B972-02EA605A1BD1}" destId="{80BE6D31-380D-4418-9599-0EDA7AFDD1EB}" srcOrd="1" destOrd="0" presId="urn:microsoft.com/office/officeart/2005/8/layout/list1"/>
    <dgm:cxn modelId="{3C83C29B-B695-4B1B-A7FE-DF41C99B917A}" type="presParOf" srcId="{429C4829-6AAC-46AF-B972-02EA605A1BD1}" destId="{669B01A8-8B63-4B1F-AD4A-6B9A3E57BBB5}" srcOrd="2" destOrd="0" presId="urn:microsoft.com/office/officeart/2005/8/layout/list1"/>
    <dgm:cxn modelId="{589E365A-E194-43F5-904D-EB04BADA8ACD}" type="presParOf" srcId="{429C4829-6AAC-46AF-B972-02EA605A1BD1}" destId="{0EC11234-D30A-4FAC-AD9A-6870770C71B8}" srcOrd="3" destOrd="0" presId="urn:microsoft.com/office/officeart/2005/8/layout/list1"/>
    <dgm:cxn modelId="{EB0373D6-3649-4F3F-B780-C763B5D7DCD0}" type="presParOf" srcId="{429C4829-6AAC-46AF-B972-02EA605A1BD1}" destId="{D67AD226-75F6-4E1B-99AD-2A6B0DCCF38B}" srcOrd="4" destOrd="0" presId="urn:microsoft.com/office/officeart/2005/8/layout/list1"/>
    <dgm:cxn modelId="{4165BC0B-11B8-4483-85E8-5D16E036C0CB}" type="presParOf" srcId="{D67AD226-75F6-4E1B-99AD-2A6B0DCCF38B}" destId="{30066A8A-D277-4B9F-9D5C-ACB971CFF12B}" srcOrd="0" destOrd="0" presId="urn:microsoft.com/office/officeart/2005/8/layout/list1"/>
    <dgm:cxn modelId="{D38365F2-BB3E-48DA-A777-1E0A31A9AAF8}" type="presParOf" srcId="{D67AD226-75F6-4E1B-99AD-2A6B0DCCF38B}" destId="{2E626BFE-BF1F-467C-9FEC-76785C8F0D47}" srcOrd="1" destOrd="0" presId="urn:microsoft.com/office/officeart/2005/8/layout/list1"/>
    <dgm:cxn modelId="{83095828-D85D-4850-9276-7F3AB44581CF}" type="presParOf" srcId="{429C4829-6AAC-46AF-B972-02EA605A1BD1}" destId="{8535FDDC-4253-4C6F-8EA1-37D65DA92EC5}" srcOrd="5" destOrd="0" presId="urn:microsoft.com/office/officeart/2005/8/layout/list1"/>
    <dgm:cxn modelId="{7BD1AC3F-D05B-4674-B6EC-B375BCBB9BAF}" type="presParOf" srcId="{429C4829-6AAC-46AF-B972-02EA605A1BD1}" destId="{3164E6A3-C2D0-41DB-8EFD-75F18757702A}" srcOrd="6" destOrd="0" presId="urn:microsoft.com/office/officeart/2005/8/layout/list1"/>
    <dgm:cxn modelId="{79ABB815-C041-4360-9BF4-F382F17E5556}" type="presParOf" srcId="{429C4829-6AAC-46AF-B972-02EA605A1BD1}" destId="{D253CB63-87F1-4F77-BC4F-4B01BF326AD4}" srcOrd="7" destOrd="0" presId="urn:microsoft.com/office/officeart/2005/8/layout/list1"/>
    <dgm:cxn modelId="{F47A7B97-7D58-4F4F-8B6C-13C1BA8A3F8E}" type="presParOf" srcId="{429C4829-6AAC-46AF-B972-02EA605A1BD1}" destId="{40D3348C-72B2-462F-BE73-AE1E77E310FA}" srcOrd="8" destOrd="0" presId="urn:microsoft.com/office/officeart/2005/8/layout/list1"/>
    <dgm:cxn modelId="{3D8445D3-74DC-4B31-A3B5-C7EB2508BFFB}" type="presParOf" srcId="{40D3348C-72B2-462F-BE73-AE1E77E310FA}" destId="{A23770B7-555C-4299-8FC1-84B79BE44D88}" srcOrd="0" destOrd="0" presId="urn:microsoft.com/office/officeart/2005/8/layout/list1"/>
    <dgm:cxn modelId="{C96B09EF-FB21-4B99-810F-07DB6925114F}" type="presParOf" srcId="{40D3348C-72B2-462F-BE73-AE1E77E310FA}" destId="{83813E09-1487-4B69-93EE-26F94CE61E39}" srcOrd="1" destOrd="0" presId="urn:microsoft.com/office/officeart/2005/8/layout/list1"/>
    <dgm:cxn modelId="{E8B11ED4-FFCE-43CE-B7B2-C160A52408BD}" type="presParOf" srcId="{429C4829-6AAC-46AF-B972-02EA605A1BD1}" destId="{869AC553-BEA1-46C9-BFDF-21DE620AAF33}" srcOrd="9" destOrd="0" presId="urn:microsoft.com/office/officeart/2005/8/layout/list1"/>
    <dgm:cxn modelId="{9619BB4E-0490-451E-B7BC-4018E5C8F6A2}" type="presParOf" srcId="{429C4829-6AAC-46AF-B972-02EA605A1BD1}" destId="{0DB96C05-AE39-4F95-8C6A-919FDDA4A62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B01A8-8B63-4B1F-AD4A-6B9A3E57BBB5}">
      <dsp:nvSpPr>
        <dsp:cNvPr id="0" name=""/>
        <dsp:cNvSpPr/>
      </dsp:nvSpPr>
      <dsp:spPr>
        <a:xfrm>
          <a:off x="0" y="466181"/>
          <a:ext cx="82296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EE422-3E33-48B1-9801-1F32032B42CD}">
      <dsp:nvSpPr>
        <dsp:cNvPr id="0" name=""/>
        <dsp:cNvSpPr/>
      </dsp:nvSpPr>
      <dsp:spPr>
        <a:xfrm>
          <a:off x="411480" y="23381"/>
          <a:ext cx="5760720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 smtClean="0"/>
            <a:t>매직 넘버를 기호 상수로 치환</a:t>
          </a:r>
          <a:endParaRPr lang="ko-KR" altLang="en-US" sz="3000" kern="1200" dirty="0"/>
        </a:p>
      </dsp:txBody>
      <dsp:txXfrm>
        <a:off x="454711" y="66612"/>
        <a:ext cx="5674258" cy="799138"/>
      </dsp:txXfrm>
    </dsp:sp>
    <dsp:sp modelId="{3164E6A3-C2D0-41DB-8EFD-75F18757702A}">
      <dsp:nvSpPr>
        <dsp:cNvPr id="0" name=""/>
        <dsp:cNvSpPr/>
      </dsp:nvSpPr>
      <dsp:spPr>
        <a:xfrm>
          <a:off x="0" y="1826981"/>
          <a:ext cx="82296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26BFE-BF1F-467C-9FEC-76785C8F0D47}">
      <dsp:nvSpPr>
        <dsp:cNvPr id="0" name=""/>
        <dsp:cNvSpPr/>
      </dsp:nvSpPr>
      <dsp:spPr>
        <a:xfrm>
          <a:off x="411480" y="1384181"/>
          <a:ext cx="5760720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0" kern="1200"/>
        </a:p>
      </dsp:txBody>
      <dsp:txXfrm>
        <a:off x="454711" y="1427412"/>
        <a:ext cx="5674258" cy="799138"/>
      </dsp:txXfrm>
    </dsp:sp>
    <dsp:sp modelId="{0DB96C05-AE39-4F95-8C6A-919FDDA4A62F}">
      <dsp:nvSpPr>
        <dsp:cNvPr id="0" name=""/>
        <dsp:cNvSpPr/>
      </dsp:nvSpPr>
      <dsp:spPr>
        <a:xfrm>
          <a:off x="0" y="3187781"/>
          <a:ext cx="82296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13E09-1487-4B69-93EE-26F94CE61E39}">
      <dsp:nvSpPr>
        <dsp:cNvPr id="0" name=""/>
        <dsp:cNvSpPr/>
      </dsp:nvSpPr>
      <dsp:spPr>
        <a:xfrm>
          <a:off x="411480" y="2744981"/>
          <a:ext cx="5760720" cy="88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0" kern="1200"/>
        </a:p>
      </dsp:txBody>
      <dsp:txXfrm>
        <a:off x="454711" y="2788212"/>
        <a:ext cx="567425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19756-EBF7-44E3-A5AA-A602CB219140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1FEC3-D288-49C6-8AAC-8A990A63F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8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200401"/>
            <a:ext cx="7620000" cy="628650"/>
          </a:xfrm>
        </p:spPr>
        <p:txBody>
          <a:bodyPr/>
          <a:lstStyle>
            <a:lvl1pPr marL="0" indent="0">
              <a:tabLst>
                <a:tab pos="358775" algn="l"/>
              </a:tabLst>
              <a:defRPr sz="30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352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6347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9" y="649224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035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1451"/>
            <a:ext cx="8229600" cy="342900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51510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658654"/>
            <a:ext cx="4041776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7456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2870"/>
            <a:ext cx="8229600" cy="411481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/>
          </a:p>
        </p:txBody>
      </p:sp>
    </p:spTree>
    <p:extLst>
      <p:ext uri="{BB962C8B-B14F-4D97-AF65-F5344CB8AC3E}">
        <p14:creationId xmlns:p14="http://schemas.microsoft.com/office/powerpoint/2010/main" val="396489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476488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/>
          </a:p>
        </p:txBody>
      </p:sp>
    </p:spTree>
    <p:extLst>
      <p:ext uri="{BB962C8B-B14F-4D97-AF65-F5344CB8AC3E}">
        <p14:creationId xmlns:p14="http://schemas.microsoft.com/office/powerpoint/2010/main" val="270088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3"/>
          <p:cNvSpPr>
            <a:spLocks noChangeArrowheads="1" noChangeShapeType="1" noTextEdit="1"/>
          </p:cNvSpPr>
          <p:nvPr/>
        </p:nvSpPr>
        <p:spPr bwMode="gray">
          <a:xfrm>
            <a:off x="2423163" y="3290209"/>
            <a:ext cx="4724400" cy="457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4500" b="1" kern="10" spc="42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4500" b="1" kern="10" spc="42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418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2667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166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80985" indent="0" algn="ctr">
              <a:buNone/>
            </a:lvl2pPr>
            <a:lvl3pPr marL="761970" indent="0" algn="ctr">
              <a:buNone/>
            </a:lvl3pPr>
            <a:lvl4pPr marL="1142954" indent="0" algn="ctr">
              <a:buNone/>
            </a:lvl4pPr>
            <a:lvl5pPr marL="1523939" indent="0" algn="ctr">
              <a:buNone/>
            </a:lvl5pPr>
            <a:lvl6pPr marL="1904924" indent="0" algn="ctr">
              <a:buNone/>
            </a:lvl6pPr>
            <a:lvl7pPr marL="2285909" indent="0" algn="ctr">
              <a:buNone/>
            </a:lvl7pPr>
            <a:lvl8pPr marL="2666893" indent="0" algn="ctr">
              <a:buNone/>
            </a:lvl8pPr>
            <a:lvl9pPr marL="3047878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1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651511"/>
            <a:ext cx="8229600" cy="39456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4767262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4767262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4767262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1">
                <a:solidFill>
                  <a:schemeClr val="tx2"/>
                </a:solidFill>
              </a:defRPr>
            </a:lvl1pPr>
          </a:lstStyle>
          <a:p>
            <a:fld id="{5D5799DF-C675-4523-97F9-45888B647E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46977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5829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/>
          </a:p>
        </p:txBody>
      </p:sp>
    </p:spTree>
    <p:extLst>
      <p:ext uri="{BB962C8B-B14F-4D97-AF65-F5344CB8AC3E}">
        <p14:creationId xmlns:p14="http://schemas.microsoft.com/office/powerpoint/2010/main" val="3639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kern="1200">
          <a:solidFill>
            <a:schemeClr val="tx2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171443" indent="-171443" algn="l" rtl="0" eaLnBrk="1" latinLnBrk="1" hangingPunct="1">
        <a:spcBef>
          <a:spcPts val="375"/>
        </a:spcBef>
        <a:buClr>
          <a:schemeClr val="accent1"/>
        </a:buClr>
        <a:buSzPct val="76000"/>
        <a:buFont typeface="Wingdings 3"/>
        <a:buChar char=""/>
        <a:defRPr kumimoji="0" sz="20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342886" indent="-171443" algn="l" rtl="0" eaLnBrk="1" latinLnBrk="1" hangingPunct="1">
        <a:spcBef>
          <a:spcPts val="312"/>
        </a:spcBef>
        <a:buClr>
          <a:schemeClr val="accent2"/>
        </a:buClr>
        <a:buSzPct val="76000"/>
        <a:buFont typeface="Wingdings 3"/>
        <a:buChar char=""/>
        <a:defRPr kumimoji="0" sz="1800" kern="1200" baseline="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2pPr>
      <a:lvl3pPr marL="514329" indent="-142869" algn="l" rtl="0" eaLnBrk="1" latinLnBrk="1" hangingPunct="1">
        <a:spcBef>
          <a:spcPts val="312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685773" indent="-142869" algn="l" rtl="0" eaLnBrk="1" latinLnBrk="1" hangingPunct="1">
        <a:spcBef>
          <a:spcPts val="25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857216" indent="-142869" algn="l" rtl="0" eaLnBrk="1" latinLnBrk="1" hangingPunct="1">
        <a:spcBef>
          <a:spcPts val="187"/>
        </a:spcBef>
        <a:buClr>
          <a:schemeClr val="accent2"/>
        </a:buClr>
        <a:buSzPct val="70000"/>
        <a:buFont typeface="Wingdings"/>
        <a:buChar char=""/>
        <a:defRPr kumimoji="0" sz="12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1028659" indent="-114295" algn="l" rtl="0" eaLnBrk="1" latinLnBrk="1" hangingPunct="1">
        <a:spcBef>
          <a:spcPts val="187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142954" indent="-114295" algn="l" rtl="0" eaLnBrk="1" latinLnBrk="1" hangingPunct="1">
        <a:spcBef>
          <a:spcPts val="187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257250" indent="-114295" algn="l" rtl="0" eaLnBrk="1" latinLnBrk="1" hangingPunct="1">
        <a:spcBef>
          <a:spcPts val="187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371545" indent="-114295" algn="l" rtl="0" eaLnBrk="1" latinLnBrk="1" hangingPunct="1">
        <a:spcBef>
          <a:spcPts val="187"/>
        </a:spcBef>
        <a:buClr>
          <a:srgbClr val="9FB8CD"/>
        </a:buClr>
        <a:buSzPct val="75000"/>
        <a:buFont typeface="Wingdings 3"/>
        <a:buChar char=""/>
        <a:defRPr kumimoji="0" lang="en-US" sz="75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자바로 배우는 </a:t>
            </a:r>
            <a:r>
              <a:rPr lang="ko-KR" altLang="en-US" dirty="0" err="1" smtClean="0"/>
              <a:t>리팩토링</a:t>
            </a:r>
            <a:r>
              <a:rPr lang="ko-KR" altLang="en-US" dirty="0" smtClean="0"/>
              <a:t> 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11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자바로 배우는 </a:t>
            </a:r>
            <a:r>
              <a:rPr lang="ko-KR" altLang="en-US" dirty="0" err="1"/>
              <a:t>리팩토링</a:t>
            </a:r>
            <a:r>
              <a:rPr lang="ko-KR" altLang="en-US" dirty="0"/>
              <a:t> 입문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81324324"/>
              </p:ext>
            </p:extLst>
          </p:nvPr>
        </p:nvGraphicFramePr>
        <p:xfrm>
          <a:off x="457200" y="650875"/>
          <a:ext cx="8229600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36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Ver02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yThemeVer02" id="{EAEA7853-247F-4D97-A84F-8F51B6AE0C79}" vid="{207CACDA-2039-457E-A6A7-FFA31EE9EFC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Ver02 MyBatis를 사용한 Java 퍼시스턴스 개발01-MyBatis와 JDBC비교</Template>
  <TotalTime>7</TotalTime>
  <Words>14</Words>
  <Application>Microsoft Office PowerPoint</Application>
  <PresentationFormat>화면 슬라이드 쇼(16:9)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MyThemeVer02</vt:lpstr>
      <vt:lpstr>자바로 배우는 리팩토링 입문</vt:lpstr>
      <vt:lpstr>자바로 배우는 리팩토링 입문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자바로 배우는 리팩토링 입문</dc:title>
  <dc:creator>classA_teacher</dc:creator>
  <cp:lastModifiedBy>classA_teacher</cp:lastModifiedBy>
  <cp:revision>2</cp:revision>
  <dcterms:created xsi:type="dcterms:W3CDTF">2018-02-23T02:02:49Z</dcterms:created>
  <dcterms:modified xsi:type="dcterms:W3CDTF">2018-02-23T02:10:05Z</dcterms:modified>
</cp:coreProperties>
</file>