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650" r:id="rId2"/>
    <p:sldMasterId id="2147483709" r:id="rId3"/>
    <p:sldMasterId id="2147483697" r:id="rId4"/>
    <p:sldMasterId id="2147483651" r:id="rId5"/>
    <p:sldMasterId id="2147483685" r:id="rId6"/>
  </p:sldMasterIdLst>
  <p:notesMasterIdLst>
    <p:notesMasterId r:id="rId8"/>
  </p:notesMasterIdLst>
  <p:sldIdLst>
    <p:sldId id="256" r:id="rId7"/>
  </p:sldIdLst>
  <p:sldSz cx="43891200" cy="32918400"/>
  <p:notesSz cx="9180513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88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1pPr>
    <a:lvl2pPr marL="399962" algn="l" rtl="0" fontAlgn="base">
      <a:spcBef>
        <a:spcPct val="0"/>
      </a:spcBef>
      <a:spcAft>
        <a:spcPct val="0"/>
      </a:spcAft>
      <a:defRPr sz="2888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2pPr>
    <a:lvl3pPr marL="799925" algn="l" rtl="0" fontAlgn="base">
      <a:spcBef>
        <a:spcPct val="0"/>
      </a:spcBef>
      <a:spcAft>
        <a:spcPct val="0"/>
      </a:spcAft>
      <a:defRPr sz="2888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3pPr>
    <a:lvl4pPr marL="1199887" algn="l" rtl="0" fontAlgn="base">
      <a:spcBef>
        <a:spcPct val="0"/>
      </a:spcBef>
      <a:spcAft>
        <a:spcPct val="0"/>
      </a:spcAft>
      <a:defRPr sz="2888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4pPr>
    <a:lvl5pPr marL="1599851" algn="l" rtl="0" fontAlgn="base">
      <a:spcBef>
        <a:spcPct val="0"/>
      </a:spcBef>
      <a:spcAft>
        <a:spcPct val="0"/>
      </a:spcAft>
      <a:defRPr sz="2888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5pPr>
    <a:lvl6pPr marL="1999813" algn="l" defTabSz="799925" rtl="0" eaLnBrk="1" latinLnBrk="0" hangingPunct="1">
      <a:defRPr sz="2888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6pPr>
    <a:lvl7pPr marL="2399775" algn="l" defTabSz="799925" rtl="0" eaLnBrk="1" latinLnBrk="0" hangingPunct="1">
      <a:defRPr sz="2888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7pPr>
    <a:lvl8pPr marL="2799738" algn="l" defTabSz="799925" rtl="0" eaLnBrk="1" latinLnBrk="0" hangingPunct="1">
      <a:defRPr sz="2888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8pPr>
    <a:lvl9pPr marL="3199700" algn="l" defTabSz="799925" rtl="0" eaLnBrk="1" latinLnBrk="0" hangingPunct="1">
      <a:defRPr sz="2888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51" userDrawn="1">
          <p15:clr>
            <a:srgbClr val="A4A3A4"/>
          </p15:clr>
        </p15:guide>
        <p15:guide id="2" orient="horz" pos="20284" userDrawn="1">
          <p15:clr>
            <a:srgbClr val="A4A3A4"/>
          </p15:clr>
        </p15:guide>
        <p15:guide id="3" pos="437" userDrawn="1">
          <p15:clr>
            <a:srgbClr val="A4A3A4"/>
          </p15:clr>
        </p15:guide>
        <p15:guide id="4" pos="6725" userDrawn="1">
          <p15:clr>
            <a:srgbClr val="A4A3A4"/>
          </p15:clr>
        </p15:guide>
        <p15:guide id="5" pos="7237" userDrawn="1">
          <p15:clr>
            <a:srgbClr val="A4A3A4"/>
          </p15:clr>
        </p15:guide>
        <p15:guide id="6" pos="13525" userDrawn="1">
          <p15:clr>
            <a:srgbClr val="A4A3A4"/>
          </p15:clr>
        </p15:guide>
        <p15:guide id="7" pos="14029" userDrawn="1">
          <p15:clr>
            <a:srgbClr val="A4A3A4"/>
          </p15:clr>
        </p15:guide>
        <p15:guide id="8" pos="20317" userDrawn="1">
          <p15:clr>
            <a:srgbClr val="A4A3A4"/>
          </p15:clr>
        </p15:guide>
        <p15:guide id="9" pos="20837" userDrawn="1">
          <p15:clr>
            <a:srgbClr val="A4A3A4"/>
          </p15:clr>
        </p15:guide>
        <p15:guide id="10" pos="271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 Authorized Customer" initials="" lastIdx="3" clrIdx="0"/>
  <p:cmAuthor id="2" name="Phil Troped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B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008" autoAdjust="0"/>
    <p:restoredTop sz="50000" autoAdjust="0"/>
  </p:normalViewPr>
  <p:slideViewPr>
    <p:cSldViewPr snapToGrid="0" snapToObjects="1">
      <p:cViewPr>
        <p:scale>
          <a:sx n="130" d="100"/>
          <a:sy n="130" d="100"/>
        </p:scale>
        <p:origin x="96" y="-19704"/>
      </p:cViewPr>
      <p:guideLst>
        <p:guide orient="horz" pos="3551"/>
        <p:guide orient="horz" pos="20284"/>
        <p:guide pos="437"/>
        <p:guide pos="6725"/>
        <p:guide pos="7237"/>
        <p:guide pos="13525"/>
        <p:guide pos="14029"/>
        <p:guide pos="20317"/>
        <p:guide pos="20837"/>
        <p:guide pos="271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21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Akshay\Google%20Drive\Thesis\gpgpusim\Pascal%20correlati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hmoud\Desktop\Akshays'%20paper%20data%20and%20figures\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hmoud\Desktop\Akshays'%20paper%20data%20and%20figures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06839789688869"/>
          <c:y val="6.6383415968391923E-2"/>
          <c:w val="0.82050450601400793"/>
          <c:h val="0.613631719602242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'Inst graph'!$T$1</c:f>
              <c:strCache>
                <c:ptCount val="1"/>
                <c:pt idx="0">
                  <c:v>ALU_OP</c:v>
                </c:pt>
              </c:strCache>
            </c:strRef>
          </c:tx>
          <c:spPr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'Inst graph'!$Q$30:$S$39</c:f>
              <c:multiLvlStrCache>
                <c:ptCount val="10"/>
                <c:lvl>
                  <c:pt idx="0">
                    <c:v>vISA</c:v>
                  </c:pt>
                  <c:pt idx="1">
                    <c:v>mISA</c:v>
                  </c:pt>
                  <c:pt idx="2">
                    <c:v>vISA</c:v>
                  </c:pt>
                  <c:pt idx="3">
                    <c:v>mISA</c:v>
                  </c:pt>
                  <c:pt idx="4">
                    <c:v>vISA</c:v>
                  </c:pt>
                  <c:pt idx="5">
                    <c:v>mISA</c:v>
                  </c:pt>
                  <c:pt idx="6">
                    <c:v>vISA</c:v>
                  </c:pt>
                  <c:pt idx="7">
                    <c:v>mISA</c:v>
                  </c:pt>
                  <c:pt idx="8">
                    <c:v>vISA</c:v>
                  </c:pt>
                  <c:pt idx="9">
                    <c:v>mISA</c:v>
                  </c:pt>
                </c:lvl>
                <c:lvl>
                  <c:pt idx="0">
                    <c:v>HWL</c:v>
                  </c:pt>
                  <c:pt idx="2">
                    <c:v>STN</c:v>
                  </c:pt>
                  <c:pt idx="4">
                    <c:v>SMM</c:v>
                  </c:pt>
                  <c:pt idx="6">
                    <c:v>CP</c:v>
                  </c:pt>
                  <c:pt idx="8">
                    <c:v>MRI</c:v>
                  </c:pt>
                </c:lvl>
                <c:lvl>
                  <c:pt idx="0">
                    <c:v>Compute-Intensive</c:v>
                  </c:pt>
                </c:lvl>
              </c:multiLvlStrCache>
            </c:multiLvlStrRef>
          </c:cat>
          <c:val>
            <c:numRef>
              <c:f>'Inst graph'!$T$30:$T$39</c:f>
              <c:numCache>
                <c:formatCode>General</c:formatCode>
                <c:ptCount val="10"/>
                <c:pt idx="0">
                  <c:v>0.2725183592915657</c:v>
                </c:pt>
                <c:pt idx="1">
                  <c:v>1.029226674457058</c:v>
                </c:pt>
                <c:pt idx="2">
                  <c:v>0.55767532249488017</c:v>
                </c:pt>
                <c:pt idx="3">
                  <c:v>0.68365615620294651</c:v>
                </c:pt>
                <c:pt idx="4">
                  <c:v>1.4538048843772577</c:v>
                </c:pt>
                <c:pt idx="5">
                  <c:v>0.17808422731333043</c:v>
                </c:pt>
                <c:pt idx="6">
                  <c:v>0.77746849100060789</c:v>
                </c:pt>
                <c:pt idx="7">
                  <c:v>0.69225966951160411</c:v>
                </c:pt>
                <c:pt idx="8">
                  <c:v>0.53114502326280666</c:v>
                </c:pt>
                <c:pt idx="9">
                  <c:v>0.32328804771190484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CD-4C5A-9BBD-D61760B3A64A}"/>
            </c:ext>
          </c:extLst>
        </c:ser>
        <c:ser>
          <c:idx val="1"/>
          <c:order val="1"/>
          <c:tx>
            <c:strRef>
              <c:f>'Inst graph'!$U$1</c:f>
              <c:strCache>
                <c:ptCount val="1"/>
                <c:pt idx="0">
                  <c:v>MAD_OP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'Inst graph'!$Q$30:$S$39</c:f>
              <c:multiLvlStrCache>
                <c:ptCount val="10"/>
                <c:lvl>
                  <c:pt idx="0">
                    <c:v>vISA</c:v>
                  </c:pt>
                  <c:pt idx="1">
                    <c:v>mISA</c:v>
                  </c:pt>
                  <c:pt idx="2">
                    <c:v>vISA</c:v>
                  </c:pt>
                  <c:pt idx="3">
                    <c:v>mISA</c:v>
                  </c:pt>
                  <c:pt idx="4">
                    <c:v>vISA</c:v>
                  </c:pt>
                  <c:pt idx="5">
                    <c:v>mISA</c:v>
                  </c:pt>
                  <c:pt idx="6">
                    <c:v>vISA</c:v>
                  </c:pt>
                  <c:pt idx="7">
                    <c:v>mISA</c:v>
                  </c:pt>
                  <c:pt idx="8">
                    <c:v>vISA</c:v>
                  </c:pt>
                  <c:pt idx="9">
                    <c:v>mISA</c:v>
                  </c:pt>
                </c:lvl>
                <c:lvl>
                  <c:pt idx="0">
                    <c:v>HWL</c:v>
                  </c:pt>
                  <c:pt idx="2">
                    <c:v>STN</c:v>
                  </c:pt>
                  <c:pt idx="4">
                    <c:v>SMM</c:v>
                  </c:pt>
                  <c:pt idx="6">
                    <c:v>CP</c:v>
                  </c:pt>
                  <c:pt idx="8">
                    <c:v>MRI</c:v>
                  </c:pt>
                </c:lvl>
                <c:lvl>
                  <c:pt idx="0">
                    <c:v>Compute-Intensive</c:v>
                  </c:pt>
                </c:lvl>
              </c:multiLvlStrCache>
            </c:multiLvlStrRef>
          </c:cat>
          <c:val>
            <c:numRef>
              <c:f>'Inst graph'!$U$30:$U$39</c:f>
              <c:numCache>
                <c:formatCode>General</c:formatCode>
                <c:ptCount val="10"/>
                <c:pt idx="0">
                  <c:v>2.5157778098954569E-2</c:v>
                </c:pt>
                <c:pt idx="1">
                  <c:v>0.1754227810413162</c:v>
                </c:pt>
                <c:pt idx="2">
                  <c:v>0</c:v>
                </c:pt>
                <c:pt idx="3">
                  <c:v>0.14315610205162063</c:v>
                </c:pt>
                <c:pt idx="4">
                  <c:v>0.59810072769843525</c:v>
                </c:pt>
                <c:pt idx="5">
                  <c:v>0.6006800258009789</c:v>
                </c:pt>
                <c:pt idx="6">
                  <c:v>0.14904919878712999</c:v>
                </c:pt>
                <c:pt idx="7">
                  <c:v>0.23955465186963582</c:v>
                </c:pt>
                <c:pt idx="8">
                  <c:v>0.28264121809116727</c:v>
                </c:pt>
                <c:pt idx="9">
                  <c:v>0.2867435834206068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CD-4C5A-9BBD-D61760B3A64A}"/>
            </c:ext>
          </c:extLst>
        </c:ser>
        <c:ser>
          <c:idx val="2"/>
          <c:order val="2"/>
          <c:tx>
            <c:strRef>
              <c:f>'Inst graph'!$V$1</c:f>
              <c:strCache>
                <c:ptCount val="1"/>
                <c:pt idx="0">
                  <c:v>Control_OP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'Inst graph'!$Q$30:$S$39</c:f>
              <c:multiLvlStrCache>
                <c:ptCount val="10"/>
                <c:lvl>
                  <c:pt idx="0">
                    <c:v>vISA</c:v>
                  </c:pt>
                  <c:pt idx="1">
                    <c:v>mISA</c:v>
                  </c:pt>
                  <c:pt idx="2">
                    <c:v>vISA</c:v>
                  </c:pt>
                  <c:pt idx="3">
                    <c:v>mISA</c:v>
                  </c:pt>
                  <c:pt idx="4">
                    <c:v>vISA</c:v>
                  </c:pt>
                  <c:pt idx="5">
                    <c:v>mISA</c:v>
                  </c:pt>
                  <c:pt idx="6">
                    <c:v>vISA</c:v>
                  </c:pt>
                  <c:pt idx="7">
                    <c:v>mISA</c:v>
                  </c:pt>
                  <c:pt idx="8">
                    <c:v>vISA</c:v>
                  </c:pt>
                  <c:pt idx="9">
                    <c:v>mISA</c:v>
                  </c:pt>
                </c:lvl>
                <c:lvl>
                  <c:pt idx="0">
                    <c:v>HWL</c:v>
                  </c:pt>
                  <c:pt idx="2">
                    <c:v>STN</c:v>
                  </c:pt>
                  <c:pt idx="4">
                    <c:v>SMM</c:v>
                  </c:pt>
                  <c:pt idx="6">
                    <c:v>CP</c:v>
                  </c:pt>
                  <c:pt idx="8">
                    <c:v>MRI</c:v>
                  </c:pt>
                </c:lvl>
                <c:lvl>
                  <c:pt idx="0">
                    <c:v>Compute-Intensive</c:v>
                  </c:pt>
                </c:lvl>
              </c:multiLvlStrCache>
            </c:multiLvlStrRef>
          </c:cat>
          <c:val>
            <c:numRef>
              <c:f>'Inst graph'!$V$30:$V$39</c:f>
              <c:numCache>
                <c:formatCode>General</c:formatCode>
                <c:ptCount val="10"/>
                <c:pt idx="0">
                  <c:v>1.6577957822432491E-2</c:v>
                </c:pt>
                <c:pt idx="1">
                  <c:v>6.6045033407377982E-2</c:v>
                </c:pt>
                <c:pt idx="2">
                  <c:v>7.8390384876991057E-2</c:v>
                </c:pt>
                <c:pt idx="3">
                  <c:v>0.11470755827323292</c:v>
                </c:pt>
                <c:pt idx="4">
                  <c:v>4.6679563340008792E-2</c:v>
                </c:pt>
                <c:pt idx="5">
                  <c:v>4.6854326727886635E-2</c:v>
                </c:pt>
                <c:pt idx="6">
                  <c:v>9.4005617630203625E-2</c:v>
                </c:pt>
                <c:pt idx="7">
                  <c:v>4.4673041256703766E-2</c:v>
                </c:pt>
                <c:pt idx="8">
                  <c:v>3.5470046435052298E-2</c:v>
                </c:pt>
                <c:pt idx="9">
                  <c:v>3.5975815017509204E-2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CD-4C5A-9BBD-D61760B3A64A}"/>
            </c:ext>
          </c:extLst>
        </c:ser>
        <c:ser>
          <c:idx val="3"/>
          <c:order val="3"/>
          <c:tx>
            <c:strRef>
              <c:f>'Inst graph'!$W$1</c:f>
              <c:strCache>
                <c:ptCount val="1"/>
                <c:pt idx="0">
                  <c:v>SFU_OP</c:v>
                </c:pt>
              </c:strCache>
            </c:strRef>
          </c:tx>
          <c:spPr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'Inst graph'!$Q$30:$S$39</c:f>
              <c:multiLvlStrCache>
                <c:ptCount val="10"/>
                <c:lvl>
                  <c:pt idx="0">
                    <c:v>vISA</c:v>
                  </c:pt>
                  <c:pt idx="1">
                    <c:v>mISA</c:v>
                  </c:pt>
                  <c:pt idx="2">
                    <c:v>vISA</c:v>
                  </c:pt>
                  <c:pt idx="3">
                    <c:v>mISA</c:v>
                  </c:pt>
                  <c:pt idx="4">
                    <c:v>vISA</c:v>
                  </c:pt>
                  <c:pt idx="5">
                    <c:v>mISA</c:v>
                  </c:pt>
                  <c:pt idx="6">
                    <c:v>vISA</c:v>
                  </c:pt>
                  <c:pt idx="7">
                    <c:v>mISA</c:v>
                  </c:pt>
                  <c:pt idx="8">
                    <c:v>vISA</c:v>
                  </c:pt>
                  <c:pt idx="9">
                    <c:v>mISA</c:v>
                  </c:pt>
                </c:lvl>
                <c:lvl>
                  <c:pt idx="0">
                    <c:v>HWL</c:v>
                  </c:pt>
                  <c:pt idx="2">
                    <c:v>STN</c:v>
                  </c:pt>
                  <c:pt idx="4">
                    <c:v>SMM</c:v>
                  </c:pt>
                  <c:pt idx="6">
                    <c:v>CP</c:v>
                  </c:pt>
                  <c:pt idx="8">
                    <c:v>MRI</c:v>
                  </c:pt>
                </c:lvl>
                <c:lvl>
                  <c:pt idx="0">
                    <c:v>Compute-Intensive</c:v>
                  </c:pt>
                </c:lvl>
              </c:multiLvlStrCache>
            </c:multiLvlStrRef>
          </c:cat>
          <c:val>
            <c:numRef>
              <c:f>'Inst graph'!$W$30:$W$39</c:f>
              <c:numCache>
                <c:formatCode>General</c:formatCode>
                <c:ptCount val="10"/>
                <c:pt idx="0">
                  <c:v>0</c:v>
                </c:pt>
                <c:pt idx="1">
                  <c:v>2.4505397010882331E-2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4.3049662599930538E-2</c:v>
                </c:pt>
                <c:pt idx="7">
                  <c:v>5.2905983750244544E-2</c:v>
                </c:pt>
                <c:pt idx="8">
                  <c:v>0.14131953086312771</c:v>
                </c:pt>
                <c:pt idx="9">
                  <c:v>0.14333461079624796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3CD-4C5A-9BBD-D61760B3A64A}"/>
            </c:ext>
          </c:extLst>
        </c:ser>
        <c:ser>
          <c:idx val="4"/>
          <c:order val="4"/>
          <c:tx>
            <c:strRef>
              <c:f>'Inst graph'!$X$1</c:f>
              <c:strCache>
                <c:ptCount val="1"/>
                <c:pt idx="0">
                  <c:v>MEM_OP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'Inst graph'!$Q$30:$S$39</c:f>
              <c:multiLvlStrCache>
                <c:ptCount val="10"/>
                <c:lvl>
                  <c:pt idx="0">
                    <c:v>vISA</c:v>
                  </c:pt>
                  <c:pt idx="1">
                    <c:v>mISA</c:v>
                  </c:pt>
                  <c:pt idx="2">
                    <c:v>vISA</c:v>
                  </c:pt>
                  <c:pt idx="3">
                    <c:v>mISA</c:v>
                  </c:pt>
                  <c:pt idx="4">
                    <c:v>vISA</c:v>
                  </c:pt>
                  <c:pt idx="5">
                    <c:v>mISA</c:v>
                  </c:pt>
                  <c:pt idx="6">
                    <c:v>vISA</c:v>
                  </c:pt>
                  <c:pt idx="7">
                    <c:v>mISA</c:v>
                  </c:pt>
                  <c:pt idx="8">
                    <c:v>vISA</c:v>
                  </c:pt>
                  <c:pt idx="9">
                    <c:v>mISA</c:v>
                  </c:pt>
                </c:lvl>
                <c:lvl>
                  <c:pt idx="0">
                    <c:v>HWL</c:v>
                  </c:pt>
                  <c:pt idx="2">
                    <c:v>STN</c:v>
                  </c:pt>
                  <c:pt idx="4">
                    <c:v>SMM</c:v>
                  </c:pt>
                  <c:pt idx="6">
                    <c:v>CP</c:v>
                  </c:pt>
                  <c:pt idx="8">
                    <c:v>MRI</c:v>
                  </c:pt>
                </c:lvl>
                <c:lvl>
                  <c:pt idx="0">
                    <c:v>Compute-Intensive</c:v>
                  </c:pt>
                </c:lvl>
              </c:multiLvlStrCache>
            </c:multiLvlStrRef>
          </c:cat>
          <c:val>
            <c:numRef>
              <c:f>'Inst graph'!$X$30:$X$39</c:f>
              <c:numCache>
                <c:formatCode>General</c:formatCode>
                <c:ptCount val="10"/>
                <c:pt idx="0">
                  <c:v>6.3112576271365795E-2</c:v>
                </c:pt>
                <c:pt idx="1">
                  <c:v>4.9608486631786179E-2</c:v>
                </c:pt>
                <c:pt idx="2">
                  <c:v>0.20798083053134878</c:v>
                </c:pt>
                <c:pt idx="3">
                  <c:v>4.6675364635618923E-2</c:v>
                </c:pt>
                <c:pt idx="4">
                  <c:v>0.64575905607621842</c:v>
                </c:pt>
                <c:pt idx="5">
                  <c:v>4.3378037970656341E-2</c:v>
                </c:pt>
                <c:pt idx="6">
                  <c:v>0.2754484887498172</c:v>
                </c:pt>
                <c:pt idx="7">
                  <c:v>2.3162039563050917E-3</c:v>
                </c:pt>
                <c:pt idx="8">
                  <c:v>0.31895009047692996</c:v>
                </c:pt>
                <c:pt idx="9">
                  <c:v>4.9647455826947471E-4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3CD-4C5A-9BBD-D61760B3A64A}"/>
            </c:ext>
          </c:extLst>
        </c:ser>
        <c:ser>
          <c:idx val="5"/>
          <c:order val="5"/>
          <c:tx>
            <c:strRef>
              <c:f>'Inst graph'!$Y$1</c:f>
              <c:strCache>
                <c:ptCount val="1"/>
                <c:pt idx="0">
                  <c:v>Tex_OP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'Inst graph'!$Q$30:$S$39</c:f>
              <c:multiLvlStrCache>
                <c:ptCount val="10"/>
                <c:lvl>
                  <c:pt idx="0">
                    <c:v>vISA</c:v>
                  </c:pt>
                  <c:pt idx="1">
                    <c:v>mISA</c:v>
                  </c:pt>
                  <c:pt idx="2">
                    <c:v>vISA</c:v>
                  </c:pt>
                  <c:pt idx="3">
                    <c:v>mISA</c:v>
                  </c:pt>
                  <c:pt idx="4">
                    <c:v>vISA</c:v>
                  </c:pt>
                  <c:pt idx="5">
                    <c:v>mISA</c:v>
                  </c:pt>
                  <c:pt idx="6">
                    <c:v>vISA</c:v>
                  </c:pt>
                  <c:pt idx="7">
                    <c:v>mISA</c:v>
                  </c:pt>
                  <c:pt idx="8">
                    <c:v>vISA</c:v>
                  </c:pt>
                  <c:pt idx="9">
                    <c:v>mISA</c:v>
                  </c:pt>
                </c:lvl>
                <c:lvl>
                  <c:pt idx="0">
                    <c:v>HWL</c:v>
                  </c:pt>
                  <c:pt idx="2">
                    <c:v>STN</c:v>
                  </c:pt>
                  <c:pt idx="4">
                    <c:v>SMM</c:v>
                  </c:pt>
                  <c:pt idx="6">
                    <c:v>CP</c:v>
                  </c:pt>
                  <c:pt idx="8">
                    <c:v>MRI</c:v>
                  </c:pt>
                </c:lvl>
                <c:lvl>
                  <c:pt idx="0">
                    <c:v>Compute-Intensive</c:v>
                  </c:pt>
                </c:lvl>
              </c:multiLvlStrCache>
            </c:multiLvlStrRef>
          </c:cat>
          <c:val>
            <c:numRef>
              <c:f>'Inst graph'!$Y$30:$Y$39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3CD-4C5A-9BBD-D61760B3A64A}"/>
            </c:ext>
          </c:extLst>
        </c:ser>
        <c:ser>
          <c:idx val="6"/>
          <c:order val="6"/>
          <c:tx>
            <c:strRef>
              <c:f>'Inst graph'!$Z$1</c:f>
              <c:strCache>
                <c:ptCount val="1"/>
                <c:pt idx="0">
                  <c:v>NOP_OP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'Inst graph'!$Q$30:$S$39</c:f>
              <c:multiLvlStrCache>
                <c:ptCount val="10"/>
                <c:lvl>
                  <c:pt idx="0">
                    <c:v>vISA</c:v>
                  </c:pt>
                  <c:pt idx="1">
                    <c:v>mISA</c:v>
                  </c:pt>
                  <c:pt idx="2">
                    <c:v>vISA</c:v>
                  </c:pt>
                  <c:pt idx="3">
                    <c:v>mISA</c:v>
                  </c:pt>
                  <c:pt idx="4">
                    <c:v>vISA</c:v>
                  </c:pt>
                  <c:pt idx="5">
                    <c:v>mISA</c:v>
                  </c:pt>
                  <c:pt idx="6">
                    <c:v>vISA</c:v>
                  </c:pt>
                  <c:pt idx="7">
                    <c:v>mISA</c:v>
                  </c:pt>
                  <c:pt idx="8">
                    <c:v>vISA</c:v>
                  </c:pt>
                  <c:pt idx="9">
                    <c:v>mISA</c:v>
                  </c:pt>
                </c:lvl>
                <c:lvl>
                  <c:pt idx="0">
                    <c:v>HWL</c:v>
                  </c:pt>
                  <c:pt idx="2">
                    <c:v>STN</c:v>
                  </c:pt>
                  <c:pt idx="4">
                    <c:v>SMM</c:v>
                  </c:pt>
                  <c:pt idx="6">
                    <c:v>CP</c:v>
                  </c:pt>
                  <c:pt idx="8">
                    <c:v>MRI</c:v>
                  </c:pt>
                </c:lvl>
                <c:lvl>
                  <c:pt idx="0">
                    <c:v>Compute-Intensive</c:v>
                  </c:pt>
                </c:lvl>
              </c:multiLvlStrCache>
            </c:multiLvlStrRef>
          </c:cat>
          <c:val>
            <c:numRef>
              <c:f>'Inst graph'!$Z$30:$Z$39</c:f>
              <c:numCache>
                <c:formatCode>General</c:formatCode>
                <c:ptCount val="10"/>
                <c:pt idx="0">
                  <c:v>0</c:v>
                </c:pt>
                <c:pt idx="1">
                  <c:v>1.1953852200430406E-3</c:v>
                </c:pt>
                <c:pt idx="2">
                  <c:v>0</c:v>
                </c:pt>
                <c:pt idx="3">
                  <c:v>4.3025544936564478E-2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9.3964183227377013E-3</c:v>
                </c:pt>
                <c:pt idx="8">
                  <c:v>0</c:v>
                </c:pt>
                <c:pt idx="9">
                  <c:v>7.1667305398123979E-2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3CD-4C5A-9BBD-D61760B3A6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26889616"/>
        <c:axId val="1345153136"/>
        <c:extLst>
          <c:ext xmlns:c15="http://schemas.microsoft.com/office/drawing/2012/chart" uri="{02D57815-91ED-43cb-92C2-25804820EDAC}">
            <c15:filteredBarSeries>
              <c15:ser>
                <c:idx val="7"/>
                <c:order val="7"/>
                <c:tx>
                  <c:strRef>
                    <c:extLst>
                      <c:ext uri="{02D57815-91ED-43cb-92C2-25804820EDAC}">
                        <c15:formulaRef>
                          <c15:sqref>'Inst graph'!$AA$1</c15:sqref>
                        </c15:formulaRef>
                      </c:ext>
                    </c:extLst>
                    <c:strCache>
                      <c:ptCount val="1"/>
                      <c:pt idx="0">
                        <c:v>Other_OP</c:v>
                      </c:pt>
                    </c:strCache>
                  </c:strRef>
                </c:tx>
                <c:spPr>
                  <a:pattFill prst="lgGrid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  <a:effectLst/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'Inst graph'!$Q$30:$S$39</c15:sqref>
                        </c15:formulaRef>
                      </c:ext>
                    </c:extLst>
                    <c:multiLvlStrCache>
                      <c:ptCount val="10"/>
                      <c:lvl>
                        <c:pt idx="0">
                          <c:v>vISA</c:v>
                        </c:pt>
                        <c:pt idx="1">
                          <c:v>mISA</c:v>
                        </c:pt>
                        <c:pt idx="2">
                          <c:v>vISA</c:v>
                        </c:pt>
                        <c:pt idx="3">
                          <c:v>mISA</c:v>
                        </c:pt>
                        <c:pt idx="4">
                          <c:v>vISA</c:v>
                        </c:pt>
                        <c:pt idx="5">
                          <c:v>mISA</c:v>
                        </c:pt>
                        <c:pt idx="6">
                          <c:v>vISA</c:v>
                        </c:pt>
                        <c:pt idx="7">
                          <c:v>mISA</c:v>
                        </c:pt>
                        <c:pt idx="8">
                          <c:v>vISA</c:v>
                        </c:pt>
                        <c:pt idx="9">
                          <c:v>mISA</c:v>
                        </c:pt>
                      </c:lvl>
                      <c:lvl>
                        <c:pt idx="0">
                          <c:v>HWL</c:v>
                        </c:pt>
                        <c:pt idx="2">
                          <c:v>STN</c:v>
                        </c:pt>
                        <c:pt idx="4">
                          <c:v>SMM</c:v>
                        </c:pt>
                        <c:pt idx="6">
                          <c:v>CP</c:v>
                        </c:pt>
                        <c:pt idx="8">
                          <c:v>MRI</c:v>
                        </c:pt>
                      </c:lvl>
                      <c:lvl>
                        <c:pt idx="0">
                          <c:v>Compute-Intensive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'Inst graph'!$AA$30:$AA$39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7-73CD-4C5A-9BBD-D61760B3A64A}"/>
                  </c:ext>
                </c:extLst>
              </c15:ser>
            </c15:filteredBarSeries>
          </c:ext>
        </c:extLst>
      </c:barChart>
      <c:catAx>
        <c:axId val="122688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153136"/>
        <c:crosses val="autoZero"/>
        <c:auto val="1"/>
        <c:lblAlgn val="ctr"/>
        <c:lblOffset val="100"/>
        <c:noMultiLvlLbl val="0"/>
      </c:catAx>
      <c:valAx>
        <c:axId val="1345153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Norm. Dynamic Instr. Count wrt HW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6889616"/>
        <c:crosses val="autoZero"/>
        <c:crossBetween val="between"/>
      </c:valAx>
      <c:spPr>
        <a:noFill/>
        <a:ln>
          <a:solidFill>
            <a:schemeClr val="bg1">
              <a:lumMod val="75000"/>
            </a:schemeClr>
          </a:solidFill>
        </a:ln>
        <a:effectLst/>
      </c:spPr>
    </c:plotArea>
    <c:legend>
      <c:legendPos val="l"/>
      <c:layout>
        <c:manualLayout>
          <c:xMode val="edge"/>
          <c:yMode val="edge"/>
          <c:x val="0.78790079817711267"/>
          <c:y val="4.634082619490003E-3"/>
          <c:w val="0.1932143658601683"/>
          <c:h val="0.39160628170481676"/>
        </c:manualLayout>
      </c:layout>
      <c:overlay val="0"/>
      <c:spPr>
        <a:solidFill>
          <a:schemeClr val="accent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accent5"/>
    </a:solidFill>
    <a:ln w="9525" cap="flat" cmpd="sng" algn="ctr">
      <a:noFill/>
      <a:round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L2_Acc!$E$2</c:f>
              <c:strCache>
                <c:ptCount val="1"/>
                <c:pt idx="0">
                  <c:v>vISA [Correl=0.964, Err=52.213]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10"/>
            <c:spPr>
              <a:solidFill>
                <a:srgbClr val="F4B183"/>
              </a:solidFill>
              <a:ln w="6350">
                <a:noFill/>
              </a:ln>
            </c:spPr>
          </c:marker>
          <c:xVal>
            <c:numRef>
              <c:f>L2_Acc!$D$3:$D$1797</c:f>
              <c:numCache>
                <c:formatCode>General</c:formatCode>
                <c:ptCount val="1795"/>
                <c:pt idx="0">
                  <c:v>402045</c:v>
                </c:pt>
                <c:pt idx="1">
                  <c:v>1098154</c:v>
                </c:pt>
                <c:pt idx="2">
                  <c:v>2376</c:v>
                </c:pt>
                <c:pt idx="3">
                  <c:v>2357</c:v>
                </c:pt>
                <c:pt idx="4">
                  <c:v>2773</c:v>
                </c:pt>
                <c:pt idx="5">
                  <c:v>2525</c:v>
                </c:pt>
                <c:pt idx="6">
                  <c:v>4577</c:v>
                </c:pt>
                <c:pt idx="7">
                  <c:v>3421</c:v>
                </c:pt>
                <c:pt idx="8">
                  <c:v>17170</c:v>
                </c:pt>
                <c:pt idx="9">
                  <c:v>6933</c:v>
                </c:pt>
                <c:pt idx="10">
                  <c:v>88180</c:v>
                </c:pt>
                <c:pt idx="11">
                  <c:v>10277</c:v>
                </c:pt>
                <c:pt idx="12">
                  <c:v>396115</c:v>
                </c:pt>
                <c:pt idx="13">
                  <c:v>10349</c:v>
                </c:pt>
                <c:pt idx="14">
                  <c:v>824849</c:v>
                </c:pt>
                <c:pt idx="15">
                  <c:v>10349</c:v>
                </c:pt>
                <c:pt idx="16">
                  <c:v>387401</c:v>
                </c:pt>
                <c:pt idx="17">
                  <c:v>4993</c:v>
                </c:pt>
                <c:pt idx="18">
                  <c:v>13453</c:v>
                </c:pt>
                <c:pt idx="19">
                  <c:v>2213</c:v>
                </c:pt>
                <c:pt idx="20">
                  <c:v>2259</c:v>
                </c:pt>
                <c:pt idx="21">
                  <c:v>2301</c:v>
                </c:pt>
                <c:pt idx="22">
                  <c:v>4451629</c:v>
                </c:pt>
                <c:pt idx="23">
                  <c:v>2477523</c:v>
                </c:pt>
                <c:pt idx="24">
                  <c:v>2477923</c:v>
                </c:pt>
                <c:pt idx="25">
                  <c:v>2477523</c:v>
                </c:pt>
                <c:pt idx="26">
                  <c:v>2477523</c:v>
                </c:pt>
                <c:pt idx="27">
                  <c:v>2477523</c:v>
                </c:pt>
                <c:pt idx="28">
                  <c:v>2477187</c:v>
                </c:pt>
                <c:pt idx="29">
                  <c:v>2477523</c:v>
                </c:pt>
                <c:pt idx="30">
                  <c:v>2477187</c:v>
                </c:pt>
                <c:pt idx="31">
                  <c:v>2477523</c:v>
                </c:pt>
                <c:pt idx="32">
                  <c:v>2477523</c:v>
                </c:pt>
                <c:pt idx="33">
                  <c:v>2477187</c:v>
                </c:pt>
                <c:pt idx="34">
                  <c:v>2477523</c:v>
                </c:pt>
                <c:pt idx="35">
                  <c:v>2477523</c:v>
                </c:pt>
                <c:pt idx="36">
                  <c:v>2477523</c:v>
                </c:pt>
                <c:pt idx="37">
                  <c:v>2477523</c:v>
                </c:pt>
                <c:pt idx="38">
                  <c:v>2477523</c:v>
                </c:pt>
                <c:pt idx="39">
                  <c:v>2477523</c:v>
                </c:pt>
                <c:pt idx="40">
                  <c:v>2477187</c:v>
                </c:pt>
                <c:pt idx="41">
                  <c:v>2477187</c:v>
                </c:pt>
                <c:pt idx="42">
                  <c:v>2477523</c:v>
                </c:pt>
                <c:pt idx="43">
                  <c:v>2477187</c:v>
                </c:pt>
                <c:pt idx="44">
                  <c:v>2477187</c:v>
                </c:pt>
                <c:pt idx="45">
                  <c:v>2477523</c:v>
                </c:pt>
                <c:pt idx="46">
                  <c:v>2477187</c:v>
                </c:pt>
                <c:pt idx="47">
                  <c:v>2477187</c:v>
                </c:pt>
                <c:pt idx="48">
                  <c:v>2477187</c:v>
                </c:pt>
                <c:pt idx="49">
                  <c:v>2477523</c:v>
                </c:pt>
                <c:pt idx="50">
                  <c:v>2477195</c:v>
                </c:pt>
                <c:pt idx="51">
                  <c:v>2477187</c:v>
                </c:pt>
                <c:pt idx="52">
                  <c:v>2477523</c:v>
                </c:pt>
                <c:pt idx="53">
                  <c:v>2477187</c:v>
                </c:pt>
                <c:pt idx="54">
                  <c:v>2477187</c:v>
                </c:pt>
                <c:pt idx="55">
                  <c:v>2477523</c:v>
                </c:pt>
                <c:pt idx="56">
                  <c:v>2477283</c:v>
                </c:pt>
                <c:pt idx="57">
                  <c:v>2477595</c:v>
                </c:pt>
                <c:pt idx="58">
                  <c:v>2477523</c:v>
                </c:pt>
                <c:pt idx="59">
                  <c:v>486132</c:v>
                </c:pt>
                <c:pt idx="60">
                  <c:v>425993</c:v>
                </c:pt>
                <c:pt idx="61">
                  <c:v>424519</c:v>
                </c:pt>
                <c:pt idx="62">
                  <c:v>426629</c:v>
                </c:pt>
                <c:pt idx="63">
                  <c:v>426551</c:v>
                </c:pt>
                <c:pt idx="64">
                  <c:v>424583</c:v>
                </c:pt>
                <c:pt idx="65">
                  <c:v>422965</c:v>
                </c:pt>
                <c:pt idx="66">
                  <c:v>424873</c:v>
                </c:pt>
                <c:pt idx="67">
                  <c:v>423867</c:v>
                </c:pt>
                <c:pt idx="68">
                  <c:v>426655</c:v>
                </c:pt>
                <c:pt idx="69">
                  <c:v>426197</c:v>
                </c:pt>
                <c:pt idx="70">
                  <c:v>423067</c:v>
                </c:pt>
                <c:pt idx="71">
                  <c:v>413811</c:v>
                </c:pt>
                <c:pt idx="72">
                  <c:v>426119</c:v>
                </c:pt>
                <c:pt idx="73">
                  <c:v>424583</c:v>
                </c:pt>
                <c:pt idx="74">
                  <c:v>422533</c:v>
                </c:pt>
                <c:pt idx="75">
                  <c:v>424873</c:v>
                </c:pt>
                <c:pt idx="76">
                  <c:v>423435</c:v>
                </c:pt>
                <c:pt idx="77">
                  <c:v>426223</c:v>
                </c:pt>
                <c:pt idx="78">
                  <c:v>426629</c:v>
                </c:pt>
                <c:pt idx="79">
                  <c:v>423067</c:v>
                </c:pt>
                <c:pt idx="80">
                  <c:v>413379</c:v>
                </c:pt>
                <c:pt idx="81">
                  <c:v>426119</c:v>
                </c:pt>
                <c:pt idx="82">
                  <c:v>425015</c:v>
                </c:pt>
                <c:pt idx="83">
                  <c:v>422533</c:v>
                </c:pt>
                <c:pt idx="84">
                  <c:v>424873</c:v>
                </c:pt>
                <c:pt idx="85">
                  <c:v>423867</c:v>
                </c:pt>
                <c:pt idx="86">
                  <c:v>426655</c:v>
                </c:pt>
                <c:pt idx="87">
                  <c:v>426629</c:v>
                </c:pt>
                <c:pt idx="88">
                  <c:v>423067</c:v>
                </c:pt>
                <c:pt idx="89">
                  <c:v>413379</c:v>
                </c:pt>
                <c:pt idx="90">
                  <c:v>426119</c:v>
                </c:pt>
                <c:pt idx="91">
                  <c:v>426551</c:v>
                </c:pt>
                <c:pt idx="92">
                  <c:v>423435</c:v>
                </c:pt>
                <c:pt idx="93">
                  <c:v>426223</c:v>
                </c:pt>
                <c:pt idx="94">
                  <c:v>413379</c:v>
                </c:pt>
                <c:pt idx="95">
                  <c:v>422533</c:v>
                </c:pt>
                <c:pt idx="96">
                  <c:v>426629</c:v>
                </c:pt>
                <c:pt idx="97">
                  <c:v>424873</c:v>
                </c:pt>
                <c:pt idx="98">
                  <c:v>423067</c:v>
                </c:pt>
                <c:pt idx="99">
                  <c:v>425015</c:v>
                </c:pt>
                <c:pt idx="100">
                  <c:v>426119</c:v>
                </c:pt>
                <c:pt idx="101">
                  <c:v>423587</c:v>
                </c:pt>
                <c:pt idx="102">
                  <c:v>426655</c:v>
                </c:pt>
                <c:pt idx="103">
                  <c:v>413811</c:v>
                </c:pt>
                <c:pt idx="104">
                  <c:v>422965</c:v>
                </c:pt>
                <c:pt idx="105">
                  <c:v>426629</c:v>
                </c:pt>
                <c:pt idx="106">
                  <c:v>424441</c:v>
                </c:pt>
                <c:pt idx="107">
                  <c:v>422635</c:v>
                </c:pt>
                <c:pt idx="108">
                  <c:v>424583</c:v>
                </c:pt>
                <c:pt idx="109">
                  <c:v>426551</c:v>
                </c:pt>
                <c:pt idx="110">
                  <c:v>423435</c:v>
                </c:pt>
                <c:pt idx="111">
                  <c:v>426223</c:v>
                </c:pt>
                <c:pt idx="112">
                  <c:v>413811</c:v>
                </c:pt>
                <c:pt idx="113">
                  <c:v>422965</c:v>
                </c:pt>
                <c:pt idx="114">
                  <c:v>426197</c:v>
                </c:pt>
                <c:pt idx="115">
                  <c:v>424441</c:v>
                </c:pt>
                <c:pt idx="116">
                  <c:v>422635</c:v>
                </c:pt>
                <c:pt idx="117">
                  <c:v>425015</c:v>
                </c:pt>
                <c:pt idx="118">
                  <c:v>426119</c:v>
                </c:pt>
                <c:pt idx="119">
                  <c:v>423435</c:v>
                </c:pt>
                <c:pt idx="120">
                  <c:v>426223</c:v>
                </c:pt>
                <c:pt idx="121">
                  <c:v>413811</c:v>
                </c:pt>
                <c:pt idx="122">
                  <c:v>422533</c:v>
                </c:pt>
                <c:pt idx="123">
                  <c:v>422635</c:v>
                </c:pt>
                <c:pt idx="124">
                  <c:v>424873</c:v>
                </c:pt>
                <c:pt idx="125">
                  <c:v>426551</c:v>
                </c:pt>
                <c:pt idx="126">
                  <c:v>423435</c:v>
                </c:pt>
                <c:pt idx="127">
                  <c:v>426223</c:v>
                </c:pt>
                <c:pt idx="128">
                  <c:v>413379</c:v>
                </c:pt>
                <c:pt idx="129">
                  <c:v>424583</c:v>
                </c:pt>
                <c:pt idx="130">
                  <c:v>422965</c:v>
                </c:pt>
                <c:pt idx="131">
                  <c:v>426197</c:v>
                </c:pt>
                <c:pt idx="132">
                  <c:v>422635</c:v>
                </c:pt>
                <c:pt idx="133">
                  <c:v>424441</c:v>
                </c:pt>
                <c:pt idx="134">
                  <c:v>426551</c:v>
                </c:pt>
                <c:pt idx="135">
                  <c:v>423867</c:v>
                </c:pt>
                <c:pt idx="136">
                  <c:v>426239</c:v>
                </c:pt>
                <c:pt idx="137">
                  <c:v>413811</c:v>
                </c:pt>
                <c:pt idx="138">
                  <c:v>424583</c:v>
                </c:pt>
                <c:pt idx="139">
                  <c:v>422533</c:v>
                </c:pt>
                <c:pt idx="140">
                  <c:v>426629</c:v>
                </c:pt>
                <c:pt idx="141">
                  <c:v>422635</c:v>
                </c:pt>
                <c:pt idx="142">
                  <c:v>424441</c:v>
                </c:pt>
                <c:pt idx="143">
                  <c:v>426119</c:v>
                </c:pt>
                <c:pt idx="144">
                  <c:v>423867</c:v>
                </c:pt>
                <c:pt idx="145">
                  <c:v>426223</c:v>
                </c:pt>
                <c:pt idx="146">
                  <c:v>413811</c:v>
                </c:pt>
                <c:pt idx="147">
                  <c:v>424583</c:v>
                </c:pt>
                <c:pt idx="148">
                  <c:v>422965</c:v>
                </c:pt>
                <c:pt idx="149">
                  <c:v>426197</c:v>
                </c:pt>
                <c:pt idx="150">
                  <c:v>423067</c:v>
                </c:pt>
                <c:pt idx="151">
                  <c:v>424873</c:v>
                </c:pt>
                <c:pt idx="152">
                  <c:v>426119</c:v>
                </c:pt>
                <c:pt idx="153">
                  <c:v>423435</c:v>
                </c:pt>
                <c:pt idx="154">
                  <c:v>426655</c:v>
                </c:pt>
                <c:pt idx="155">
                  <c:v>413811</c:v>
                </c:pt>
                <c:pt idx="156">
                  <c:v>426197</c:v>
                </c:pt>
                <c:pt idx="157">
                  <c:v>445671</c:v>
                </c:pt>
                <c:pt idx="158">
                  <c:v>445365</c:v>
                </c:pt>
                <c:pt idx="159">
                  <c:v>444043</c:v>
                </c:pt>
                <c:pt idx="160">
                  <c:v>439872</c:v>
                </c:pt>
                <c:pt idx="161">
                  <c:v>450348</c:v>
                </c:pt>
                <c:pt idx="162">
                  <c:v>451623</c:v>
                </c:pt>
                <c:pt idx="163">
                  <c:v>448118</c:v>
                </c:pt>
                <c:pt idx="164">
                  <c:v>439753</c:v>
                </c:pt>
                <c:pt idx="165">
                  <c:v>440647</c:v>
                </c:pt>
                <c:pt idx="166">
                  <c:v>445000</c:v>
                </c:pt>
                <c:pt idx="167">
                  <c:v>446739</c:v>
                </c:pt>
                <c:pt idx="168">
                  <c:v>443537</c:v>
                </c:pt>
                <c:pt idx="169">
                  <c:v>437640</c:v>
                </c:pt>
                <c:pt idx="170">
                  <c:v>450728</c:v>
                </c:pt>
                <c:pt idx="171">
                  <c:v>442500</c:v>
                </c:pt>
                <c:pt idx="172">
                  <c:v>442069</c:v>
                </c:pt>
                <c:pt idx="173">
                  <c:v>448202</c:v>
                </c:pt>
                <c:pt idx="174">
                  <c:v>432302</c:v>
                </c:pt>
                <c:pt idx="175">
                  <c:v>443712</c:v>
                </c:pt>
                <c:pt idx="176">
                  <c:v>444805</c:v>
                </c:pt>
                <c:pt idx="177">
                  <c:v>440535</c:v>
                </c:pt>
                <c:pt idx="178">
                  <c:v>435867</c:v>
                </c:pt>
                <c:pt idx="179">
                  <c:v>449090</c:v>
                </c:pt>
                <c:pt idx="180">
                  <c:v>432199</c:v>
                </c:pt>
                <c:pt idx="181">
                  <c:v>441573</c:v>
                </c:pt>
                <c:pt idx="182">
                  <c:v>448634</c:v>
                </c:pt>
                <c:pt idx="183">
                  <c:v>432734</c:v>
                </c:pt>
                <c:pt idx="184">
                  <c:v>443712</c:v>
                </c:pt>
                <c:pt idx="185">
                  <c:v>444469</c:v>
                </c:pt>
                <c:pt idx="186">
                  <c:v>440967</c:v>
                </c:pt>
                <c:pt idx="187">
                  <c:v>435867</c:v>
                </c:pt>
                <c:pt idx="188">
                  <c:v>432302</c:v>
                </c:pt>
                <c:pt idx="189">
                  <c:v>448634</c:v>
                </c:pt>
                <c:pt idx="190">
                  <c:v>443712</c:v>
                </c:pt>
                <c:pt idx="191">
                  <c:v>440535</c:v>
                </c:pt>
                <c:pt idx="192">
                  <c:v>449090</c:v>
                </c:pt>
                <c:pt idx="193">
                  <c:v>441573</c:v>
                </c:pt>
                <c:pt idx="194">
                  <c:v>432583</c:v>
                </c:pt>
                <c:pt idx="195">
                  <c:v>444805</c:v>
                </c:pt>
                <c:pt idx="196">
                  <c:v>435915</c:v>
                </c:pt>
                <c:pt idx="197">
                  <c:v>432734</c:v>
                </c:pt>
                <c:pt idx="198">
                  <c:v>448634</c:v>
                </c:pt>
                <c:pt idx="199">
                  <c:v>443280</c:v>
                </c:pt>
                <c:pt idx="200">
                  <c:v>440967</c:v>
                </c:pt>
                <c:pt idx="201">
                  <c:v>449090</c:v>
                </c:pt>
                <c:pt idx="202">
                  <c:v>441573</c:v>
                </c:pt>
                <c:pt idx="203">
                  <c:v>432583</c:v>
                </c:pt>
                <c:pt idx="204">
                  <c:v>444373</c:v>
                </c:pt>
                <c:pt idx="205">
                  <c:v>435867</c:v>
                </c:pt>
                <c:pt idx="206">
                  <c:v>432302</c:v>
                </c:pt>
                <c:pt idx="207">
                  <c:v>448634</c:v>
                </c:pt>
                <c:pt idx="208">
                  <c:v>443712</c:v>
                </c:pt>
                <c:pt idx="209">
                  <c:v>440535</c:v>
                </c:pt>
                <c:pt idx="210">
                  <c:v>449090</c:v>
                </c:pt>
                <c:pt idx="211">
                  <c:v>442005</c:v>
                </c:pt>
                <c:pt idx="212">
                  <c:v>432151</c:v>
                </c:pt>
                <c:pt idx="213">
                  <c:v>444805</c:v>
                </c:pt>
                <c:pt idx="214">
                  <c:v>435867</c:v>
                </c:pt>
                <c:pt idx="215">
                  <c:v>432302</c:v>
                </c:pt>
                <c:pt idx="216">
                  <c:v>448634</c:v>
                </c:pt>
                <c:pt idx="217">
                  <c:v>443280</c:v>
                </c:pt>
                <c:pt idx="218">
                  <c:v>440535</c:v>
                </c:pt>
                <c:pt idx="219">
                  <c:v>448202</c:v>
                </c:pt>
                <c:pt idx="220">
                  <c:v>452954</c:v>
                </c:pt>
                <c:pt idx="221">
                  <c:v>450075</c:v>
                </c:pt>
                <c:pt idx="222">
                  <c:v>459267</c:v>
                </c:pt>
                <c:pt idx="223">
                  <c:v>461913</c:v>
                </c:pt>
                <c:pt idx="224">
                  <c:v>467845</c:v>
                </c:pt>
                <c:pt idx="225">
                  <c:v>462208</c:v>
                </c:pt>
                <c:pt idx="226">
                  <c:v>464995</c:v>
                </c:pt>
                <c:pt idx="227">
                  <c:v>465754</c:v>
                </c:pt>
                <c:pt idx="228">
                  <c:v>461285</c:v>
                </c:pt>
                <c:pt idx="229">
                  <c:v>468545</c:v>
                </c:pt>
                <c:pt idx="230">
                  <c:v>464416</c:v>
                </c:pt>
                <c:pt idx="231">
                  <c:v>462015</c:v>
                </c:pt>
                <c:pt idx="232">
                  <c:v>461913</c:v>
                </c:pt>
                <c:pt idx="233">
                  <c:v>467701</c:v>
                </c:pt>
                <c:pt idx="234">
                  <c:v>462208</c:v>
                </c:pt>
                <c:pt idx="235">
                  <c:v>464995</c:v>
                </c:pt>
                <c:pt idx="236">
                  <c:v>465754</c:v>
                </c:pt>
                <c:pt idx="237">
                  <c:v>461285</c:v>
                </c:pt>
                <c:pt idx="238">
                  <c:v>468129</c:v>
                </c:pt>
                <c:pt idx="239">
                  <c:v>464848</c:v>
                </c:pt>
                <c:pt idx="240">
                  <c:v>461583</c:v>
                </c:pt>
                <c:pt idx="241">
                  <c:v>462345</c:v>
                </c:pt>
                <c:pt idx="242">
                  <c:v>468133</c:v>
                </c:pt>
                <c:pt idx="243">
                  <c:v>462208</c:v>
                </c:pt>
                <c:pt idx="244">
                  <c:v>464563</c:v>
                </c:pt>
                <c:pt idx="245">
                  <c:v>465322</c:v>
                </c:pt>
                <c:pt idx="246">
                  <c:v>461285</c:v>
                </c:pt>
                <c:pt idx="247">
                  <c:v>468545</c:v>
                </c:pt>
                <c:pt idx="248">
                  <c:v>464416</c:v>
                </c:pt>
                <c:pt idx="249">
                  <c:v>462015</c:v>
                </c:pt>
                <c:pt idx="250">
                  <c:v>462345</c:v>
                </c:pt>
                <c:pt idx="251">
                  <c:v>464563</c:v>
                </c:pt>
                <c:pt idx="252">
                  <c:v>468545</c:v>
                </c:pt>
                <c:pt idx="253">
                  <c:v>460853</c:v>
                </c:pt>
                <c:pt idx="254">
                  <c:v>462345</c:v>
                </c:pt>
                <c:pt idx="255">
                  <c:v>468133</c:v>
                </c:pt>
                <c:pt idx="256">
                  <c:v>465754</c:v>
                </c:pt>
                <c:pt idx="257">
                  <c:v>464416</c:v>
                </c:pt>
                <c:pt idx="258">
                  <c:v>461776</c:v>
                </c:pt>
                <c:pt idx="259">
                  <c:v>462015</c:v>
                </c:pt>
                <c:pt idx="260">
                  <c:v>464563</c:v>
                </c:pt>
                <c:pt idx="261">
                  <c:v>468113</c:v>
                </c:pt>
                <c:pt idx="262">
                  <c:v>460853</c:v>
                </c:pt>
                <c:pt idx="263">
                  <c:v>461913</c:v>
                </c:pt>
                <c:pt idx="264">
                  <c:v>467701</c:v>
                </c:pt>
                <c:pt idx="265">
                  <c:v>465322</c:v>
                </c:pt>
                <c:pt idx="266">
                  <c:v>464416</c:v>
                </c:pt>
                <c:pt idx="267">
                  <c:v>462208</c:v>
                </c:pt>
                <c:pt idx="268">
                  <c:v>461583</c:v>
                </c:pt>
                <c:pt idx="269">
                  <c:v>464563</c:v>
                </c:pt>
                <c:pt idx="270">
                  <c:v>468545</c:v>
                </c:pt>
                <c:pt idx="271">
                  <c:v>460853</c:v>
                </c:pt>
                <c:pt idx="272">
                  <c:v>462361</c:v>
                </c:pt>
                <c:pt idx="273">
                  <c:v>467701</c:v>
                </c:pt>
                <c:pt idx="274">
                  <c:v>465754</c:v>
                </c:pt>
                <c:pt idx="275">
                  <c:v>464416</c:v>
                </c:pt>
                <c:pt idx="276">
                  <c:v>462208</c:v>
                </c:pt>
                <c:pt idx="277">
                  <c:v>461583</c:v>
                </c:pt>
                <c:pt idx="278">
                  <c:v>464995</c:v>
                </c:pt>
                <c:pt idx="279">
                  <c:v>468113</c:v>
                </c:pt>
                <c:pt idx="280">
                  <c:v>460853</c:v>
                </c:pt>
                <c:pt idx="281">
                  <c:v>462065</c:v>
                </c:pt>
                <c:pt idx="282">
                  <c:v>467701</c:v>
                </c:pt>
                <c:pt idx="283">
                  <c:v>95785</c:v>
                </c:pt>
                <c:pt idx="284">
                  <c:v>149083</c:v>
                </c:pt>
                <c:pt idx="285">
                  <c:v>31725</c:v>
                </c:pt>
                <c:pt idx="286">
                  <c:v>655294</c:v>
                </c:pt>
                <c:pt idx="287">
                  <c:v>125487</c:v>
                </c:pt>
                <c:pt idx="288">
                  <c:v>190454</c:v>
                </c:pt>
                <c:pt idx="289">
                  <c:v>305187</c:v>
                </c:pt>
                <c:pt idx="290">
                  <c:v>343389</c:v>
                </c:pt>
                <c:pt idx="291">
                  <c:v>315994</c:v>
                </c:pt>
                <c:pt idx="292">
                  <c:v>221002</c:v>
                </c:pt>
                <c:pt idx="293">
                  <c:v>206257</c:v>
                </c:pt>
                <c:pt idx="294">
                  <c:v>198548</c:v>
                </c:pt>
                <c:pt idx="295">
                  <c:v>192382</c:v>
                </c:pt>
                <c:pt idx="296">
                  <c:v>155315</c:v>
                </c:pt>
                <c:pt idx="297">
                  <c:v>95425</c:v>
                </c:pt>
                <c:pt idx="298">
                  <c:v>149385</c:v>
                </c:pt>
                <c:pt idx="299">
                  <c:v>31997</c:v>
                </c:pt>
                <c:pt idx="300">
                  <c:v>655054</c:v>
                </c:pt>
                <c:pt idx="301">
                  <c:v>125679</c:v>
                </c:pt>
                <c:pt idx="302">
                  <c:v>190448</c:v>
                </c:pt>
                <c:pt idx="303">
                  <c:v>304748</c:v>
                </c:pt>
                <c:pt idx="304">
                  <c:v>341372</c:v>
                </c:pt>
                <c:pt idx="305">
                  <c:v>314893</c:v>
                </c:pt>
                <c:pt idx="306">
                  <c:v>222622</c:v>
                </c:pt>
                <c:pt idx="307">
                  <c:v>206122</c:v>
                </c:pt>
                <c:pt idx="308">
                  <c:v>197809</c:v>
                </c:pt>
                <c:pt idx="309">
                  <c:v>192393</c:v>
                </c:pt>
                <c:pt idx="310">
                  <c:v>155307</c:v>
                </c:pt>
                <c:pt idx="311">
                  <c:v>95785</c:v>
                </c:pt>
                <c:pt idx="312">
                  <c:v>149488</c:v>
                </c:pt>
                <c:pt idx="313">
                  <c:v>31725</c:v>
                </c:pt>
                <c:pt idx="314">
                  <c:v>655054</c:v>
                </c:pt>
                <c:pt idx="315">
                  <c:v>125487</c:v>
                </c:pt>
                <c:pt idx="316">
                  <c:v>206022</c:v>
                </c:pt>
                <c:pt idx="317">
                  <c:v>315370</c:v>
                </c:pt>
                <c:pt idx="318">
                  <c:v>343174</c:v>
                </c:pt>
                <c:pt idx="319">
                  <c:v>314565</c:v>
                </c:pt>
                <c:pt idx="320">
                  <c:v>222721</c:v>
                </c:pt>
                <c:pt idx="321">
                  <c:v>206012</c:v>
                </c:pt>
                <c:pt idx="322">
                  <c:v>197837</c:v>
                </c:pt>
                <c:pt idx="323">
                  <c:v>192386</c:v>
                </c:pt>
                <c:pt idx="324">
                  <c:v>155315</c:v>
                </c:pt>
                <c:pt idx="325">
                  <c:v>95433</c:v>
                </c:pt>
                <c:pt idx="326">
                  <c:v>149195</c:v>
                </c:pt>
                <c:pt idx="327">
                  <c:v>32013</c:v>
                </c:pt>
                <c:pt idx="328">
                  <c:v>655054</c:v>
                </c:pt>
                <c:pt idx="329">
                  <c:v>125487</c:v>
                </c:pt>
                <c:pt idx="330">
                  <c:v>206472</c:v>
                </c:pt>
                <c:pt idx="331">
                  <c:v>317943</c:v>
                </c:pt>
                <c:pt idx="332">
                  <c:v>343238</c:v>
                </c:pt>
                <c:pt idx="333">
                  <c:v>311846</c:v>
                </c:pt>
                <c:pt idx="334">
                  <c:v>221384</c:v>
                </c:pt>
                <c:pt idx="335">
                  <c:v>205637</c:v>
                </c:pt>
                <c:pt idx="336">
                  <c:v>198500</c:v>
                </c:pt>
                <c:pt idx="337">
                  <c:v>191727</c:v>
                </c:pt>
                <c:pt idx="338">
                  <c:v>155307</c:v>
                </c:pt>
                <c:pt idx="339">
                  <c:v>7272667</c:v>
                </c:pt>
                <c:pt idx="340">
                  <c:v>2157</c:v>
                </c:pt>
                <c:pt idx="341">
                  <c:v>20406045</c:v>
                </c:pt>
                <c:pt idx="342">
                  <c:v>20405613</c:v>
                </c:pt>
                <c:pt idx="343">
                  <c:v>42993517</c:v>
                </c:pt>
                <c:pt idx="344">
                  <c:v>2730625</c:v>
                </c:pt>
                <c:pt idx="345">
                  <c:v>2642845</c:v>
                </c:pt>
                <c:pt idx="346">
                  <c:v>2649085</c:v>
                </c:pt>
                <c:pt idx="347">
                  <c:v>524397</c:v>
                </c:pt>
                <c:pt idx="348">
                  <c:v>524397</c:v>
                </c:pt>
                <c:pt idx="349">
                  <c:v>524637</c:v>
                </c:pt>
                <c:pt idx="350">
                  <c:v>524637</c:v>
                </c:pt>
                <c:pt idx="351">
                  <c:v>524397</c:v>
                </c:pt>
                <c:pt idx="352">
                  <c:v>524397</c:v>
                </c:pt>
                <c:pt idx="353">
                  <c:v>524397</c:v>
                </c:pt>
                <c:pt idx="354">
                  <c:v>524397</c:v>
                </c:pt>
                <c:pt idx="355">
                  <c:v>524637</c:v>
                </c:pt>
                <c:pt idx="356">
                  <c:v>524637</c:v>
                </c:pt>
                <c:pt idx="357">
                  <c:v>524397</c:v>
                </c:pt>
                <c:pt idx="358">
                  <c:v>524733</c:v>
                </c:pt>
                <c:pt idx="359">
                  <c:v>786589</c:v>
                </c:pt>
                <c:pt idx="360">
                  <c:v>524397</c:v>
                </c:pt>
                <c:pt idx="361">
                  <c:v>524397</c:v>
                </c:pt>
                <c:pt idx="362">
                  <c:v>524397</c:v>
                </c:pt>
                <c:pt idx="363">
                  <c:v>524397</c:v>
                </c:pt>
                <c:pt idx="364">
                  <c:v>524637</c:v>
                </c:pt>
                <c:pt idx="365">
                  <c:v>524397</c:v>
                </c:pt>
                <c:pt idx="366">
                  <c:v>525085</c:v>
                </c:pt>
                <c:pt idx="367">
                  <c:v>1500253</c:v>
                </c:pt>
                <c:pt idx="368">
                  <c:v>1704045</c:v>
                </c:pt>
                <c:pt idx="369">
                  <c:v>1704045</c:v>
                </c:pt>
                <c:pt idx="370">
                  <c:v>1704045</c:v>
                </c:pt>
                <c:pt idx="371">
                  <c:v>1704333</c:v>
                </c:pt>
                <c:pt idx="372">
                  <c:v>1704333</c:v>
                </c:pt>
                <c:pt idx="373">
                  <c:v>1704045</c:v>
                </c:pt>
                <c:pt idx="374">
                  <c:v>1704381</c:v>
                </c:pt>
                <c:pt idx="375">
                  <c:v>1704381</c:v>
                </c:pt>
                <c:pt idx="376">
                  <c:v>1704381</c:v>
                </c:pt>
                <c:pt idx="377">
                  <c:v>1704045</c:v>
                </c:pt>
                <c:pt idx="378">
                  <c:v>14253</c:v>
                </c:pt>
                <c:pt idx="379">
                  <c:v>1710845</c:v>
                </c:pt>
                <c:pt idx="380">
                  <c:v>1704045</c:v>
                </c:pt>
                <c:pt idx="381">
                  <c:v>14253</c:v>
                </c:pt>
                <c:pt idx="382">
                  <c:v>1710845</c:v>
                </c:pt>
                <c:pt idx="383">
                  <c:v>1704381</c:v>
                </c:pt>
                <c:pt idx="384">
                  <c:v>14589</c:v>
                </c:pt>
                <c:pt idx="385">
                  <c:v>1710845</c:v>
                </c:pt>
                <c:pt idx="386">
                  <c:v>1704045</c:v>
                </c:pt>
                <c:pt idx="387">
                  <c:v>14589</c:v>
                </c:pt>
                <c:pt idx="388">
                  <c:v>1710845</c:v>
                </c:pt>
                <c:pt idx="389">
                  <c:v>1704045</c:v>
                </c:pt>
                <c:pt idx="390">
                  <c:v>14261</c:v>
                </c:pt>
                <c:pt idx="391">
                  <c:v>1710701</c:v>
                </c:pt>
                <c:pt idx="392">
                  <c:v>1704397</c:v>
                </c:pt>
                <c:pt idx="393">
                  <c:v>14637</c:v>
                </c:pt>
                <c:pt idx="394">
                  <c:v>1710701</c:v>
                </c:pt>
                <c:pt idx="395">
                  <c:v>1704053</c:v>
                </c:pt>
                <c:pt idx="396">
                  <c:v>14637</c:v>
                </c:pt>
                <c:pt idx="397">
                  <c:v>1710701</c:v>
                </c:pt>
                <c:pt idx="398">
                  <c:v>1704381</c:v>
                </c:pt>
                <c:pt idx="399">
                  <c:v>14637</c:v>
                </c:pt>
                <c:pt idx="400">
                  <c:v>1710845</c:v>
                </c:pt>
                <c:pt idx="401">
                  <c:v>51786</c:v>
                </c:pt>
                <c:pt idx="402">
                  <c:v>163445</c:v>
                </c:pt>
                <c:pt idx="403">
                  <c:v>163445</c:v>
                </c:pt>
                <c:pt idx="404">
                  <c:v>164069</c:v>
                </c:pt>
                <c:pt idx="405">
                  <c:v>163445</c:v>
                </c:pt>
                <c:pt idx="406">
                  <c:v>163445</c:v>
                </c:pt>
                <c:pt idx="407">
                  <c:v>164069</c:v>
                </c:pt>
                <c:pt idx="408">
                  <c:v>164069</c:v>
                </c:pt>
                <c:pt idx="409">
                  <c:v>163445</c:v>
                </c:pt>
                <c:pt idx="410">
                  <c:v>163445</c:v>
                </c:pt>
                <c:pt idx="411">
                  <c:v>164069</c:v>
                </c:pt>
                <c:pt idx="412">
                  <c:v>164069</c:v>
                </c:pt>
                <c:pt idx="413">
                  <c:v>163445</c:v>
                </c:pt>
                <c:pt idx="414">
                  <c:v>164069</c:v>
                </c:pt>
                <c:pt idx="415">
                  <c:v>163445</c:v>
                </c:pt>
                <c:pt idx="416">
                  <c:v>164069</c:v>
                </c:pt>
                <c:pt idx="417">
                  <c:v>164069</c:v>
                </c:pt>
                <c:pt idx="418">
                  <c:v>163445</c:v>
                </c:pt>
                <c:pt idx="419">
                  <c:v>163445</c:v>
                </c:pt>
                <c:pt idx="420">
                  <c:v>163445</c:v>
                </c:pt>
                <c:pt idx="421">
                  <c:v>163445</c:v>
                </c:pt>
                <c:pt idx="422">
                  <c:v>163445</c:v>
                </c:pt>
                <c:pt idx="423">
                  <c:v>164069</c:v>
                </c:pt>
                <c:pt idx="424">
                  <c:v>163445</c:v>
                </c:pt>
                <c:pt idx="425">
                  <c:v>163445</c:v>
                </c:pt>
                <c:pt idx="426">
                  <c:v>164069</c:v>
                </c:pt>
                <c:pt idx="427">
                  <c:v>164069</c:v>
                </c:pt>
                <c:pt idx="428">
                  <c:v>164069</c:v>
                </c:pt>
                <c:pt idx="429">
                  <c:v>164069</c:v>
                </c:pt>
                <c:pt idx="430">
                  <c:v>163445</c:v>
                </c:pt>
                <c:pt idx="431">
                  <c:v>164069</c:v>
                </c:pt>
                <c:pt idx="432">
                  <c:v>164069</c:v>
                </c:pt>
                <c:pt idx="433">
                  <c:v>164069</c:v>
                </c:pt>
                <c:pt idx="434">
                  <c:v>163445</c:v>
                </c:pt>
                <c:pt idx="435">
                  <c:v>163445</c:v>
                </c:pt>
                <c:pt idx="436">
                  <c:v>163445</c:v>
                </c:pt>
                <c:pt idx="437">
                  <c:v>163445</c:v>
                </c:pt>
                <c:pt idx="438">
                  <c:v>163445</c:v>
                </c:pt>
                <c:pt idx="439">
                  <c:v>163445</c:v>
                </c:pt>
                <c:pt idx="440">
                  <c:v>163445</c:v>
                </c:pt>
                <c:pt idx="441">
                  <c:v>164069</c:v>
                </c:pt>
                <c:pt idx="442">
                  <c:v>164069</c:v>
                </c:pt>
                <c:pt idx="443">
                  <c:v>164069</c:v>
                </c:pt>
                <c:pt idx="444">
                  <c:v>163445</c:v>
                </c:pt>
                <c:pt idx="445">
                  <c:v>163445</c:v>
                </c:pt>
                <c:pt idx="446">
                  <c:v>163445</c:v>
                </c:pt>
                <c:pt idx="447">
                  <c:v>164069</c:v>
                </c:pt>
                <c:pt idx="448">
                  <c:v>164069</c:v>
                </c:pt>
                <c:pt idx="449">
                  <c:v>164069</c:v>
                </c:pt>
                <c:pt idx="450">
                  <c:v>163445</c:v>
                </c:pt>
                <c:pt idx="451">
                  <c:v>163445</c:v>
                </c:pt>
                <c:pt idx="452">
                  <c:v>163445</c:v>
                </c:pt>
                <c:pt idx="453">
                  <c:v>164069</c:v>
                </c:pt>
                <c:pt idx="454">
                  <c:v>164069</c:v>
                </c:pt>
                <c:pt idx="455">
                  <c:v>164069</c:v>
                </c:pt>
                <c:pt idx="456">
                  <c:v>163445</c:v>
                </c:pt>
                <c:pt idx="457">
                  <c:v>163445</c:v>
                </c:pt>
                <c:pt idx="458">
                  <c:v>163445</c:v>
                </c:pt>
                <c:pt idx="459">
                  <c:v>164069</c:v>
                </c:pt>
                <c:pt idx="460">
                  <c:v>163445</c:v>
                </c:pt>
                <c:pt idx="461">
                  <c:v>164069</c:v>
                </c:pt>
                <c:pt idx="462">
                  <c:v>164069</c:v>
                </c:pt>
                <c:pt idx="463">
                  <c:v>164069</c:v>
                </c:pt>
                <c:pt idx="464">
                  <c:v>163445</c:v>
                </c:pt>
                <c:pt idx="465">
                  <c:v>164069</c:v>
                </c:pt>
                <c:pt idx="466">
                  <c:v>164069</c:v>
                </c:pt>
                <c:pt idx="467">
                  <c:v>163445</c:v>
                </c:pt>
                <c:pt idx="468">
                  <c:v>164069</c:v>
                </c:pt>
                <c:pt idx="469">
                  <c:v>163445</c:v>
                </c:pt>
                <c:pt idx="470">
                  <c:v>164069</c:v>
                </c:pt>
                <c:pt idx="471">
                  <c:v>164069</c:v>
                </c:pt>
                <c:pt idx="472">
                  <c:v>164069</c:v>
                </c:pt>
                <c:pt idx="473">
                  <c:v>164069</c:v>
                </c:pt>
                <c:pt idx="474">
                  <c:v>163445</c:v>
                </c:pt>
                <c:pt idx="475">
                  <c:v>163445</c:v>
                </c:pt>
                <c:pt idx="476">
                  <c:v>164069</c:v>
                </c:pt>
                <c:pt idx="477">
                  <c:v>163445</c:v>
                </c:pt>
                <c:pt idx="478">
                  <c:v>163445</c:v>
                </c:pt>
                <c:pt idx="479">
                  <c:v>164069</c:v>
                </c:pt>
                <c:pt idx="480">
                  <c:v>163445</c:v>
                </c:pt>
                <c:pt idx="481">
                  <c:v>163445</c:v>
                </c:pt>
                <c:pt idx="482">
                  <c:v>163445</c:v>
                </c:pt>
                <c:pt idx="483">
                  <c:v>164069</c:v>
                </c:pt>
                <c:pt idx="484">
                  <c:v>163445</c:v>
                </c:pt>
                <c:pt idx="485">
                  <c:v>163445</c:v>
                </c:pt>
                <c:pt idx="486">
                  <c:v>164069</c:v>
                </c:pt>
                <c:pt idx="487">
                  <c:v>164069</c:v>
                </c:pt>
                <c:pt idx="488">
                  <c:v>164069</c:v>
                </c:pt>
                <c:pt idx="489">
                  <c:v>163445</c:v>
                </c:pt>
                <c:pt idx="490">
                  <c:v>163445</c:v>
                </c:pt>
                <c:pt idx="491">
                  <c:v>163445</c:v>
                </c:pt>
                <c:pt idx="492">
                  <c:v>164069</c:v>
                </c:pt>
                <c:pt idx="493">
                  <c:v>164069</c:v>
                </c:pt>
                <c:pt idx="494">
                  <c:v>163453</c:v>
                </c:pt>
                <c:pt idx="495">
                  <c:v>163613</c:v>
                </c:pt>
                <c:pt idx="496">
                  <c:v>163445</c:v>
                </c:pt>
                <c:pt idx="497">
                  <c:v>163445</c:v>
                </c:pt>
                <c:pt idx="498">
                  <c:v>164069</c:v>
                </c:pt>
                <c:pt idx="499">
                  <c:v>164069</c:v>
                </c:pt>
                <c:pt idx="500">
                  <c:v>163445</c:v>
                </c:pt>
                <c:pt idx="501">
                  <c:v>164069</c:v>
                </c:pt>
                <c:pt idx="502">
                  <c:v>9699325</c:v>
                </c:pt>
                <c:pt idx="503">
                  <c:v>172105</c:v>
                </c:pt>
                <c:pt idx="504">
                  <c:v>171185</c:v>
                </c:pt>
                <c:pt idx="505">
                  <c:v>172105</c:v>
                </c:pt>
                <c:pt idx="506">
                  <c:v>171201</c:v>
                </c:pt>
                <c:pt idx="507">
                  <c:v>172105</c:v>
                </c:pt>
                <c:pt idx="508">
                  <c:v>172105</c:v>
                </c:pt>
                <c:pt idx="509">
                  <c:v>172105</c:v>
                </c:pt>
                <c:pt idx="510">
                  <c:v>171241</c:v>
                </c:pt>
                <c:pt idx="511">
                  <c:v>172185</c:v>
                </c:pt>
                <c:pt idx="512">
                  <c:v>171241</c:v>
                </c:pt>
                <c:pt idx="513">
                  <c:v>171241</c:v>
                </c:pt>
                <c:pt idx="514">
                  <c:v>1261</c:v>
                </c:pt>
                <c:pt idx="515">
                  <c:v>31853</c:v>
                </c:pt>
                <c:pt idx="516">
                  <c:v>32093</c:v>
                </c:pt>
                <c:pt idx="517">
                  <c:v>31853</c:v>
                </c:pt>
                <c:pt idx="518">
                  <c:v>1081453</c:v>
                </c:pt>
                <c:pt idx="519">
                  <c:v>27077</c:v>
                </c:pt>
                <c:pt idx="520">
                  <c:v>458</c:v>
                </c:pt>
                <c:pt idx="521">
                  <c:v>46290</c:v>
                </c:pt>
                <c:pt idx="522">
                  <c:v>456</c:v>
                </c:pt>
                <c:pt idx="523">
                  <c:v>57583</c:v>
                </c:pt>
                <c:pt idx="524">
                  <c:v>486</c:v>
                </c:pt>
                <c:pt idx="525">
                  <c:v>62462</c:v>
                </c:pt>
                <c:pt idx="526">
                  <c:v>452</c:v>
                </c:pt>
                <c:pt idx="527">
                  <c:v>56682</c:v>
                </c:pt>
                <c:pt idx="528">
                  <c:v>482</c:v>
                </c:pt>
                <c:pt idx="529">
                  <c:v>44768</c:v>
                </c:pt>
                <c:pt idx="530">
                  <c:v>448</c:v>
                </c:pt>
                <c:pt idx="531">
                  <c:v>55842</c:v>
                </c:pt>
                <c:pt idx="532">
                  <c:v>446</c:v>
                </c:pt>
                <c:pt idx="533">
                  <c:v>60632</c:v>
                </c:pt>
                <c:pt idx="534">
                  <c:v>476</c:v>
                </c:pt>
                <c:pt idx="535">
                  <c:v>54659</c:v>
                </c:pt>
                <c:pt idx="536">
                  <c:v>474</c:v>
                </c:pt>
                <c:pt idx="537">
                  <c:v>42814</c:v>
                </c:pt>
                <c:pt idx="538">
                  <c:v>472</c:v>
                </c:pt>
                <c:pt idx="539">
                  <c:v>53455</c:v>
                </c:pt>
                <c:pt idx="540">
                  <c:v>438</c:v>
                </c:pt>
                <c:pt idx="541">
                  <c:v>57762</c:v>
                </c:pt>
                <c:pt idx="542">
                  <c:v>468</c:v>
                </c:pt>
                <c:pt idx="543">
                  <c:v>52303</c:v>
                </c:pt>
                <c:pt idx="544">
                  <c:v>434</c:v>
                </c:pt>
                <c:pt idx="545">
                  <c:v>41360</c:v>
                </c:pt>
                <c:pt idx="546">
                  <c:v>464</c:v>
                </c:pt>
                <c:pt idx="547">
                  <c:v>51343</c:v>
                </c:pt>
                <c:pt idx="548">
                  <c:v>430</c:v>
                </c:pt>
                <c:pt idx="549">
                  <c:v>55741</c:v>
                </c:pt>
                <c:pt idx="550">
                  <c:v>427</c:v>
                </c:pt>
                <c:pt idx="551">
                  <c:v>50473</c:v>
                </c:pt>
                <c:pt idx="552">
                  <c:v>425</c:v>
                </c:pt>
                <c:pt idx="553">
                  <c:v>39506</c:v>
                </c:pt>
                <c:pt idx="554">
                  <c:v>455</c:v>
                </c:pt>
                <c:pt idx="555">
                  <c:v>49091</c:v>
                </c:pt>
                <c:pt idx="556">
                  <c:v>453</c:v>
                </c:pt>
                <c:pt idx="557">
                  <c:v>53154</c:v>
                </c:pt>
                <c:pt idx="558">
                  <c:v>451</c:v>
                </c:pt>
                <c:pt idx="559">
                  <c:v>48192</c:v>
                </c:pt>
                <c:pt idx="560">
                  <c:v>417</c:v>
                </c:pt>
                <c:pt idx="561">
                  <c:v>37904</c:v>
                </c:pt>
                <c:pt idx="562">
                  <c:v>447</c:v>
                </c:pt>
                <c:pt idx="563">
                  <c:v>47256</c:v>
                </c:pt>
                <c:pt idx="564">
                  <c:v>445</c:v>
                </c:pt>
                <c:pt idx="565">
                  <c:v>51486</c:v>
                </c:pt>
                <c:pt idx="566">
                  <c:v>443</c:v>
                </c:pt>
                <c:pt idx="567">
                  <c:v>46393</c:v>
                </c:pt>
                <c:pt idx="568">
                  <c:v>441</c:v>
                </c:pt>
                <c:pt idx="569">
                  <c:v>36326</c:v>
                </c:pt>
                <c:pt idx="570">
                  <c:v>407</c:v>
                </c:pt>
                <c:pt idx="571">
                  <c:v>45251</c:v>
                </c:pt>
                <c:pt idx="572">
                  <c:v>405</c:v>
                </c:pt>
                <c:pt idx="573">
                  <c:v>49022</c:v>
                </c:pt>
                <c:pt idx="574">
                  <c:v>435</c:v>
                </c:pt>
                <c:pt idx="575">
                  <c:v>44411</c:v>
                </c:pt>
                <c:pt idx="576">
                  <c:v>433</c:v>
                </c:pt>
                <c:pt idx="577">
                  <c:v>34768</c:v>
                </c:pt>
                <c:pt idx="578">
                  <c:v>399</c:v>
                </c:pt>
                <c:pt idx="579">
                  <c:v>43509</c:v>
                </c:pt>
                <c:pt idx="580">
                  <c:v>429</c:v>
                </c:pt>
                <c:pt idx="581">
                  <c:v>47195</c:v>
                </c:pt>
                <c:pt idx="582">
                  <c:v>395</c:v>
                </c:pt>
                <c:pt idx="583">
                  <c:v>42682</c:v>
                </c:pt>
                <c:pt idx="584">
                  <c:v>393</c:v>
                </c:pt>
                <c:pt idx="585">
                  <c:v>33434</c:v>
                </c:pt>
                <c:pt idx="586">
                  <c:v>423</c:v>
                </c:pt>
                <c:pt idx="587">
                  <c:v>41405</c:v>
                </c:pt>
                <c:pt idx="588">
                  <c:v>421</c:v>
                </c:pt>
                <c:pt idx="589">
                  <c:v>44654</c:v>
                </c:pt>
                <c:pt idx="590">
                  <c:v>419</c:v>
                </c:pt>
                <c:pt idx="591">
                  <c:v>40389</c:v>
                </c:pt>
                <c:pt idx="592">
                  <c:v>385</c:v>
                </c:pt>
                <c:pt idx="593">
                  <c:v>31952</c:v>
                </c:pt>
                <c:pt idx="594">
                  <c:v>383</c:v>
                </c:pt>
                <c:pt idx="595">
                  <c:v>39516</c:v>
                </c:pt>
                <c:pt idx="596">
                  <c:v>413</c:v>
                </c:pt>
                <c:pt idx="597">
                  <c:v>42868</c:v>
                </c:pt>
                <c:pt idx="598">
                  <c:v>411</c:v>
                </c:pt>
                <c:pt idx="599">
                  <c:v>38977</c:v>
                </c:pt>
                <c:pt idx="600">
                  <c:v>377</c:v>
                </c:pt>
                <c:pt idx="601">
                  <c:v>30590</c:v>
                </c:pt>
                <c:pt idx="602">
                  <c:v>407</c:v>
                </c:pt>
                <c:pt idx="603">
                  <c:v>37733</c:v>
                </c:pt>
                <c:pt idx="604">
                  <c:v>405</c:v>
                </c:pt>
                <c:pt idx="605">
                  <c:v>40842</c:v>
                </c:pt>
                <c:pt idx="606">
                  <c:v>403</c:v>
                </c:pt>
                <c:pt idx="607">
                  <c:v>36750</c:v>
                </c:pt>
                <c:pt idx="608">
                  <c:v>369</c:v>
                </c:pt>
                <c:pt idx="609">
                  <c:v>29088</c:v>
                </c:pt>
                <c:pt idx="610">
                  <c:v>367</c:v>
                </c:pt>
                <c:pt idx="611">
                  <c:v>35905</c:v>
                </c:pt>
                <c:pt idx="612">
                  <c:v>365</c:v>
                </c:pt>
                <c:pt idx="613">
                  <c:v>39177</c:v>
                </c:pt>
                <c:pt idx="614">
                  <c:v>362</c:v>
                </c:pt>
                <c:pt idx="615">
                  <c:v>35218</c:v>
                </c:pt>
                <c:pt idx="616">
                  <c:v>392</c:v>
                </c:pt>
                <c:pt idx="617">
                  <c:v>27482</c:v>
                </c:pt>
                <c:pt idx="618">
                  <c:v>358</c:v>
                </c:pt>
                <c:pt idx="619">
                  <c:v>34031</c:v>
                </c:pt>
                <c:pt idx="620">
                  <c:v>388</c:v>
                </c:pt>
                <c:pt idx="621">
                  <c:v>36850</c:v>
                </c:pt>
                <c:pt idx="622">
                  <c:v>354</c:v>
                </c:pt>
                <c:pt idx="623">
                  <c:v>33536</c:v>
                </c:pt>
                <c:pt idx="624">
                  <c:v>352</c:v>
                </c:pt>
                <c:pt idx="625">
                  <c:v>26184</c:v>
                </c:pt>
                <c:pt idx="626">
                  <c:v>350</c:v>
                </c:pt>
                <c:pt idx="627">
                  <c:v>32720</c:v>
                </c:pt>
                <c:pt idx="628">
                  <c:v>348</c:v>
                </c:pt>
                <c:pt idx="629">
                  <c:v>35210</c:v>
                </c:pt>
                <c:pt idx="630">
                  <c:v>346</c:v>
                </c:pt>
                <c:pt idx="631">
                  <c:v>31800</c:v>
                </c:pt>
                <c:pt idx="632">
                  <c:v>344</c:v>
                </c:pt>
                <c:pt idx="633">
                  <c:v>24830</c:v>
                </c:pt>
                <c:pt idx="634">
                  <c:v>374</c:v>
                </c:pt>
                <c:pt idx="635">
                  <c:v>30663</c:v>
                </c:pt>
                <c:pt idx="636">
                  <c:v>340</c:v>
                </c:pt>
                <c:pt idx="637">
                  <c:v>33190</c:v>
                </c:pt>
                <c:pt idx="638">
                  <c:v>370</c:v>
                </c:pt>
                <c:pt idx="639">
                  <c:v>30012</c:v>
                </c:pt>
                <c:pt idx="640">
                  <c:v>368</c:v>
                </c:pt>
                <c:pt idx="641">
                  <c:v>23768</c:v>
                </c:pt>
                <c:pt idx="642">
                  <c:v>366</c:v>
                </c:pt>
                <c:pt idx="643">
                  <c:v>29469</c:v>
                </c:pt>
                <c:pt idx="644">
                  <c:v>332</c:v>
                </c:pt>
                <c:pt idx="645">
                  <c:v>31911</c:v>
                </c:pt>
                <c:pt idx="646">
                  <c:v>362</c:v>
                </c:pt>
                <c:pt idx="647">
                  <c:v>28827</c:v>
                </c:pt>
                <c:pt idx="648">
                  <c:v>360</c:v>
                </c:pt>
                <c:pt idx="649">
                  <c:v>22522</c:v>
                </c:pt>
                <c:pt idx="650">
                  <c:v>326</c:v>
                </c:pt>
                <c:pt idx="651">
                  <c:v>27555</c:v>
                </c:pt>
                <c:pt idx="652">
                  <c:v>324</c:v>
                </c:pt>
                <c:pt idx="653">
                  <c:v>29982</c:v>
                </c:pt>
                <c:pt idx="654">
                  <c:v>354</c:v>
                </c:pt>
                <c:pt idx="655">
                  <c:v>27138</c:v>
                </c:pt>
                <c:pt idx="656">
                  <c:v>320</c:v>
                </c:pt>
                <c:pt idx="657">
                  <c:v>21312</c:v>
                </c:pt>
                <c:pt idx="658">
                  <c:v>318</c:v>
                </c:pt>
                <c:pt idx="659">
                  <c:v>26182</c:v>
                </c:pt>
                <c:pt idx="660">
                  <c:v>348</c:v>
                </c:pt>
                <c:pt idx="661">
                  <c:v>28560</c:v>
                </c:pt>
                <c:pt idx="662">
                  <c:v>314</c:v>
                </c:pt>
                <c:pt idx="663">
                  <c:v>25796</c:v>
                </c:pt>
                <c:pt idx="664">
                  <c:v>344</c:v>
                </c:pt>
                <c:pt idx="665">
                  <c:v>19934</c:v>
                </c:pt>
                <c:pt idx="666">
                  <c:v>310</c:v>
                </c:pt>
                <c:pt idx="667">
                  <c:v>24763</c:v>
                </c:pt>
                <c:pt idx="668">
                  <c:v>308</c:v>
                </c:pt>
                <c:pt idx="669">
                  <c:v>26738</c:v>
                </c:pt>
                <c:pt idx="670">
                  <c:v>306</c:v>
                </c:pt>
                <c:pt idx="671">
                  <c:v>24190</c:v>
                </c:pt>
                <c:pt idx="672">
                  <c:v>304</c:v>
                </c:pt>
                <c:pt idx="673">
                  <c:v>18800</c:v>
                </c:pt>
                <c:pt idx="674">
                  <c:v>302</c:v>
                </c:pt>
                <c:pt idx="675">
                  <c:v>23483</c:v>
                </c:pt>
                <c:pt idx="676">
                  <c:v>332</c:v>
                </c:pt>
                <c:pt idx="677">
                  <c:v>25213</c:v>
                </c:pt>
                <c:pt idx="678">
                  <c:v>329</c:v>
                </c:pt>
                <c:pt idx="679">
                  <c:v>22723</c:v>
                </c:pt>
                <c:pt idx="680">
                  <c:v>327</c:v>
                </c:pt>
                <c:pt idx="681">
                  <c:v>17642</c:v>
                </c:pt>
                <c:pt idx="682">
                  <c:v>325</c:v>
                </c:pt>
                <c:pt idx="683">
                  <c:v>21951</c:v>
                </c:pt>
                <c:pt idx="684">
                  <c:v>291</c:v>
                </c:pt>
                <c:pt idx="685">
                  <c:v>23682</c:v>
                </c:pt>
                <c:pt idx="686">
                  <c:v>321</c:v>
                </c:pt>
                <c:pt idx="687">
                  <c:v>21240</c:v>
                </c:pt>
                <c:pt idx="688">
                  <c:v>287</c:v>
                </c:pt>
                <c:pt idx="689">
                  <c:v>16808</c:v>
                </c:pt>
                <c:pt idx="690">
                  <c:v>285</c:v>
                </c:pt>
                <c:pt idx="691">
                  <c:v>20524</c:v>
                </c:pt>
                <c:pt idx="692">
                  <c:v>315</c:v>
                </c:pt>
                <c:pt idx="693">
                  <c:v>22182</c:v>
                </c:pt>
                <c:pt idx="694">
                  <c:v>281</c:v>
                </c:pt>
                <c:pt idx="695">
                  <c:v>20227</c:v>
                </c:pt>
                <c:pt idx="696">
                  <c:v>311</c:v>
                </c:pt>
                <c:pt idx="697">
                  <c:v>15542</c:v>
                </c:pt>
                <c:pt idx="698">
                  <c:v>309</c:v>
                </c:pt>
                <c:pt idx="699">
                  <c:v>19311</c:v>
                </c:pt>
                <c:pt idx="700">
                  <c:v>275</c:v>
                </c:pt>
                <c:pt idx="701">
                  <c:v>20590</c:v>
                </c:pt>
                <c:pt idx="702">
                  <c:v>305</c:v>
                </c:pt>
                <c:pt idx="703">
                  <c:v>18627</c:v>
                </c:pt>
                <c:pt idx="704">
                  <c:v>303</c:v>
                </c:pt>
                <c:pt idx="705">
                  <c:v>14760</c:v>
                </c:pt>
                <c:pt idx="706">
                  <c:v>301</c:v>
                </c:pt>
                <c:pt idx="707">
                  <c:v>17953</c:v>
                </c:pt>
                <c:pt idx="708">
                  <c:v>299</c:v>
                </c:pt>
                <c:pt idx="709">
                  <c:v>19635</c:v>
                </c:pt>
                <c:pt idx="710">
                  <c:v>297</c:v>
                </c:pt>
                <c:pt idx="711">
                  <c:v>17529</c:v>
                </c:pt>
                <c:pt idx="712">
                  <c:v>295</c:v>
                </c:pt>
                <c:pt idx="713">
                  <c:v>13594</c:v>
                </c:pt>
                <c:pt idx="714">
                  <c:v>293</c:v>
                </c:pt>
                <c:pt idx="715">
                  <c:v>16689</c:v>
                </c:pt>
                <c:pt idx="716">
                  <c:v>259</c:v>
                </c:pt>
                <c:pt idx="717">
                  <c:v>18134</c:v>
                </c:pt>
                <c:pt idx="718">
                  <c:v>289</c:v>
                </c:pt>
                <c:pt idx="719">
                  <c:v>16386</c:v>
                </c:pt>
                <c:pt idx="720">
                  <c:v>287</c:v>
                </c:pt>
                <c:pt idx="721">
                  <c:v>12640</c:v>
                </c:pt>
                <c:pt idx="722">
                  <c:v>285</c:v>
                </c:pt>
                <c:pt idx="723">
                  <c:v>15792</c:v>
                </c:pt>
                <c:pt idx="724">
                  <c:v>283</c:v>
                </c:pt>
                <c:pt idx="725">
                  <c:v>16868</c:v>
                </c:pt>
                <c:pt idx="726">
                  <c:v>281</c:v>
                </c:pt>
                <c:pt idx="727">
                  <c:v>15352</c:v>
                </c:pt>
                <c:pt idx="728">
                  <c:v>279</c:v>
                </c:pt>
                <c:pt idx="729">
                  <c:v>11942</c:v>
                </c:pt>
                <c:pt idx="730">
                  <c:v>277</c:v>
                </c:pt>
                <c:pt idx="731">
                  <c:v>14385</c:v>
                </c:pt>
                <c:pt idx="732">
                  <c:v>275</c:v>
                </c:pt>
                <c:pt idx="733">
                  <c:v>15466</c:v>
                </c:pt>
                <c:pt idx="734">
                  <c:v>241</c:v>
                </c:pt>
                <c:pt idx="735">
                  <c:v>13957</c:v>
                </c:pt>
                <c:pt idx="736">
                  <c:v>271</c:v>
                </c:pt>
                <c:pt idx="737">
                  <c:v>11072</c:v>
                </c:pt>
                <c:pt idx="738">
                  <c:v>269</c:v>
                </c:pt>
                <c:pt idx="739">
                  <c:v>13397</c:v>
                </c:pt>
                <c:pt idx="740">
                  <c:v>267</c:v>
                </c:pt>
                <c:pt idx="741">
                  <c:v>14625</c:v>
                </c:pt>
                <c:pt idx="742">
                  <c:v>232</c:v>
                </c:pt>
                <c:pt idx="743">
                  <c:v>13164</c:v>
                </c:pt>
                <c:pt idx="744">
                  <c:v>230</c:v>
                </c:pt>
                <c:pt idx="745">
                  <c:v>10234</c:v>
                </c:pt>
                <c:pt idx="746">
                  <c:v>260</c:v>
                </c:pt>
                <c:pt idx="747">
                  <c:v>12197</c:v>
                </c:pt>
                <c:pt idx="748">
                  <c:v>258</c:v>
                </c:pt>
                <c:pt idx="749">
                  <c:v>13130</c:v>
                </c:pt>
                <c:pt idx="750">
                  <c:v>224</c:v>
                </c:pt>
                <c:pt idx="751">
                  <c:v>12036</c:v>
                </c:pt>
                <c:pt idx="752">
                  <c:v>222</c:v>
                </c:pt>
                <c:pt idx="753">
                  <c:v>9432</c:v>
                </c:pt>
                <c:pt idx="754">
                  <c:v>252</c:v>
                </c:pt>
                <c:pt idx="755">
                  <c:v>11302</c:v>
                </c:pt>
                <c:pt idx="756">
                  <c:v>250</c:v>
                </c:pt>
                <c:pt idx="757">
                  <c:v>12170</c:v>
                </c:pt>
                <c:pt idx="758">
                  <c:v>248</c:v>
                </c:pt>
                <c:pt idx="759">
                  <c:v>11154</c:v>
                </c:pt>
                <c:pt idx="760">
                  <c:v>246</c:v>
                </c:pt>
                <c:pt idx="761">
                  <c:v>8662</c:v>
                </c:pt>
                <c:pt idx="762">
                  <c:v>212</c:v>
                </c:pt>
                <c:pt idx="763">
                  <c:v>10245</c:v>
                </c:pt>
                <c:pt idx="764">
                  <c:v>210</c:v>
                </c:pt>
                <c:pt idx="765">
                  <c:v>11222</c:v>
                </c:pt>
                <c:pt idx="766">
                  <c:v>240</c:v>
                </c:pt>
                <c:pt idx="767">
                  <c:v>9949</c:v>
                </c:pt>
                <c:pt idx="768">
                  <c:v>206</c:v>
                </c:pt>
                <c:pt idx="769">
                  <c:v>7760</c:v>
                </c:pt>
                <c:pt idx="770">
                  <c:v>236</c:v>
                </c:pt>
                <c:pt idx="771">
                  <c:v>9467</c:v>
                </c:pt>
                <c:pt idx="772">
                  <c:v>202</c:v>
                </c:pt>
                <c:pt idx="773">
                  <c:v>10367</c:v>
                </c:pt>
                <c:pt idx="774">
                  <c:v>200</c:v>
                </c:pt>
                <c:pt idx="775">
                  <c:v>9311</c:v>
                </c:pt>
                <c:pt idx="776">
                  <c:v>198</c:v>
                </c:pt>
                <c:pt idx="777">
                  <c:v>7034</c:v>
                </c:pt>
                <c:pt idx="778">
                  <c:v>204</c:v>
                </c:pt>
                <c:pt idx="779">
                  <c:v>8513</c:v>
                </c:pt>
                <c:pt idx="780">
                  <c:v>226</c:v>
                </c:pt>
                <c:pt idx="781">
                  <c:v>9294</c:v>
                </c:pt>
                <c:pt idx="782">
                  <c:v>192</c:v>
                </c:pt>
                <c:pt idx="783">
                  <c:v>8377</c:v>
                </c:pt>
                <c:pt idx="784">
                  <c:v>190</c:v>
                </c:pt>
                <c:pt idx="785">
                  <c:v>6560</c:v>
                </c:pt>
                <c:pt idx="786">
                  <c:v>188</c:v>
                </c:pt>
                <c:pt idx="787">
                  <c:v>7948</c:v>
                </c:pt>
                <c:pt idx="788">
                  <c:v>218</c:v>
                </c:pt>
                <c:pt idx="789">
                  <c:v>8320</c:v>
                </c:pt>
                <c:pt idx="790">
                  <c:v>184</c:v>
                </c:pt>
                <c:pt idx="791">
                  <c:v>7649</c:v>
                </c:pt>
                <c:pt idx="792">
                  <c:v>214</c:v>
                </c:pt>
                <c:pt idx="793">
                  <c:v>5926</c:v>
                </c:pt>
                <c:pt idx="794">
                  <c:v>180</c:v>
                </c:pt>
                <c:pt idx="795">
                  <c:v>6841</c:v>
                </c:pt>
                <c:pt idx="796">
                  <c:v>178</c:v>
                </c:pt>
                <c:pt idx="797">
                  <c:v>7362</c:v>
                </c:pt>
                <c:pt idx="798">
                  <c:v>208</c:v>
                </c:pt>
                <c:pt idx="799">
                  <c:v>6571</c:v>
                </c:pt>
                <c:pt idx="800">
                  <c:v>206</c:v>
                </c:pt>
                <c:pt idx="801">
                  <c:v>5136</c:v>
                </c:pt>
                <c:pt idx="802">
                  <c:v>204</c:v>
                </c:pt>
                <c:pt idx="803">
                  <c:v>6209</c:v>
                </c:pt>
                <c:pt idx="804">
                  <c:v>202</c:v>
                </c:pt>
                <c:pt idx="805">
                  <c:v>6861</c:v>
                </c:pt>
                <c:pt idx="806">
                  <c:v>199</c:v>
                </c:pt>
                <c:pt idx="807">
                  <c:v>5976</c:v>
                </c:pt>
                <c:pt idx="808">
                  <c:v>165</c:v>
                </c:pt>
                <c:pt idx="809">
                  <c:v>4586</c:v>
                </c:pt>
                <c:pt idx="810">
                  <c:v>195</c:v>
                </c:pt>
                <c:pt idx="811">
                  <c:v>5445</c:v>
                </c:pt>
                <c:pt idx="812">
                  <c:v>161</c:v>
                </c:pt>
                <c:pt idx="813">
                  <c:v>6002</c:v>
                </c:pt>
                <c:pt idx="814">
                  <c:v>159</c:v>
                </c:pt>
                <c:pt idx="815">
                  <c:v>5404</c:v>
                </c:pt>
                <c:pt idx="816">
                  <c:v>157</c:v>
                </c:pt>
                <c:pt idx="817">
                  <c:v>4008</c:v>
                </c:pt>
                <c:pt idx="818">
                  <c:v>155</c:v>
                </c:pt>
                <c:pt idx="819">
                  <c:v>4882</c:v>
                </c:pt>
                <c:pt idx="820">
                  <c:v>153</c:v>
                </c:pt>
                <c:pt idx="821">
                  <c:v>5390</c:v>
                </c:pt>
                <c:pt idx="822">
                  <c:v>183</c:v>
                </c:pt>
                <c:pt idx="823">
                  <c:v>4653</c:v>
                </c:pt>
                <c:pt idx="824">
                  <c:v>149</c:v>
                </c:pt>
                <c:pt idx="825">
                  <c:v>3734</c:v>
                </c:pt>
                <c:pt idx="826">
                  <c:v>179</c:v>
                </c:pt>
                <c:pt idx="827">
                  <c:v>4381</c:v>
                </c:pt>
                <c:pt idx="828">
                  <c:v>145</c:v>
                </c:pt>
                <c:pt idx="829">
                  <c:v>4430</c:v>
                </c:pt>
                <c:pt idx="830">
                  <c:v>143</c:v>
                </c:pt>
                <c:pt idx="831">
                  <c:v>3962</c:v>
                </c:pt>
                <c:pt idx="832">
                  <c:v>173</c:v>
                </c:pt>
                <c:pt idx="833">
                  <c:v>3272</c:v>
                </c:pt>
                <c:pt idx="834">
                  <c:v>171</c:v>
                </c:pt>
                <c:pt idx="835">
                  <c:v>3871</c:v>
                </c:pt>
                <c:pt idx="836">
                  <c:v>137</c:v>
                </c:pt>
                <c:pt idx="837">
                  <c:v>3931</c:v>
                </c:pt>
                <c:pt idx="838">
                  <c:v>167</c:v>
                </c:pt>
                <c:pt idx="839">
                  <c:v>3439</c:v>
                </c:pt>
                <c:pt idx="840">
                  <c:v>141</c:v>
                </c:pt>
                <c:pt idx="841">
                  <c:v>2658</c:v>
                </c:pt>
                <c:pt idx="842">
                  <c:v>163</c:v>
                </c:pt>
                <c:pt idx="843">
                  <c:v>3089</c:v>
                </c:pt>
                <c:pt idx="844">
                  <c:v>129</c:v>
                </c:pt>
                <c:pt idx="845">
                  <c:v>3278</c:v>
                </c:pt>
                <c:pt idx="846">
                  <c:v>159</c:v>
                </c:pt>
                <c:pt idx="847">
                  <c:v>3115</c:v>
                </c:pt>
                <c:pt idx="848">
                  <c:v>157</c:v>
                </c:pt>
                <c:pt idx="849">
                  <c:v>2264</c:v>
                </c:pt>
                <c:pt idx="850">
                  <c:v>155</c:v>
                </c:pt>
                <c:pt idx="851">
                  <c:v>2848</c:v>
                </c:pt>
                <c:pt idx="852">
                  <c:v>153</c:v>
                </c:pt>
                <c:pt idx="853">
                  <c:v>2836</c:v>
                </c:pt>
                <c:pt idx="854">
                  <c:v>119</c:v>
                </c:pt>
                <c:pt idx="855">
                  <c:v>2461</c:v>
                </c:pt>
                <c:pt idx="856">
                  <c:v>149</c:v>
                </c:pt>
                <c:pt idx="857">
                  <c:v>1846</c:v>
                </c:pt>
                <c:pt idx="858">
                  <c:v>115</c:v>
                </c:pt>
                <c:pt idx="859">
                  <c:v>2201</c:v>
                </c:pt>
                <c:pt idx="860">
                  <c:v>145</c:v>
                </c:pt>
                <c:pt idx="861">
                  <c:v>2258</c:v>
                </c:pt>
                <c:pt idx="862">
                  <c:v>143</c:v>
                </c:pt>
                <c:pt idx="863">
                  <c:v>2058</c:v>
                </c:pt>
                <c:pt idx="864">
                  <c:v>109</c:v>
                </c:pt>
                <c:pt idx="865">
                  <c:v>1760</c:v>
                </c:pt>
                <c:pt idx="866">
                  <c:v>139</c:v>
                </c:pt>
                <c:pt idx="867">
                  <c:v>2013</c:v>
                </c:pt>
                <c:pt idx="868">
                  <c:v>137</c:v>
                </c:pt>
                <c:pt idx="869">
                  <c:v>1897</c:v>
                </c:pt>
                <c:pt idx="870">
                  <c:v>134</c:v>
                </c:pt>
                <c:pt idx="871">
                  <c:v>1641</c:v>
                </c:pt>
                <c:pt idx="872">
                  <c:v>100</c:v>
                </c:pt>
                <c:pt idx="873">
                  <c:v>1466</c:v>
                </c:pt>
                <c:pt idx="874">
                  <c:v>98</c:v>
                </c:pt>
                <c:pt idx="875">
                  <c:v>1405</c:v>
                </c:pt>
                <c:pt idx="876">
                  <c:v>96</c:v>
                </c:pt>
                <c:pt idx="877">
                  <c:v>1666</c:v>
                </c:pt>
                <c:pt idx="878">
                  <c:v>94</c:v>
                </c:pt>
                <c:pt idx="879">
                  <c:v>1510</c:v>
                </c:pt>
                <c:pt idx="880">
                  <c:v>92</c:v>
                </c:pt>
                <c:pt idx="881">
                  <c:v>1064</c:v>
                </c:pt>
                <c:pt idx="882">
                  <c:v>98</c:v>
                </c:pt>
                <c:pt idx="883">
                  <c:v>1334</c:v>
                </c:pt>
                <c:pt idx="884">
                  <c:v>120</c:v>
                </c:pt>
                <c:pt idx="885">
                  <c:v>1370</c:v>
                </c:pt>
                <c:pt idx="886">
                  <c:v>86</c:v>
                </c:pt>
                <c:pt idx="887">
                  <c:v>1234</c:v>
                </c:pt>
                <c:pt idx="888">
                  <c:v>116</c:v>
                </c:pt>
                <c:pt idx="889">
                  <c:v>782</c:v>
                </c:pt>
                <c:pt idx="890">
                  <c:v>114</c:v>
                </c:pt>
                <c:pt idx="891">
                  <c:v>1037</c:v>
                </c:pt>
                <c:pt idx="892">
                  <c:v>80</c:v>
                </c:pt>
                <c:pt idx="893">
                  <c:v>878</c:v>
                </c:pt>
                <c:pt idx="894">
                  <c:v>78</c:v>
                </c:pt>
                <c:pt idx="895">
                  <c:v>956</c:v>
                </c:pt>
                <c:pt idx="896">
                  <c:v>76</c:v>
                </c:pt>
                <c:pt idx="897">
                  <c:v>608</c:v>
                </c:pt>
                <c:pt idx="898">
                  <c:v>106</c:v>
                </c:pt>
                <c:pt idx="899">
                  <c:v>835</c:v>
                </c:pt>
                <c:pt idx="900">
                  <c:v>72</c:v>
                </c:pt>
                <c:pt idx="901">
                  <c:v>655</c:v>
                </c:pt>
                <c:pt idx="902">
                  <c:v>70</c:v>
                </c:pt>
                <c:pt idx="903">
                  <c:v>605</c:v>
                </c:pt>
                <c:pt idx="904">
                  <c:v>100</c:v>
                </c:pt>
                <c:pt idx="905">
                  <c:v>426</c:v>
                </c:pt>
                <c:pt idx="906">
                  <c:v>98</c:v>
                </c:pt>
                <c:pt idx="907">
                  <c:v>417</c:v>
                </c:pt>
                <c:pt idx="908">
                  <c:v>96</c:v>
                </c:pt>
                <c:pt idx="909">
                  <c:v>414</c:v>
                </c:pt>
                <c:pt idx="910">
                  <c:v>94</c:v>
                </c:pt>
                <c:pt idx="911">
                  <c:v>565</c:v>
                </c:pt>
                <c:pt idx="912">
                  <c:v>60</c:v>
                </c:pt>
                <c:pt idx="913">
                  <c:v>296</c:v>
                </c:pt>
                <c:pt idx="914">
                  <c:v>58</c:v>
                </c:pt>
                <c:pt idx="915">
                  <c:v>492</c:v>
                </c:pt>
                <c:pt idx="916">
                  <c:v>56</c:v>
                </c:pt>
                <c:pt idx="917">
                  <c:v>344</c:v>
                </c:pt>
                <c:pt idx="918">
                  <c:v>54</c:v>
                </c:pt>
                <c:pt idx="919">
                  <c:v>427</c:v>
                </c:pt>
                <c:pt idx="920">
                  <c:v>52</c:v>
                </c:pt>
                <c:pt idx="921">
                  <c:v>214</c:v>
                </c:pt>
                <c:pt idx="922">
                  <c:v>50</c:v>
                </c:pt>
                <c:pt idx="923">
                  <c:v>169</c:v>
                </c:pt>
                <c:pt idx="924">
                  <c:v>56</c:v>
                </c:pt>
                <c:pt idx="925">
                  <c:v>338</c:v>
                </c:pt>
                <c:pt idx="926">
                  <c:v>46</c:v>
                </c:pt>
                <c:pt idx="927">
                  <c:v>178</c:v>
                </c:pt>
                <c:pt idx="928">
                  <c:v>76</c:v>
                </c:pt>
                <c:pt idx="929">
                  <c:v>128</c:v>
                </c:pt>
                <c:pt idx="930">
                  <c:v>42</c:v>
                </c:pt>
                <c:pt idx="931">
                  <c:v>281</c:v>
                </c:pt>
                <c:pt idx="932">
                  <c:v>40</c:v>
                </c:pt>
                <c:pt idx="933">
                  <c:v>141</c:v>
                </c:pt>
                <c:pt idx="934">
                  <c:v>91</c:v>
                </c:pt>
                <c:pt idx="935">
                  <c:v>6399</c:v>
                </c:pt>
                <c:pt idx="936">
                  <c:v>123117</c:v>
                </c:pt>
                <c:pt idx="937">
                  <c:v>219</c:v>
                </c:pt>
                <c:pt idx="938">
                  <c:v>6241</c:v>
                </c:pt>
                <c:pt idx="939">
                  <c:v>115597</c:v>
                </c:pt>
                <c:pt idx="940">
                  <c:v>219</c:v>
                </c:pt>
                <c:pt idx="941">
                  <c:v>4995</c:v>
                </c:pt>
                <c:pt idx="942">
                  <c:v>108045</c:v>
                </c:pt>
                <c:pt idx="943">
                  <c:v>99</c:v>
                </c:pt>
                <c:pt idx="944">
                  <c:v>5925</c:v>
                </c:pt>
                <c:pt idx="945">
                  <c:v>100461</c:v>
                </c:pt>
                <c:pt idx="946">
                  <c:v>91</c:v>
                </c:pt>
                <c:pt idx="947">
                  <c:v>5767</c:v>
                </c:pt>
                <c:pt idx="948">
                  <c:v>93709</c:v>
                </c:pt>
                <c:pt idx="949">
                  <c:v>219</c:v>
                </c:pt>
                <c:pt idx="950">
                  <c:v>4521</c:v>
                </c:pt>
                <c:pt idx="951">
                  <c:v>86637</c:v>
                </c:pt>
                <c:pt idx="952">
                  <c:v>219</c:v>
                </c:pt>
                <c:pt idx="953">
                  <c:v>5451</c:v>
                </c:pt>
                <c:pt idx="954">
                  <c:v>80109</c:v>
                </c:pt>
                <c:pt idx="955">
                  <c:v>219</c:v>
                </c:pt>
                <c:pt idx="956">
                  <c:v>4221</c:v>
                </c:pt>
                <c:pt idx="957">
                  <c:v>74125</c:v>
                </c:pt>
                <c:pt idx="958">
                  <c:v>91</c:v>
                </c:pt>
                <c:pt idx="959">
                  <c:v>4047</c:v>
                </c:pt>
                <c:pt idx="960">
                  <c:v>68109</c:v>
                </c:pt>
                <c:pt idx="961">
                  <c:v>99</c:v>
                </c:pt>
                <c:pt idx="962">
                  <c:v>3921</c:v>
                </c:pt>
                <c:pt idx="963">
                  <c:v>62349</c:v>
                </c:pt>
                <c:pt idx="964">
                  <c:v>91</c:v>
                </c:pt>
                <c:pt idx="965">
                  <c:v>4819</c:v>
                </c:pt>
                <c:pt idx="966">
                  <c:v>56557</c:v>
                </c:pt>
                <c:pt idx="967">
                  <c:v>91</c:v>
                </c:pt>
                <c:pt idx="968">
                  <c:v>3565</c:v>
                </c:pt>
                <c:pt idx="969">
                  <c:v>51597</c:v>
                </c:pt>
                <c:pt idx="970">
                  <c:v>219</c:v>
                </c:pt>
                <c:pt idx="971">
                  <c:v>3439</c:v>
                </c:pt>
                <c:pt idx="972">
                  <c:v>46317</c:v>
                </c:pt>
                <c:pt idx="973">
                  <c:v>219</c:v>
                </c:pt>
                <c:pt idx="974">
                  <c:v>3257</c:v>
                </c:pt>
                <c:pt idx="975">
                  <c:v>41581</c:v>
                </c:pt>
                <c:pt idx="976">
                  <c:v>219</c:v>
                </c:pt>
                <c:pt idx="977">
                  <c:v>3107</c:v>
                </c:pt>
                <c:pt idx="978">
                  <c:v>37389</c:v>
                </c:pt>
                <c:pt idx="979">
                  <c:v>91</c:v>
                </c:pt>
                <c:pt idx="980">
                  <c:v>2957</c:v>
                </c:pt>
                <c:pt idx="981">
                  <c:v>33165</c:v>
                </c:pt>
                <c:pt idx="982">
                  <c:v>219</c:v>
                </c:pt>
                <c:pt idx="983">
                  <c:v>2807</c:v>
                </c:pt>
                <c:pt idx="984">
                  <c:v>29197</c:v>
                </c:pt>
                <c:pt idx="985">
                  <c:v>219</c:v>
                </c:pt>
                <c:pt idx="986">
                  <c:v>2625</c:v>
                </c:pt>
                <c:pt idx="987">
                  <c:v>25485</c:v>
                </c:pt>
                <c:pt idx="988">
                  <c:v>91</c:v>
                </c:pt>
                <c:pt idx="989">
                  <c:v>3555</c:v>
                </c:pt>
                <c:pt idx="990">
                  <c:v>22029</c:v>
                </c:pt>
                <c:pt idx="991">
                  <c:v>99</c:v>
                </c:pt>
                <c:pt idx="992">
                  <c:v>2317</c:v>
                </c:pt>
                <c:pt idx="993">
                  <c:v>18541</c:v>
                </c:pt>
                <c:pt idx="994">
                  <c:v>211</c:v>
                </c:pt>
                <c:pt idx="995">
                  <c:v>2127</c:v>
                </c:pt>
                <c:pt idx="996">
                  <c:v>15885</c:v>
                </c:pt>
                <c:pt idx="997">
                  <c:v>219</c:v>
                </c:pt>
                <c:pt idx="998">
                  <c:v>3081</c:v>
                </c:pt>
                <c:pt idx="999">
                  <c:v>12909</c:v>
                </c:pt>
                <c:pt idx="1000">
                  <c:v>219</c:v>
                </c:pt>
                <c:pt idx="1001">
                  <c:v>2907</c:v>
                </c:pt>
                <c:pt idx="1002">
                  <c:v>10765</c:v>
                </c:pt>
                <c:pt idx="1003">
                  <c:v>91</c:v>
                </c:pt>
                <c:pt idx="1004">
                  <c:v>1685</c:v>
                </c:pt>
                <c:pt idx="1005">
                  <c:v>8317</c:v>
                </c:pt>
                <c:pt idx="1006">
                  <c:v>219</c:v>
                </c:pt>
                <c:pt idx="1007">
                  <c:v>2607</c:v>
                </c:pt>
                <c:pt idx="1008">
                  <c:v>6669</c:v>
                </c:pt>
                <c:pt idx="1009">
                  <c:v>219</c:v>
                </c:pt>
                <c:pt idx="1010">
                  <c:v>2433</c:v>
                </c:pt>
                <c:pt idx="1011">
                  <c:v>4741</c:v>
                </c:pt>
                <c:pt idx="1012">
                  <c:v>219</c:v>
                </c:pt>
                <c:pt idx="1013">
                  <c:v>1123</c:v>
                </c:pt>
                <c:pt idx="1014">
                  <c:v>3589</c:v>
                </c:pt>
                <c:pt idx="1015">
                  <c:v>219</c:v>
                </c:pt>
                <c:pt idx="1016">
                  <c:v>917</c:v>
                </c:pt>
                <c:pt idx="1017">
                  <c:v>2445</c:v>
                </c:pt>
                <c:pt idx="1018">
                  <c:v>211</c:v>
                </c:pt>
                <c:pt idx="1019">
                  <c:v>671</c:v>
                </c:pt>
                <c:pt idx="1020">
                  <c:v>1301</c:v>
                </c:pt>
                <c:pt idx="1021">
                  <c:v>211</c:v>
                </c:pt>
                <c:pt idx="1022">
                  <c:v>825</c:v>
                </c:pt>
                <c:pt idx="1023">
                  <c:v>589</c:v>
                </c:pt>
                <c:pt idx="1024">
                  <c:v>99</c:v>
                </c:pt>
                <c:pt idx="1025">
                  <c:v>419</c:v>
                </c:pt>
                <c:pt idx="1026">
                  <c:v>197</c:v>
                </c:pt>
                <c:pt idx="1027">
                  <c:v>91</c:v>
                </c:pt>
                <c:pt idx="1028">
                  <c:v>223025</c:v>
                </c:pt>
                <c:pt idx="1029">
                  <c:v>279883</c:v>
                </c:pt>
                <c:pt idx="1030">
                  <c:v>70052</c:v>
                </c:pt>
                <c:pt idx="1031">
                  <c:v>4203421</c:v>
                </c:pt>
                <c:pt idx="1032">
                  <c:v>4198509</c:v>
                </c:pt>
                <c:pt idx="1033">
                  <c:v>4202669</c:v>
                </c:pt>
                <c:pt idx="1034">
                  <c:v>4198941</c:v>
                </c:pt>
                <c:pt idx="1035">
                  <c:v>357</c:v>
                </c:pt>
                <c:pt idx="1036">
                  <c:v>701</c:v>
                </c:pt>
                <c:pt idx="1037">
                  <c:v>725</c:v>
                </c:pt>
                <c:pt idx="1038">
                  <c:v>1381</c:v>
                </c:pt>
                <c:pt idx="1039">
                  <c:v>1733</c:v>
                </c:pt>
                <c:pt idx="1040">
                  <c:v>2061</c:v>
                </c:pt>
                <c:pt idx="1041">
                  <c:v>1493</c:v>
                </c:pt>
                <c:pt idx="1042">
                  <c:v>1445</c:v>
                </c:pt>
                <c:pt idx="1043">
                  <c:v>1581</c:v>
                </c:pt>
                <c:pt idx="1044">
                  <c:v>2525</c:v>
                </c:pt>
                <c:pt idx="1045">
                  <c:v>2637</c:v>
                </c:pt>
                <c:pt idx="1046">
                  <c:v>1957</c:v>
                </c:pt>
                <c:pt idx="1047">
                  <c:v>2861</c:v>
                </c:pt>
                <c:pt idx="1048">
                  <c:v>2277</c:v>
                </c:pt>
                <c:pt idx="1049">
                  <c:v>3077</c:v>
                </c:pt>
                <c:pt idx="1050">
                  <c:v>2517</c:v>
                </c:pt>
                <c:pt idx="1051">
                  <c:v>2517</c:v>
                </c:pt>
                <c:pt idx="1052">
                  <c:v>2621</c:v>
                </c:pt>
                <c:pt idx="1053">
                  <c:v>2725</c:v>
                </c:pt>
                <c:pt idx="1054">
                  <c:v>2829</c:v>
                </c:pt>
                <c:pt idx="1055">
                  <c:v>3061</c:v>
                </c:pt>
                <c:pt idx="1056">
                  <c:v>3869</c:v>
                </c:pt>
                <c:pt idx="1057">
                  <c:v>3981</c:v>
                </c:pt>
                <c:pt idx="1058">
                  <c:v>3413</c:v>
                </c:pt>
                <c:pt idx="1059">
                  <c:v>3525</c:v>
                </c:pt>
                <c:pt idx="1060">
                  <c:v>3637</c:v>
                </c:pt>
                <c:pt idx="1061">
                  <c:v>3629</c:v>
                </c:pt>
                <c:pt idx="1062">
                  <c:v>4541</c:v>
                </c:pt>
                <c:pt idx="1063">
                  <c:v>3853</c:v>
                </c:pt>
                <c:pt idx="1064">
                  <c:v>4765</c:v>
                </c:pt>
                <c:pt idx="1065">
                  <c:v>4197</c:v>
                </c:pt>
                <c:pt idx="1066">
                  <c:v>4309</c:v>
                </c:pt>
                <c:pt idx="1067">
                  <c:v>4301</c:v>
                </c:pt>
                <c:pt idx="1068">
                  <c:v>4397</c:v>
                </c:pt>
                <c:pt idx="1069">
                  <c:v>5325</c:v>
                </c:pt>
                <c:pt idx="1070">
                  <c:v>5437</c:v>
                </c:pt>
                <c:pt idx="1071">
                  <c:v>4741</c:v>
                </c:pt>
                <c:pt idx="1072">
                  <c:v>5661</c:v>
                </c:pt>
                <c:pt idx="1073">
                  <c:v>5773</c:v>
                </c:pt>
                <c:pt idx="1074">
                  <c:v>5205</c:v>
                </c:pt>
                <c:pt idx="1075">
                  <c:v>5205</c:v>
                </c:pt>
                <c:pt idx="1076">
                  <c:v>5317</c:v>
                </c:pt>
                <c:pt idx="1077">
                  <c:v>5421</c:v>
                </c:pt>
                <c:pt idx="1078">
                  <c:v>5653</c:v>
                </c:pt>
                <c:pt idx="1079">
                  <c:v>5645</c:v>
                </c:pt>
                <c:pt idx="1080">
                  <c:v>6557</c:v>
                </c:pt>
                <c:pt idx="1081">
                  <c:v>6669</c:v>
                </c:pt>
                <c:pt idx="1082">
                  <c:v>5981</c:v>
                </c:pt>
                <c:pt idx="1083">
                  <c:v>6893</c:v>
                </c:pt>
                <c:pt idx="1084">
                  <c:v>7005</c:v>
                </c:pt>
                <c:pt idx="1085">
                  <c:v>6421</c:v>
                </c:pt>
                <c:pt idx="1086">
                  <c:v>7229</c:v>
                </c:pt>
                <c:pt idx="1087">
                  <c:v>6637</c:v>
                </c:pt>
                <c:pt idx="1088">
                  <c:v>7453</c:v>
                </c:pt>
                <c:pt idx="1089">
                  <c:v>6773</c:v>
                </c:pt>
                <c:pt idx="1090">
                  <c:v>6877</c:v>
                </c:pt>
                <c:pt idx="1091">
                  <c:v>6989</c:v>
                </c:pt>
                <c:pt idx="1092">
                  <c:v>7205</c:v>
                </c:pt>
                <c:pt idx="1093">
                  <c:v>7197</c:v>
                </c:pt>
                <c:pt idx="1094">
                  <c:v>7445</c:v>
                </c:pt>
                <c:pt idx="1095">
                  <c:v>7421</c:v>
                </c:pt>
                <c:pt idx="1096">
                  <c:v>7645</c:v>
                </c:pt>
                <c:pt idx="1097">
                  <c:v>7781</c:v>
                </c:pt>
                <c:pt idx="1098">
                  <c:v>7765</c:v>
                </c:pt>
                <c:pt idx="1099">
                  <c:v>7981</c:v>
                </c:pt>
                <c:pt idx="1100">
                  <c:v>8797</c:v>
                </c:pt>
                <c:pt idx="1101">
                  <c:v>8909</c:v>
                </c:pt>
                <c:pt idx="1102">
                  <c:v>9021</c:v>
                </c:pt>
                <c:pt idx="1103">
                  <c:v>8333</c:v>
                </c:pt>
                <c:pt idx="1104">
                  <c:v>9245</c:v>
                </c:pt>
                <c:pt idx="1105">
                  <c:v>8557</c:v>
                </c:pt>
                <c:pt idx="1106">
                  <c:v>9469</c:v>
                </c:pt>
                <c:pt idx="1107">
                  <c:v>9581</c:v>
                </c:pt>
                <c:pt idx="1108">
                  <c:v>9693</c:v>
                </c:pt>
                <c:pt idx="1109">
                  <c:v>9805</c:v>
                </c:pt>
                <c:pt idx="1110">
                  <c:v>9245</c:v>
                </c:pt>
                <c:pt idx="1111">
                  <c:v>10029</c:v>
                </c:pt>
                <c:pt idx="1112">
                  <c:v>9437</c:v>
                </c:pt>
                <c:pt idx="1113">
                  <c:v>9573</c:v>
                </c:pt>
                <c:pt idx="1114">
                  <c:v>9573</c:v>
                </c:pt>
                <c:pt idx="1115">
                  <c:v>9661</c:v>
                </c:pt>
                <c:pt idx="1116">
                  <c:v>9893</c:v>
                </c:pt>
                <c:pt idx="1117">
                  <c:v>9997</c:v>
                </c:pt>
                <c:pt idx="1118">
                  <c:v>10813</c:v>
                </c:pt>
                <c:pt idx="1119">
                  <c:v>10133</c:v>
                </c:pt>
                <c:pt idx="1120">
                  <c:v>11037</c:v>
                </c:pt>
                <c:pt idx="1121">
                  <c:v>11149</c:v>
                </c:pt>
                <c:pt idx="1122">
                  <c:v>10589</c:v>
                </c:pt>
                <c:pt idx="1123">
                  <c:v>10677</c:v>
                </c:pt>
                <c:pt idx="1124">
                  <c:v>11485</c:v>
                </c:pt>
                <c:pt idx="1125">
                  <c:v>10781</c:v>
                </c:pt>
                <c:pt idx="1126">
                  <c:v>10925</c:v>
                </c:pt>
                <c:pt idx="1127">
                  <c:v>11021</c:v>
                </c:pt>
                <c:pt idx="1128">
                  <c:v>11253</c:v>
                </c:pt>
                <c:pt idx="1129">
                  <c:v>11253</c:v>
                </c:pt>
                <c:pt idx="1130">
                  <c:v>12157</c:v>
                </c:pt>
                <c:pt idx="1131">
                  <c:v>12269</c:v>
                </c:pt>
                <c:pt idx="1132">
                  <c:v>12381</c:v>
                </c:pt>
                <c:pt idx="1133">
                  <c:v>11797</c:v>
                </c:pt>
                <c:pt idx="1134">
                  <c:v>11829</c:v>
                </c:pt>
                <c:pt idx="1135">
                  <c:v>12021</c:v>
                </c:pt>
                <c:pt idx="1136">
                  <c:v>12829</c:v>
                </c:pt>
                <c:pt idx="1137">
                  <c:v>12141</c:v>
                </c:pt>
                <c:pt idx="1138">
                  <c:v>13053</c:v>
                </c:pt>
                <c:pt idx="1139">
                  <c:v>13165</c:v>
                </c:pt>
                <c:pt idx="1140">
                  <c:v>13277</c:v>
                </c:pt>
                <c:pt idx="1141">
                  <c:v>13389</c:v>
                </c:pt>
                <c:pt idx="1142">
                  <c:v>12701</c:v>
                </c:pt>
                <c:pt idx="1143">
                  <c:v>12909</c:v>
                </c:pt>
                <c:pt idx="1144">
                  <c:v>13725</c:v>
                </c:pt>
                <c:pt idx="1145">
                  <c:v>13837</c:v>
                </c:pt>
                <c:pt idx="1146">
                  <c:v>13189</c:v>
                </c:pt>
                <c:pt idx="1147">
                  <c:v>14061</c:v>
                </c:pt>
                <c:pt idx="1148">
                  <c:v>13381</c:v>
                </c:pt>
                <c:pt idx="1149">
                  <c:v>13485</c:v>
                </c:pt>
                <c:pt idx="1150">
                  <c:v>13757</c:v>
                </c:pt>
                <c:pt idx="1151">
                  <c:v>14509</c:v>
                </c:pt>
                <c:pt idx="1152">
                  <c:v>13949</c:v>
                </c:pt>
                <c:pt idx="1153">
                  <c:v>14733</c:v>
                </c:pt>
                <c:pt idx="1154">
                  <c:v>14221</c:v>
                </c:pt>
                <c:pt idx="1155">
                  <c:v>14205</c:v>
                </c:pt>
                <c:pt idx="1156">
                  <c:v>15069</c:v>
                </c:pt>
                <c:pt idx="1157">
                  <c:v>15181</c:v>
                </c:pt>
                <c:pt idx="1158">
                  <c:v>15293</c:v>
                </c:pt>
                <c:pt idx="1159">
                  <c:v>14741</c:v>
                </c:pt>
                <c:pt idx="1160">
                  <c:v>14765</c:v>
                </c:pt>
                <c:pt idx="1161">
                  <c:v>15629</c:v>
                </c:pt>
                <c:pt idx="1162">
                  <c:v>15149</c:v>
                </c:pt>
                <c:pt idx="1163">
                  <c:v>15629</c:v>
                </c:pt>
                <c:pt idx="1164">
                  <c:v>15517</c:v>
                </c:pt>
                <c:pt idx="1165">
                  <c:v>14405</c:v>
                </c:pt>
                <c:pt idx="1166">
                  <c:v>15293</c:v>
                </c:pt>
                <c:pt idx="1167">
                  <c:v>14133</c:v>
                </c:pt>
                <c:pt idx="1168">
                  <c:v>15069</c:v>
                </c:pt>
                <c:pt idx="1169">
                  <c:v>13973</c:v>
                </c:pt>
                <c:pt idx="1170">
                  <c:v>13965</c:v>
                </c:pt>
                <c:pt idx="1171">
                  <c:v>13741</c:v>
                </c:pt>
                <c:pt idx="1172">
                  <c:v>13621</c:v>
                </c:pt>
                <c:pt idx="1173">
                  <c:v>13525</c:v>
                </c:pt>
                <c:pt idx="1174">
                  <c:v>14397</c:v>
                </c:pt>
                <c:pt idx="1175">
                  <c:v>13285</c:v>
                </c:pt>
                <c:pt idx="1176">
                  <c:v>13189</c:v>
                </c:pt>
                <c:pt idx="1177">
                  <c:v>14061</c:v>
                </c:pt>
                <c:pt idx="1178">
                  <c:v>13949</c:v>
                </c:pt>
                <c:pt idx="1179">
                  <c:v>13837</c:v>
                </c:pt>
                <c:pt idx="1180">
                  <c:v>12741</c:v>
                </c:pt>
                <c:pt idx="1181">
                  <c:v>13613</c:v>
                </c:pt>
                <c:pt idx="1182">
                  <c:v>12509</c:v>
                </c:pt>
                <c:pt idx="1183">
                  <c:v>13389</c:v>
                </c:pt>
                <c:pt idx="1184">
                  <c:v>12285</c:v>
                </c:pt>
                <c:pt idx="1185">
                  <c:v>12165</c:v>
                </c:pt>
                <c:pt idx="1186">
                  <c:v>13053</c:v>
                </c:pt>
                <c:pt idx="1187">
                  <c:v>12941</c:v>
                </c:pt>
                <c:pt idx="1188">
                  <c:v>12829</c:v>
                </c:pt>
                <c:pt idx="1189">
                  <c:v>11741</c:v>
                </c:pt>
                <c:pt idx="1190">
                  <c:v>11597</c:v>
                </c:pt>
                <c:pt idx="1191">
                  <c:v>12493</c:v>
                </c:pt>
                <c:pt idx="1192">
                  <c:v>12381</c:v>
                </c:pt>
                <c:pt idx="1193">
                  <c:v>11261</c:v>
                </c:pt>
                <c:pt idx="1194">
                  <c:v>11173</c:v>
                </c:pt>
                <c:pt idx="1195">
                  <c:v>11045</c:v>
                </c:pt>
                <c:pt idx="1196">
                  <c:v>11933</c:v>
                </c:pt>
                <c:pt idx="1197">
                  <c:v>11821</c:v>
                </c:pt>
                <c:pt idx="1198">
                  <c:v>10733</c:v>
                </c:pt>
                <c:pt idx="1199">
                  <c:v>10597</c:v>
                </c:pt>
                <c:pt idx="1200">
                  <c:v>11485</c:v>
                </c:pt>
                <c:pt idx="1201">
                  <c:v>11373</c:v>
                </c:pt>
                <c:pt idx="1202">
                  <c:v>10285</c:v>
                </c:pt>
                <c:pt idx="1203">
                  <c:v>11149</c:v>
                </c:pt>
                <c:pt idx="1204">
                  <c:v>10029</c:v>
                </c:pt>
                <c:pt idx="1205">
                  <c:v>10925</c:v>
                </c:pt>
                <c:pt idx="1206">
                  <c:v>10813</c:v>
                </c:pt>
                <c:pt idx="1207">
                  <c:v>9733</c:v>
                </c:pt>
                <c:pt idx="1208">
                  <c:v>9557</c:v>
                </c:pt>
                <c:pt idx="1209">
                  <c:v>9485</c:v>
                </c:pt>
                <c:pt idx="1210">
                  <c:v>9365</c:v>
                </c:pt>
                <c:pt idx="1211">
                  <c:v>9277</c:v>
                </c:pt>
                <c:pt idx="1212">
                  <c:v>10141</c:v>
                </c:pt>
                <c:pt idx="1213">
                  <c:v>10029</c:v>
                </c:pt>
                <c:pt idx="1214">
                  <c:v>8917</c:v>
                </c:pt>
                <c:pt idx="1215">
                  <c:v>9805</c:v>
                </c:pt>
                <c:pt idx="1216">
                  <c:v>9693</c:v>
                </c:pt>
                <c:pt idx="1217">
                  <c:v>8589</c:v>
                </c:pt>
                <c:pt idx="1218">
                  <c:v>8501</c:v>
                </c:pt>
                <c:pt idx="1219">
                  <c:v>8373</c:v>
                </c:pt>
                <c:pt idx="1220">
                  <c:v>9245</c:v>
                </c:pt>
                <c:pt idx="1221">
                  <c:v>8125</c:v>
                </c:pt>
                <c:pt idx="1222">
                  <c:v>8053</c:v>
                </c:pt>
                <c:pt idx="1223">
                  <c:v>7909</c:v>
                </c:pt>
                <c:pt idx="1224">
                  <c:v>8797</c:v>
                </c:pt>
                <c:pt idx="1225">
                  <c:v>7685</c:v>
                </c:pt>
                <c:pt idx="1226">
                  <c:v>7565</c:v>
                </c:pt>
                <c:pt idx="1227">
                  <c:v>7453</c:v>
                </c:pt>
                <c:pt idx="1228">
                  <c:v>7397</c:v>
                </c:pt>
                <c:pt idx="1229">
                  <c:v>7237</c:v>
                </c:pt>
                <c:pt idx="1230">
                  <c:v>8125</c:v>
                </c:pt>
                <c:pt idx="1231">
                  <c:v>7045</c:v>
                </c:pt>
                <c:pt idx="1232">
                  <c:v>7901</c:v>
                </c:pt>
                <c:pt idx="1233">
                  <c:v>7789</c:v>
                </c:pt>
                <c:pt idx="1234">
                  <c:v>6669</c:v>
                </c:pt>
                <c:pt idx="1235">
                  <c:v>7565</c:v>
                </c:pt>
                <c:pt idx="1236">
                  <c:v>7453</c:v>
                </c:pt>
                <c:pt idx="1237">
                  <c:v>6485</c:v>
                </c:pt>
                <c:pt idx="1238">
                  <c:v>6261</c:v>
                </c:pt>
                <c:pt idx="1239">
                  <c:v>6149</c:v>
                </c:pt>
                <c:pt idx="1240">
                  <c:v>5973</c:v>
                </c:pt>
                <c:pt idx="1241">
                  <c:v>6893</c:v>
                </c:pt>
                <c:pt idx="1242">
                  <c:v>5805</c:v>
                </c:pt>
                <c:pt idx="1243">
                  <c:v>5717</c:v>
                </c:pt>
                <c:pt idx="1244">
                  <c:v>6557</c:v>
                </c:pt>
                <c:pt idx="1245">
                  <c:v>5573</c:v>
                </c:pt>
                <c:pt idx="1246">
                  <c:v>6333</c:v>
                </c:pt>
                <c:pt idx="1247">
                  <c:v>6221</c:v>
                </c:pt>
                <c:pt idx="1248">
                  <c:v>5125</c:v>
                </c:pt>
                <c:pt idx="1249">
                  <c:v>4997</c:v>
                </c:pt>
                <c:pt idx="1250">
                  <c:v>5885</c:v>
                </c:pt>
                <c:pt idx="1251">
                  <c:v>4725</c:v>
                </c:pt>
                <c:pt idx="1252">
                  <c:v>5661</c:v>
                </c:pt>
                <c:pt idx="1253">
                  <c:v>4565</c:v>
                </c:pt>
                <c:pt idx="1254">
                  <c:v>4405</c:v>
                </c:pt>
                <c:pt idx="1255">
                  <c:v>4373</c:v>
                </c:pt>
                <c:pt idx="1256">
                  <c:v>4253</c:v>
                </c:pt>
                <c:pt idx="1257">
                  <c:v>5101</c:v>
                </c:pt>
                <c:pt idx="1258">
                  <c:v>4989</c:v>
                </c:pt>
                <c:pt idx="1259">
                  <c:v>3893</c:v>
                </c:pt>
                <c:pt idx="1260">
                  <c:v>3765</c:v>
                </c:pt>
                <c:pt idx="1261">
                  <c:v>4653</c:v>
                </c:pt>
                <c:pt idx="1262">
                  <c:v>3669</c:v>
                </c:pt>
                <c:pt idx="1263">
                  <c:v>3469</c:v>
                </c:pt>
                <c:pt idx="1264">
                  <c:v>4317</c:v>
                </c:pt>
                <c:pt idx="1265">
                  <c:v>3229</c:v>
                </c:pt>
                <c:pt idx="1266">
                  <c:v>3133</c:v>
                </c:pt>
                <c:pt idx="1267">
                  <c:v>3981</c:v>
                </c:pt>
                <c:pt idx="1268">
                  <c:v>2861</c:v>
                </c:pt>
                <c:pt idx="1269">
                  <c:v>2685</c:v>
                </c:pt>
                <c:pt idx="1270">
                  <c:v>2621</c:v>
                </c:pt>
                <c:pt idx="1271">
                  <c:v>3525</c:v>
                </c:pt>
                <c:pt idx="1272">
                  <c:v>3421</c:v>
                </c:pt>
                <c:pt idx="1273">
                  <c:v>3309</c:v>
                </c:pt>
                <c:pt idx="1274">
                  <c:v>3197</c:v>
                </c:pt>
                <c:pt idx="1275">
                  <c:v>2069</c:v>
                </c:pt>
                <c:pt idx="1276">
                  <c:v>2973</c:v>
                </c:pt>
                <c:pt idx="1277">
                  <c:v>1853</c:v>
                </c:pt>
                <c:pt idx="1278">
                  <c:v>1749</c:v>
                </c:pt>
                <c:pt idx="1279">
                  <c:v>1653</c:v>
                </c:pt>
                <c:pt idx="1280">
                  <c:v>2525</c:v>
                </c:pt>
                <c:pt idx="1281">
                  <c:v>1421</c:v>
                </c:pt>
                <c:pt idx="1282">
                  <c:v>2277</c:v>
                </c:pt>
                <c:pt idx="1283">
                  <c:v>1181</c:v>
                </c:pt>
                <c:pt idx="1284">
                  <c:v>2069</c:v>
                </c:pt>
                <c:pt idx="1285">
                  <c:v>909</c:v>
                </c:pt>
                <c:pt idx="1286">
                  <c:v>717</c:v>
                </c:pt>
                <c:pt idx="1287">
                  <c:v>549</c:v>
                </c:pt>
                <c:pt idx="1288">
                  <c:v>389</c:v>
                </c:pt>
                <c:pt idx="1289">
                  <c:v>229</c:v>
                </c:pt>
                <c:pt idx="1290">
                  <c:v>914981</c:v>
                </c:pt>
                <c:pt idx="1291">
                  <c:v>2305988</c:v>
                </c:pt>
                <c:pt idx="1292">
                  <c:v>1944071</c:v>
                </c:pt>
                <c:pt idx="1293">
                  <c:v>57877</c:v>
                </c:pt>
                <c:pt idx="1294">
                  <c:v>115213</c:v>
                </c:pt>
                <c:pt idx="1295">
                  <c:v>59041</c:v>
                </c:pt>
                <c:pt idx="1296">
                  <c:v>1327</c:v>
                </c:pt>
                <c:pt idx="1297">
                  <c:v>399107</c:v>
                </c:pt>
                <c:pt idx="1298">
                  <c:v>314537</c:v>
                </c:pt>
                <c:pt idx="1299">
                  <c:v>115069</c:v>
                </c:pt>
                <c:pt idx="1300">
                  <c:v>58569</c:v>
                </c:pt>
                <c:pt idx="1301">
                  <c:v>1319</c:v>
                </c:pt>
                <c:pt idx="1302">
                  <c:v>399723</c:v>
                </c:pt>
                <c:pt idx="1303">
                  <c:v>314921</c:v>
                </c:pt>
                <c:pt idx="1304">
                  <c:v>115213</c:v>
                </c:pt>
                <c:pt idx="1305">
                  <c:v>59049</c:v>
                </c:pt>
                <c:pt idx="1306">
                  <c:v>1327</c:v>
                </c:pt>
                <c:pt idx="1307">
                  <c:v>399667</c:v>
                </c:pt>
                <c:pt idx="1308">
                  <c:v>314537</c:v>
                </c:pt>
                <c:pt idx="1309">
                  <c:v>115213</c:v>
                </c:pt>
                <c:pt idx="1310">
                  <c:v>58569</c:v>
                </c:pt>
                <c:pt idx="1311">
                  <c:v>1319</c:v>
                </c:pt>
                <c:pt idx="1312">
                  <c:v>399131</c:v>
                </c:pt>
                <c:pt idx="1313">
                  <c:v>314537</c:v>
                </c:pt>
                <c:pt idx="1314">
                  <c:v>115213</c:v>
                </c:pt>
                <c:pt idx="1315">
                  <c:v>59041</c:v>
                </c:pt>
                <c:pt idx="1316">
                  <c:v>1319</c:v>
                </c:pt>
                <c:pt idx="1317">
                  <c:v>399091</c:v>
                </c:pt>
                <c:pt idx="1318">
                  <c:v>314921</c:v>
                </c:pt>
                <c:pt idx="1319">
                  <c:v>115069</c:v>
                </c:pt>
                <c:pt idx="1320">
                  <c:v>59049</c:v>
                </c:pt>
                <c:pt idx="1321">
                  <c:v>1431</c:v>
                </c:pt>
                <c:pt idx="1322">
                  <c:v>399667</c:v>
                </c:pt>
                <c:pt idx="1323">
                  <c:v>314921</c:v>
                </c:pt>
                <c:pt idx="1324">
                  <c:v>115069</c:v>
                </c:pt>
                <c:pt idx="1325">
                  <c:v>58577</c:v>
                </c:pt>
                <c:pt idx="1326">
                  <c:v>1327</c:v>
                </c:pt>
                <c:pt idx="1327">
                  <c:v>399123</c:v>
                </c:pt>
                <c:pt idx="1328">
                  <c:v>314537</c:v>
                </c:pt>
                <c:pt idx="1329">
                  <c:v>115213</c:v>
                </c:pt>
                <c:pt idx="1330">
                  <c:v>59049</c:v>
                </c:pt>
                <c:pt idx="1331">
                  <c:v>1431</c:v>
                </c:pt>
                <c:pt idx="1332">
                  <c:v>399091</c:v>
                </c:pt>
                <c:pt idx="1333">
                  <c:v>314929</c:v>
                </c:pt>
                <c:pt idx="1334">
                  <c:v>115213</c:v>
                </c:pt>
                <c:pt idx="1335">
                  <c:v>58569</c:v>
                </c:pt>
                <c:pt idx="1336">
                  <c:v>1327</c:v>
                </c:pt>
                <c:pt idx="1337">
                  <c:v>399091</c:v>
                </c:pt>
                <c:pt idx="1338">
                  <c:v>314537</c:v>
                </c:pt>
                <c:pt idx="1339">
                  <c:v>115069</c:v>
                </c:pt>
                <c:pt idx="1340">
                  <c:v>59049</c:v>
                </c:pt>
                <c:pt idx="1341">
                  <c:v>1431</c:v>
                </c:pt>
                <c:pt idx="1342">
                  <c:v>399091</c:v>
                </c:pt>
                <c:pt idx="1343">
                  <c:v>314537</c:v>
                </c:pt>
                <c:pt idx="1344">
                  <c:v>115213</c:v>
                </c:pt>
                <c:pt idx="1345">
                  <c:v>59049</c:v>
                </c:pt>
                <c:pt idx="1346">
                  <c:v>1423</c:v>
                </c:pt>
                <c:pt idx="1347">
                  <c:v>399691</c:v>
                </c:pt>
                <c:pt idx="1348">
                  <c:v>314921</c:v>
                </c:pt>
                <c:pt idx="1349">
                  <c:v>115213</c:v>
                </c:pt>
                <c:pt idx="1350">
                  <c:v>59049</c:v>
                </c:pt>
                <c:pt idx="1351">
                  <c:v>1423</c:v>
                </c:pt>
                <c:pt idx="1352">
                  <c:v>399099</c:v>
                </c:pt>
                <c:pt idx="1353">
                  <c:v>314921</c:v>
                </c:pt>
                <c:pt idx="1354">
                  <c:v>115077</c:v>
                </c:pt>
                <c:pt idx="1355">
                  <c:v>58569</c:v>
                </c:pt>
                <c:pt idx="1356">
                  <c:v>1423</c:v>
                </c:pt>
                <c:pt idx="1357">
                  <c:v>399091</c:v>
                </c:pt>
                <c:pt idx="1358">
                  <c:v>314921</c:v>
                </c:pt>
                <c:pt idx="1359">
                  <c:v>115069</c:v>
                </c:pt>
                <c:pt idx="1360">
                  <c:v>58569</c:v>
                </c:pt>
                <c:pt idx="1361">
                  <c:v>1335</c:v>
                </c:pt>
                <c:pt idx="1362">
                  <c:v>399667</c:v>
                </c:pt>
                <c:pt idx="1363">
                  <c:v>314537</c:v>
                </c:pt>
                <c:pt idx="1364">
                  <c:v>115069</c:v>
                </c:pt>
                <c:pt idx="1365">
                  <c:v>59049</c:v>
                </c:pt>
                <c:pt idx="1366">
                  <c:v>1319</c:v>
                </c:pt>
                <c:pt idx="1367">
                  <c:v>399723</c:v>
                </c:pt>
                <c:pt idx="1368">
                  <c:v>314921</c:v>
                </c:pt>
                <c:pt idx="1369">
                  <c:v>115069</c:v>
                </c:pt>
                <c:pt idx="1370">
                  <c:v>58569</c:v>
                </c:pt>
                <c:pt idx="1371">
                  <c:v>1319</c:v>
                </c:pt>
                <c:pt idx="1372">
                  <c:v>399123</c:v>
                </c:pt>
                <c:pt idx="1373">
                  <c:v>314921</c:v>
                </c:pt>
                <c:pt idx="1374">
                  <c:v>115213</c:v>
                </c:pt>
                <c:pt idx="1375">
                  <c:v>58577</c:v>
                </c:pt>
                <c:pt idx="1376">
                  <c:v>1327</c:v>
                </c:pt>
                <c:pt idx="1377">
                  <c:v>399699</c:v>
                </c:pt>
                <c:pt idx="1378">
                  <c:v>315017</c:v>
                </c:pt>
                <c:pt idx="1379">
                  <c:v>115069</c:v>
                </c:pt>
                <c:pt idx="1380">
                  <c:v>58569</c:v>
                </c:pt>
                <c:pt idx="1381">
                  <c:v>1335</c:v>
                </c:pt>
                <c:pt idx="1382">
                  <c:v>399691</c:v>
                </c:pt>
                <c:pt idx="1383">
                  <c:v>314921</c:v>
                </c:pt>
                <c:pt idx="1384">
                  <c:v>115213</c:v>
                </c:pt>
                <c:pt idx="1385">
                  <c:v>58577</c:v>
                </c:pt>
                <c:pt idx="1386">
                  <c:v>1431</c:v>
                </c:pt>
                <c:pt idx="1387">
                  <c:v>399691</c:v>
                </c:pt>
                <c:pt idx="1388">
                  <c:v>314537</c:v>
                </c:pt>
                <c:pt idx="1389">
                  <c:v>115069</c:v>
                </c:pt>
                <c:pt idx="1390">
                  <c:v>59049</c:v>
                </c:pt>
                <c:pt idx="1391">
                  <c:v>1431</c:v>
                </c:pt>
                <c:pt idx="1392">
                  <c:v>399691</c:v>
                </c:pt>
                <c:pt idx="1393">
                  <c:v>314537</c:v>
                </c:pt>
                <c:pt idx="1394">
                  <c:v>115213</c:v>
                </c:pt>
                <c:pt idx="1395">
                  <c:v>59049</c:v>
                </c:pt>
                <c:pt idx="1396">
                  <c:v>1431</c:v>
                </c:pt>
                <c:pt idx="1397">
                  <c:v>399691</c:v>
                </c:pt>
                <c:pt idx="1398">
                  <c:v>314537</c:v>
                </c:pt>
                <c:pt idx="1399">
                  <c:v>115069</c:v>
                </c:pt>
                <c:pt idx="1400">
                  <c:v>59049</c:v>
                </c:pt>
                <c:pt idx="1401">
                  <c:v>1327</c:v>
                </c:pt>
                <c:pt idx="1402">
                  <c:v>399747</c:v>
                </c:pt>
                <c:pt idx="1403">
                  <c:v>314537</c:v>
                </c:pt>
                <c:pt idx="1404">
                  <c:v>115069</c:v>
                </c:pt>
                <c:pt idx="1405">
                  <c:v>58577</c:v>
                </c:pt>
                <c:pt idx="1406">
                  <c:v>1431</c:v>
                </c:pt>
                <c:pt idx="1407">
                  <c:v>399091</c:v>
                </c:pt>
                <c:pt idx="1408">
                  <c:v>314537</c:v>
                </c:pt>
                <c:pt idx="1409">
                  <c:v>115213</c:v>
                </c:pt>
                <c:pt idx="1410">
                  <c:v>59049</c:v>
                </c:pt>
                <c:pt idx="1411">
                  <c:v>1327</c:v>
                </c:pt>
                <c:pt idx="1412">
                  <c:v>399739</c:v>
                </c:pt>
                <c:pt idx="1413">
                  <c:v>314537</c:v>
                </c:pt>
                <c:pt idx="1414">
                  <c:v>115213</c:v>
                </c:pt>
                <c:pt idx="1415">
                  <c:v>59049</c:v>
                </c:pt>
                <c:pt idx="1416">
                  <c:v>1319</c:v>
                </c:pt>
                <c:pt idx="1417">
                  <c:v>399795</c:v>
                </c:pt>
                <c:pt idx="1418">
                  <c:v>314921</c:v>
                </c:pt>
                <c:pt idx="1419">
                  <c:v>115213</c:v>
                </c:pt>
                <c:pt idx="1420">
                  <c:v>58577</c:v>
                </c:pt>
                <c:pt idx="1421">
                  <c:v>1431</c:v>
                </c:pt>
                <c:pt idx="1422">
                  <c:v>399163</c:v>
                </c:pt>
                <c:pt idx="1423">
                  <c:v>314921</c:v>
                </c:pt>
                <c:pt idx="1424">
                  <c:v>115213</c:v>
                </c:pt>
                <c:pt idx="1425">
                  <c:v>58577</c:v>
                </c:pt>
                <c:pt idx="1426">
                  <c:v>1423</c:v>
                </c:pt>
                <c:pt idx="1427">
                  <c:v>399211</c:v>
                </c:pt>
                <c:pt idx="1428">
                  <c:v>314921</c:v>
                </c:pt>
                <c:pt idx="1429">
                  <c:v>115213</c:v>
                </c:pt>
                <c:pt idx="1430">
                  <c:v>59049</c:v>
                </c:pt>
                <c:pt idx="1431">
                  <c:v>1431</c:v>
                </c:pt>
                <c:pt idx="1432">
                  <c:v>399691</c:v>
                </c:pt>
                <c:pt idx="1433">
                  <c:v>314537</c:v>
                </c:pt>
                <c:pt idx="1434">
                  <c:v>115213</c:v>
                </c:pt>
                <c:pt idx="1435">
                  <c:v>59049</c:v>
                </c:pt>
                <c:pt idx="1436">
                  <c:v>1327</c:v>
                </c:pt>
                <c:pt idx="1437">
                  <c:v>399187</c:v>
                </c:pt>
                <c:pt idx="1438">
                  <c:v>314921</c:v>
                </c:pt>
                <c:pt idx="1439">
                  <c:v>115213</c:v>
                </c:pt>
                <c:pt idx="1440">
                  <c:v>58577</c:v>
                </c:pt>
                <c:pt idx="1441">
                  <c:v>1327</c:v>
                </c:pt>
                <c:pt idx="1442">
                  <c:v>399171</c:v>
                </c:pt>
                <c:pt idx="1443">
                  <c:v>314921</c:v>
                </c:pt>
                <c:pt idx="1444">
                  <c:v>115213</c:v>
                </c:pt>
                <c:pt idx="1445">
                  <c:v>58569</c:v>
                </c:pt>
                <c:pt idx="1446">
                  <c:v>1423</c:v>
                </c:pt>
                <c:pt idx="1447">
                  <c:v>399723</c:v>
                </c:pt>
                <c:pt idx="1448">
                  <c:v>314921</c:v>
                </c:pt>
                <c:pt idx="1449">
                  <c:v>115213</c:v>
                </c:pt>
                <c:pt idx="1450">
                  <c:v>59041</c:v>
                </c:pt>
                <c:pt idx="1451">
                  <c:v>1319</c:v>
                </c:pt>
                <c:pt idx="1452">
                  <c:v>399747</c:v>
                </c:pt>
                <c:pt idx="1453">
                  <c:v>314921</c:v>
                </c:pt>
                <c:pt idx="1454">
                  <c:v>115213</c:v>
                </c:pt>
                <c:pt idx="1455">
                  <c:v>58585</c:v>
                </c:pt>
                <c:pt idx="1456">
                  <c:v>1319</c:v>
                </c:pt>
                <c:pt idx="1457">
                  <c:v>399691</c:v>
                </c:pt>
                <c:pt idx="1458">
                  <c:v>314921</c:v>
                </c:pt>
                <c:pt idx="1459">
                  <c:v>115069</c:v>
                </c:pt>
                <c:pt idx="1460">
                  <c:v>58577</c:v>
                </c:pt>
                <c:pt idx="1461">
                  <c:v>1327</c:v>
                </c:pt>
                <c:pt idx="1462">
                  <c:v>399691</c:v>
                </c:pt>
                <c:pt idx="1463">
                  <c:v>314537</c:v>
                </c:pt>
                <c:pt idx="1464">
                  <c:v>115069</c:v>
                </c:pt>
                <c:pt idx="1465">
                  <c:v>59049</c:v>
                </c:pt>
                <c:pt idx="1466">
                  <c:v>1319</c:v>
                </c:pt>
                <c:pt idx="1467">
                  <c:v>399155</c:v>
                </c:pt>
                <c:pt idx="1468">
                  <c:v>314921</c:v>
                </c:pt>
                <c:pt idx="1469">
                  <c:v>115069</c:v>
                </c:pt>
                <c:pt idx="1470">
                  <c:v>59049</c:v>
                </c:pt>
                <c:pt idx="1471">
                  <c:v>1327</c:v>
                </c:pt>
                <c:pt idx="1472">
                  <c:v>399171</c:v>
                </c:pt>
                <c:pt idx="1473">
                  <c:v>314921</c:v>
                </c:pt>
                <c:pt idx="1474">
                  <c:v>115069</c:v>
                </c:pt>
                <c:pt idx="1475">
                  <c:v>59049</c:v>
                </c:pt>
                <c:pt idx="1476">
                  <c:v>1335</c:v>
                </c:pt>
                <c:pt idx="1477">
                  <c:v>399723</c:v>
                </c:pt>
                <c:pt idx="1478">
                  <c:v>314921</c:v>
                </c:pt>
                <c:pt idx="1479">
                  <c:v>115069</c:v>
                </c:pt>
                <c:pt idx="1480">
                  <c:v>58577</c:v>
                </c:pt>
                <c:pt idx="1481">
                  <c:v>1431</c:v>
                </c:pt>
                <c:pt idx="1482">
                  <c:v>399155</c:v>
                </c:pt>
                <c:pt idx="1483">
                  <c:v>314921</c:v>
                </c:pt>
                <c:pt idx="1484">
                  <c:v>115213</c:v>
                </c:pt>
                <c:pt idx="1485">
                  <c:v>58577</c:v>
                </c:pt>
                <c:pt idx="1486">
                  <c:v>1319</c:v>
                </c:pt>
                <c:pt idx="1487">
                  <c:v>399091</c:v>
                </c:pt>
                <c:pt idx="1488">
                  <c:v>314921</c:v>
                </c:pt>
                <c:pt idx="1489">
                  <c:v>115213</c:v>
                </c:pt>
                <c:pt idx="1490">
                  <c:v>59041</c:v>
                </c:pt>
                <c:pt idx="1491">
                  <c:v>1431</c:v>
                </c:pt>
                <c:pt idx="1492">
                  <c:v>399131</c:v>
                </c:pt>
                <c:pt idx="1493">
                  <c:v>314537</c:v>
                </c:pt>
                <c:pt idx="1494">
                  <c:v>115069</c:v>
                </c:pt>
                <c:pt idx="1495">
                  <c:v>59049</c:v>
                </c:pt>
                <c:pt idx="1496">
                  <c:v>1431</c:v>
                </c:pt>
                <c:pt idx="1497">
                  <c:v>399723</c:v>
                </c:pt>
                <c:pt idx="1498">
                  <c:v>314537</c:v>
                </c:pt>
                <c:pt idx="1499">
                  <c:v>115069</c:v>
                </c:pt>
                <c:pt idx="1500">
                  <c:v>58521</c:v>
                </c:pt>
                <c:pt idx="1501">
                  <c:v>1423</c:v>
                </c:pt>
                <c:pt idx="1502">
                  <c:v>399147</c:v>
                </c:pt>
                <c:pt idx="1503">
                  <c:v>314921</c:v>
                </c:pt>
                <c:pt idx="1504">
                  <c:v>115069</c:v>
                </c:pt>
                <c:pt idx="1505">
                  <c:v>59049</c:v>
                </c:pt>
                <c:pt idx="1506">
                  <c:v>1431</c:v>
                </c:pt>
                <c:pt idx="1507">
                  <c:v>399795</c:v>
                </c:pt>
                <c:pt idx="1508">
                  <c:v>314537</c:v>
                </c:pt>
                <c:pt idx="1509">
                  <c:v>115069</c:v>
                </c:pt>
                <c:pt idx="1510">
                  <c:v>59049</c:v>
                </c:pt>
                <c:pt idx="1511">
                  <c:v>1319</c:v>
                </c:pt>
                <c:pt idx="1512">
                  <c:v>399771</c:v>
                </c:pt>
                <c:pt idx="1513">
                  <c:v>314921</c:v>
                </c:pt>
                <c:pt idx="1514">
                  <c:v>115213</c:v>
                </c:pt>
                <c:pt idx="1515">
                  <c:v>59041</c:v>
                </c:pt>
                <c:pt idx="1516">
                  <c:v>1423</c:v>
                </c:pt>
                <c:pt idx="1517">
                  <c:v>399139</c:v>
                </c:pt>
                <c:pt idx="1518">
                  <c:v>314921</c:v>
                </c:pt>
                <c:pt idx="1519">
                  <c:v>115069</c:v>
                </c:pt>
                <c:pt idx="1520">
                  <c:v>59041</c:v>
                </c:pt>
                <c:pt idx="1521">
                  <c:v>1327</c:v>
                </c:pt>
                <c:pt idx="1522">
                  <c:v>399187</c:v>
                </c:pt>
                <c:pt idx="1523">
                  <c:v>314729</c:v>
                </c:pt>
                <c:pt idx="1524">
                  <c:v>115213</c:v>
                </c:pt>
                <c:pt idx="1525">
                  <c:v>58593</c:v>
                </c:pt>
                <c:pt idx="1526">
                  <c:v>1335</c:v>
                </c:pt>
                <c:pt idx="1527">
                  <c:v>399163</c:v>
                </c:pt>
                <c:pt idx="1528">
                  <c:v>314921</c:v>
                </c:pt>
                <c:pt idx="1529">
                  <c:v>115213</c:v>
                </c:pt>
                <c:pt idx="1530">
                  <c:v>59049</c:v>
                </c:pt>
                <c:pt idx="1531">
                  <c:v>1335</c:v>
                </c:pt>
                <c:pt idx="1532">
                  <c:v>399147</c:v>
                </c:pt>
                <c:pt idx="1533">
                  <c:v>314537</c:v>
                </c:pt>
                <c:pt idx="1534">
                  <c:v>115069</c:v>
                </c:pt>
                <c:pt idx="1535">
                  <c:v>58577</c:v>
                </c:pt>
                <c:pt idx="1536">
                  <c:v>1431</c:v>
                </c:pt>
                <c:pt idx="1537">
                  <c:v>399155</c:v>
                </c:pt>
                <c:pt idx="1538">
                  <c:v>314921</c:v>
                </c:pt>
                <c:pt idx="1539">
                  <c:v>115069</c:v>
                </c:pt>
                <c:pt idx="1540">
                  <c:v>58577</c:v>
                </c:pt>
                <c:pt idx="1541">
                  <c:v>1431</c:v>
                </c:pt>
                <c:pt idx="1542">
                  <c:v>399691</c:v>
                </c:pt>
                <c:pt idx="1543">
                  <c:v>314537</c:v>
                </c:pt>
                <c:pt idx="1544">
                  <c:v>115069</c:v>
                </c:pt>
                <c:pt idx="1545">
                  <c:v>59041</c:v>
                </c:pt>
                <c:pt idx="1546">
                  <c:v>1319</c:v>
                </c:pt>
                <c:pt idx="1547">
                  <c:v>399163</c:v>
                </c:pt>
                <c:pt idx="1548">
                  <c:v>314537</c:v>
                </c:pt>
                <c:pt idx="1549">
                  <c:v>115069</c:v>
                </c:pt>
                <c:pt idx="1550">
                  <c:v>59049</c:v>
                </c:pt>
                <c:pt idx="1551">
                  <c:v>1319</c:v>
                </c:pt>
                <c:pt idx="1552">
                  <c:v>399219</c:v>
                </c:pt>
                <c:pt idx="1553">
                  <c:v>314537</c:v>
                </c:pt>
                <c:pt idx="1554">
                  <c:v>115069</c:v>
                </c:pt>
                <c:pt idx="1555">
                  <c:v>59049</c:v>
                </c:pt>
                <c:pt idx="1556">
                  <c:v>1319</c:v>
                </c:pt>
                <c:pt idx="1557">
                  <c:v>399107</c:v>
                </c:pt>
                <c:pt idx="1558">
                  <c:v>314537</c:v>
                </c:pt>
                <c:pt idx="1559">
                  <c:v>115069</c:v>
                </c:pt>
                <c:pt idx="1560">
                  <c:v>58577</c:v>
                </c:pt>
                <c:pt idx="1561">
                  <c:v>1431</c:v>
                </c:pt>
                <c:pt idx="1562">
                  <c:v>399163</c:v>
                </c:pt>
                <c:pt idx="1563">
                  <c:v>314921</c:v>
                </c:pt>
                <c:pt idx="1564">
                  <c:v>115069</c:v>
                </c:pt>
                <c:pt idx="1565">
                  <c:v>59041</c:v>
                </c:pt>
                <c:pt idx="1566">
                  <c:v>1431</c:v>
                </c:pt>
                <c:pt idx="1567">
                  <c:v>399179</c:v>
                </c:pt>
                <c:pt idx="1568">
                  <c:v>314921</c:v>
                </c:pt>
                <c:pt idx="1569">
                  <c:v>115069</c:v>
                </c:pt>
                <c:pt idx="1570">
                  <c:v>59041</c:v>
                </c:pt>
                <c:pt idx="1571">
                  <c:v>1423</c:v>
                </c:pt>
                <c:pt idx="1572">
                  <c:v>399131</c:v>
                </c:pt>
                <c:pt idx="1573">
                  <c:v>314921</c:v>
                </c:pt>
                <c:pt idx="1574">
                  <c:v>115213</c:v>
                </c:pt>
                <c:pt idx="1575">
                  <c:v>59041</c:v>
                </c:pt>
                <c:pt idx="1576">
                  <c:v>1319</c:v>
                </c:pt>
                <c:pt idx="1577">
                  <c:v>399091</c:v>
                </c:pt>
                <c:pt idx="1578">
                  <c:v>314537</c:v>
                </c:pt>
                <c:pt idx="1579">
                  <c:v>115069</c:v>
                </c:pt>
                <c:pt idx="1580">
                  <c:v>58577</c:v>
                </c:pt>
                <c:pt idx="1581">
                  <c:v>1319</c:v>
                </c:pt>
                <c:pt idx="1582">
                  <c:v>399747</c:v>
                </c:pt>
                <c:pt idx="1583">
                  <c:v>314537</c:v>
                </c:pt>
                <c:pt idx="1584">
                  <c:v>115069</c:v>
                </c:pt>
                <c:pt idx="1585">
                  <c:v>59049</c:v>
                </c:pt>
                <c:pt idx="1586">
                  <c:v>1319</c:v>
                </c:pt>
                <c:pt idx="1587">
                  <c:v>399747</c:v>
                </c:pt>
                <c:pt idx="1588">
                  <c:v>314537</c:v>
                </c:pt>
                <c:pt idx="1589">
                  <c:v>115213</c:v>
                </c:pt>
                <c:pt idx="1590">
                  <c:v>58577</c:v>
                </c:pt>
                <c:pt idx="1591">
                  <c:v>1327</c:v>
                </c:pt>
                <c:pt idx="1592">
                  <c:v>399723</c:v>
                </c:pt>
                <c:pt idx="1593">
                  <c:v>314537</c:v>
                </c:pt>
                <c:pt idx="1594">
                  <c:v>115069</c:v>
                </c:pt>
                <c:pt idx="1595">
                  <c:v>59049</c:v>
                </c:pt>
                <c:pt idx="1596">
                  <c:v>1319</c:v>
                </c:pt>
                <c:pt idx="1597">
                  <c:v>399771</c:v>
                </c:pt>
                <c:pt idx="1598">
                  <c:v>314537</c:v>
                </c:pt>
                <c:pt idx="1599">
                  <c:v>115069</c:v>
                </c:pt>
                <c:pt idx="1600">
                  <c:v>58577</c:v>
                </c:pt>
                <c:pt idx="1601">
                  <c:v>1431</c:v>
                </c:pt>
                <c:pt idx="1602">
                  <c:v>399187</c:v>
                </c:pt>
                <c:pt idx="1603">
                  <c:v>314921</c:v>
                </c:pt>
                <c:pt idx="1604">
                  <c:v>115213</c:v>
                </c:pt>
                <c:pt idx="1605">
                  <c:v>58577</c:v>
                </c:pt>
                <c:pt idx="1606">
                  <c:v>1423</c:v>
                </c:pt>
                <c:pt idx="1607">
                  <c:v>399779</c:v>
                </c:pt>
                <c:pt idx="1608">
                  <c:v>314537</c:v>
                </c:pt>
                <c:pt idx="1609">
                  <c:v>115213</c:v>
                </c:pt>
                <c:pt idx="1610">
                  <c:v>58529</c:v>
                </c:pt>
                <c:pt idx="1611">
                  <c:v>1319</c:v>
                </c:pt>
                <c:pt idx="1612">
                  <c:v>399739</c:v>
                </c:pt>
                <c:pt idx="1613">
                  <c:v>314537</c:v>
                </c:pt>
                <c:pt idx="1614">
                  <c:v>115213</c:v>
                </c:pt>
                <c:pt idx="1615">
                  <c:v>59041</c:v>
                </c:pt>
                <c:pt idx="1616">
                  <c:v>1431</c:v>
                </c:pt>
                <c:pt idx="1617">
                  <c:v>399811</c:v>
                </c:pt>
                <c:pt idx="1618">
                  <c:v>314537</c:v>
                </c:pt>
                <c:pt idx="1619">
                  <c:v>115213</c:v>
                </c:pt>
                <c:pt idx="1620">
                  <c:v>58577</c:v>
                </c:pt>
                <c:pt idx="1621">
                  <c:v>1327</c:v>
                </c:pt>
                <c:pt idx="1622">
                  <c:v>399755</c:v>
                </c:pt>
                <c:pt idx="1623">
                  <c:v>314921</c:v>
                </c:pt>
                <c:pt idx="1624">
                  <c:v>115069</c:v>
                </c:pt>
                <c:pt idx="1625">
                  <c:v>58577</c:v>
                </c:pt>
                <c:pt idx="1626">
                  <c:v>1319</c:v>
                </c:pt>
                <c:pt idx="1627">
                  <c:v>399747</c:v>
                </c:pt>
                <c:pt idx="1628">
                  <c:v>314537</c:v>
                </c:pt>
                <c:pt idx="1629">
                  <c:v>115069</c:v>
                </c:pt>
                <c:pt idx="1630">
                  <c:v>58577</c:v>
                </c:pt>
                <c:pt idx="1631">
                  <c:v>1335</c:v>
                </c:pt>
                <c:pt idx="1632">
                  <c:v>399739</c:v>
                </c:pt>
                <c:pt idx="1633">
                  <c:v>314537</c:v>
                </c:pt>
                <c:pt idx="1634">
                  <c:v>115069</c:v>
                </c:pt>
                <c:pt idx="1635">
                  <c:v>58569</c:v>
                </c:pt>
                <c:pt idx="1636">
                  <c:v>1431</c:v>
                </c:pt>
                <c:pt idx="1637">
                  <c:v>399771</c:v>
                </c:pt>
                <c:pt idx="1638">
                  <c:v>314921</c:v>
                </c:pt>
                <c:pt idx="1639">
                  <c:v>115069</c:v>
                </c:pt>
                <c:pt idx="1640">
                  <c:v>58577</c:v>
                </c:pt>
                <c:pt idx="1641">
                  <c:v>1319</c:v>
                </c:pt>
                <c:pt idx="1642">
                  <c:v>399195</c:v>
                </c:pt>
                <c:pt idx="1643">
                  <c:v>314921</c:v>
                </c:pt>
                <c:pt idx="1644">
                  <c:v>115213</c:v>
                </c:pt>
                <c:pt idx="1645">
                  <c:v>58569</c:v>
                </c:pt>
                <c:pt idx="1646">
                  <c:v>1319</c:v>
                </c:pt>
                <c:pt idx="1647">
                  <c:v>399155</c:v>
                </c:pt>
                <c:pt idx="1648">
                  <c:v>314921</c:v>
                </c:pt>
                <c:pt idx="1649">
                  <c:v>115213</c:v>
                </c:pt>
                <c:pt idx="1650">
                  <c:v>58521</c:v>
                </c:pt>
                <c:pt idx="1651">
                  <c:v>1423</c:v>
                </c:pt>
                <c:pt idx="1652">
                  <c:v>399195</c:v>
                </c:pt>
                <c:pt idx="1653">
                  <c:v>314537</c:v>
                </c:pt>
                <c:pt idx="1654">
                  <c:v>115213</c:v>
                </c:pt>
                <c:pt idx="1655">
                  <c:v>58569</c:v>
                </c:pt>
                <c:pt idx="1656">
                  <c:v>1423</c:v>
                </c:pt>
                <c:pt idx="1657">
                  <c:v>399771</c:v>
                </c:pt>
                <c:pt idx="1658">
                  <c:v>314921</c:v>
                </c:pt>
                <c:pt idx="1659">
                  <c:v>115069</c:v>
                </c:pt>
                <c:pt idx="1660">
                  <c:v>58585</c:v>
                </c:pt>
                <c:pt idx="1661">
                  <c:v>1423</c:v>
                </c:pt>
                <c:pt idx="1662">
                  <c:v>399811</c:v>
                </c:pt>
                <c:pt idx="1663">
                  <c:v>314537</c:v>
                </c:pt>
                <c:pt idx="1664">
                  <c:v>115069</c:v>
                </c:pt>
                <c:pt idx="1665">
                  <c:v>58577</c:v>
                </c:pt>
                <c:pt idx="1666">
                  <c:v>1327</c:v>
                </c:pt>
                <c:pt idx="1667">
                  <c:v>399755</c:v>
                </c:pt>
                <c:pt idx="1668">
                  <c:v>314537</c:v>
                </c:pt>
                <c:pt idx="1669">
                  <c:v>115069</c:v>
                </c:pt>
                <c:pt idx="1670">
                  <c:v>58577</c:v>
                </c:pt>
                <c:pt idx="1671">
                  <c:v>1423</c:v>
                </c:pt>
                <c:pt idx="1672">
                  <c:v>399755</c:v>
                </c:pt>
                <c:pt idx="1673">
                  <c:v>314537</c:v>
                </c:pt>
                <c:pt idx="1674">
                  <c:v>115213</c:v>
                </c:pt>
                <c:pt idx="1675">
                  <c:v>58577</c:v>
                </c:pt>
                <c:pt idx="1676">
                  <c:v>1327</c:v>
                </c:pt>
                <c:pt idx="1677">
                  <c:v>399187</c:v>
                </c:pt>
                <c:pt idx="1678">
                  <c:v>314921</c:v>
                </c:pt>
                <c:pt idx="1679">
                  <c:v>115069</c:v>
                </c:pt>
                <c:pt idx="1680">
                  <c:v>58593</c:v>
                </c:pt>
                <c:pt idx="1681">
                  <c:v>1431</c:v>
                </c:pt>
                <c:pt idx="1682">
                  <c:v>399155</c:v>
                </c:pt>
                <c:pt idx="1683">
                  <c:v>314921</c:v>
                </c:pt>
                <c:pt idx="1684">
                  <c:v>115069</c:v>
                </c:pt>
                <c:pt idx="1685">
                  <c:v>59049</c:v>
                </c:pt>
                <c:pt idx="1686">
                  <c:v>1327</c:v>
                </c:pt>
                <c:pt idx="1687">
                  <c:v>399811</c:v>
                </c:pt>
                <c:pt idx="1688">
                  <c:v>314537</c:v>
                </c:pt>
                <c:pt idx="1689">
                  <c:v>115069</c:v>
                </c:pt>
                <c:pt idx="1690">
                  <c:v>59041</c:v>
                </c:pt>
                <c:pt idx="1691">
                  <c:v>1319</c:v>
                </c:pt>
                <c:pt idx="1692">
                  <c:v>399739</c:v>
                </c:pt>
                <c:pt idx="1693">
                  <c:v>314537</c:v>
                </c:pt>
                <c:pt idx="1694">
                  <c:v>115213</c:v>
                </c:pt>
                <c:pt idx="1695">
                  <c:v>59041</c:v>
                </c:pt>
                <c:pt idx="1696">
                  <c:v>1327</c:v>
                </c:pt>
                <c:pt idx="1697">
                  <c:v>399243</c:v>
                </c:pt>
                <c:pt idx="1698">
                  <c:v>314537</c:v>
                </c:pt>
                <c:pt idx="1699">
                  <c:v>115069</c:v>
                </c:pt>
                <c:pt idx="1700">
                  <c:v>59041</c:v>
                </c:pt>
                <c:pt idx="1701">
                  <c:v>1423</c:v>
                </c:pt>
                <c:pt idx="1702">
                  <c:v>399787</c:v>
                </c:pt>
                <c:pt idx="1703">
                  <c:v>314537</c:v>
                </c:pt>
                <c:pt idx="1704">
                  <c:v>115213</c:v>
                </c:pt>
                <c:pt idx="1705">
                  <c:v>58577</c:v>
                </c:pt>
                <c:pt idx="1706">
                  <c:v>1375</c:v>
                </c:pt>
                <c:pt idx="1707">
                  <c:v>399787</c:v>
                </c:pt>
                <c:pt idx="1708">
                  <c:v>314537</c:v>
                </c:pt>
                <c:pt idx="1709">
                  <c:v>115213</c:v>
                </c:pt>
                <c:pt idx="1710">
                  <c:v>58577</c:v>
                </c:pt>
                <c:pt idx="1711">
                  <c:v>1423</c:v>
                </c:pt>
                <c:pt idx="1712">
                  <c:v>399779</c:v>
                </c:pt>
                <c:pt idx="1713">
                  <c:v>314537</c:v>
                </c:pt>
                <c:pt idx="1714">
                  <c:v>115213</c:v>
                </c:pt>
                <c:pt idx="1715">
                  <c:v>58569</c:v>
                </c:pt>
                <c:pt idx="1716">
                  <c:v>1335</c:v>
                </c:pt>
                <c:pt idx="1717">
                  <c:v>399171</c:v>
                </c:pt>
                <c:pt idx="1718">
                  <c:v>314537</c:v>
                </c:pt>
                <c:pt idx="1719">
                  <c:v>115069</c:v>
                </c:pt>
                <c:pt idx="1720">
                  <c:v>59041</c:v>
                </c:pt>
                <c:pt idx="1721">
                  <c:v>1431</c:v>
                </c:pt>
                <c:pt idx="1722">
                  <c:v>399771</c:v>
                </c:pt>
                <c:pt idx="1723">
                  <c:v>314921</c:v>
                </c:pt>
                <c:pt idx="1724">
                  <c:v>115213</c:v>
                </c:pt>
                <c:pt idx="1725">
                  <c:v>58593</c:v>
                </c:pt>
                <c:pt idx="1726">
                  <c:v>1327</c:v>
                </c:pt>
                <c:pt idx="1727">
                  <c:v>399219</c:v>
                </c:pt>
                <c:pt idx="1728">
                  <c:v>314537</c:v>
                </c:pt>
                <c:pt idx="1729">
                  <c:v>115213</c:v>
                </c:pt>
                <c:pt idx="1730">
                  <c:v>59049</c:v>
                </c:pt>
                <c:pt idx="1731">
                  <c:v>1423</c:v>
                </c:pt>
                <c:pt idx="1732">
                  <c:v>399251</c:v>
                </c:pt>
                <c:pt idx="1733">
                  <c:v>314537</c:v>
                </c:pt>
                <c:pt idx="1734">
                  <c:v>115213</c:v>
                </c:pt>
                <c:pt idx="1735">
                  <c:v>58577</c:v>
                </c:pt>
                <c:pt idx="1736">
                  <c:v>1319</c:v>
                </c:pt>
                <c:pt idx="1737">
                  <c:v>399747</c:v>
                </c:pt>
                <c:pt idx="1738">
                  <c:v>314921</c:v>
                </c:pt>
                <c:pt idx="1739">
                  <c:v>115213</c:v>
                </c:pt>
                <c:pt idx="1740">
                  <c:v>58569</c:v>
                </c:pt>
                <c:pt idx="1741">
                  <c:v>1327</c:v>
                </c:pt>
                <c:pt idx="1742">
                  <c:v>399803</c:v>
                </c:pt>
                <c:pt idx="1743">
                  <c:v>314537</c:v>
                </c:pt>
                <c:pt idx="1744">
                  <c:v>115069</c:v>
                </c:pt>
                <c:pt idx="1745">
                  <c:v>58585</c:v>
                </c:pt>
                <c:pt idx="1746">
                  <c:v>1431</c:v>
                </c:pt>
                <c:pt idx="1747">
                  <c:v>399787</c:v>
                </c:pt>
                <c:pt idx="1748">
                  <c:v>314537</c:v>
                </c:pt>
                <c:pt idx="1749">
                  <c:v>115213</c:v>
                </c:pt>
                <c:pt idx="1750">
                  <c:v>59041</c:v>
                </c:pt>
                <c:pt idx="1751">
                  <c:v>1431</c:v>
                </c:pt>
                <c:pt idx="1752">
                  <c:v>399155</c:v>
                </c:pt>
                <c:pt idx="1753">
                  <c:v>314537</c:v>
                </c:pt>
                <c:pt idx="1754">
                  <c:v>115213</c:v>
                </c:pt>
                <c:pt idx="1755">
                  <c:v>58569</c:v>
                </c:pt>
                <c:pt idx="1756">
                  <c:v>1327</c:v>
                </c:pt>
                <c:pt idx="1757">
                  <c:v>399835</c:v>
                </c:pt>
                <c:pt idx="1758">
                  <c:v>314921</c:v>
                </c:pt>
                <c:pt idx="1759">
                  <c:v>115069</c:v>
                </c:pt>
                <c:pt idx="1760">
                  <c:v>58569</c:v>
                </c:pt>
                <c:pt idx="1761">
                  <c:v>1335</c:v>
                </c:pt>
                <c:pt idx="1762">
                  <c:v>399731</c:v>
                </c:pt>
                <c:pt idx="1763">
                  <c:v>314537</c:v>
                </c:pt>
                <c:pt idx="1764">
                  <c:v>115069</c:v>
                </c:pt>
                <c:pt idx="1765">
                  <c:v>59049</c:v>
                </c:pt>
                <c:pt idx="1766">
                  <c:v>1431</c:v>
                </c:pt>
                <c:pt idx="1767">
                  <c:v>399803</c:v>
                </c:pt>
                <c:pt idx="1768">
                  <c:v>314537</c:v>
                </c:pt>
                <c:pt idx="1769">
                  <c:v>115069</c:v>
                </c:pt>
                <c:pt idx="1770">
                  <c:v>59049</c:v>
                </c:pt>
                <c:pt idx="1771">
                  <c:v>1319</c:v>
                </c:pt>
                <c:pt idx="1772">
                  <c:v>399203</c:v>
                </c:pt>
                <c:pt idx="1773">
                  <c:v>314537</c:v>
                </c:pt>
                <c:pt idx="1774">
                  <c:v>115213</c:v>
                </c:pt>
                <c:pt idx="1775">
                  <c:v>59049</c:v>
                </c:pt>
                <c:pt idx="1776">
                  <c:v>1423</c:v>
                </c:pt>
                <c:pt idx="1777">
                  <c:v>399819</c:v>
                </c:pt>
                <c:pt idx="1778">
                  <c:v>314921</c:v>
                </c:pt>
                <c:pt idx="1779">
                  <c:v>115213</c:v>
                </c:pt>
                <c:pt idx="1780">
                  <c:v>59041</c:v>
                </c:pt>
                <c:pt idx="1781">
                  <c:v>1343</c:v>
                </c:pt>
                <c:pt idx="1782">
                  <c:v>399787</c:v>
                </c:pt>
                <c:pt idx="1783">
                  <c:v>314537</c:v>
                </c:pt>
                <c:pt idx="1784">
                  <c:v>115213</c:v>
                </c:pt>
                <c:pt idx="1785">
                  <c:v>59049</c:v>
                </c:pt>
                <c:pt idx="1786">
                  <c:v>1319</c:v>
                </c:pt>
                <c:pt idx="1787">
                  <c:v>399163</c:v>
                </c:pt>
                <c:pt idx="1788">
                  <c:v>314537</c:v>
                </c:pt>
                <c:pt idx="1789">
                  <c:v>115213</c:v>
                </c:pt>
                <c:pt idx="1790">
                  <c:v>58577</c:v>
                </c:pt>
                <c:pt idx="1791">
                  <c:v>1327</c:v>
                </c:pt>
                <c:pt idx="1792">
                  <c:v>399243</c:v>
                </c:pt>
                <c:pt idx="1793">
                  <c:v>314921</c:v>
                </c:pt>
                <c:pt idx="1794">
                  <c:v>57877</c:v>
                </c:pt>
              </c:numCache>
            </c:numRef>
          </c:xVal>
          <c:yVal>
            <c:numRef>
              <c:f>L2_Acc!$E$3:$E$1797</c:f>
              <c:numCache>
                <c:formatCode>General</c:formatCode>
                <c:ptCount val="1795"/>
                <c:pt idx="0">
                  <c:v>198880</c:v>
                </c:pt>
                <c:pt idx="1">
                  <c:v>462968</c:v>
                </c:pt>
                <c:pt idx="2">
                  <c:v>2220</c:v>
                </c:pt>
                <c:pt idx="3">
                  <c:v>2136</c:v>
                </c:pt>
                <c:pt idx="4">
                  <c:v>2446</c:v>
                </c:pt>
                <c:pt idx="5">
                  <c:v>2232</c:v>
                </c:pt>
                <c:pt idx="6">
                  <c:v>4468</c:v>
                </c:pt>
                <c:pt idx="7">
                  <c:v>3120</c:v>
                </c:pt>
                <c:pt idx="8">
                  <c:v>16804</c:v>
                </c:pt>
                <c:pt idx="9">
                  <c:v>6824</c:v>
                </c:pt>
                <c:pt idx="10">
                  <c:v>81512</c:v>
                </c:pt>
                <c:pt idx="11">
                  <c:v>10168</c:v>
                </c:pt>
                <c:pt idx="12">
                  <c:v>309917</c:v>
                </c:pt>
                <c:pt idx="13">
                  <c:v>10240</c:v>
                </c:pt>
                <c:pt idx="14">
                  <c:v>544804</c:v>
                </c:pt>
                <c:pt idx="15">
                  <c:v>10240</c:v>
                </c:pt>
                <c:pt idx="16">
                  <c:v>251480</c:v>
                </c:pt>
                <c:pt idx="17">
                  <c:v>4884</c:v>
                </c:pt>
                <c:pt idx="18">
                  <c:v>12905</c:v>
                </c:pt>
                <c:pt idx="19">
                  <c:v>2072</c:v>
                </c:pt>
                <c:pt idx="20">
                  <c:v>2094</c:v>
                </c:pt>
                <c:pt idx="21">
                  <c:v>2048</c:v>
                </c:pt>
                <c:pt idx="22">
                  <c:v>4080468</c:v>
                </c:pt>
                <c:pt idx="23">
                  <c:v>620508</c:v>
                </c:pt>
                <c:pt idx="24">
                  <c:v>619136</c:v>
                </c:pt>
                <c:pt idx="25">
                  <c:v>619136</c:v>
                </c:pt>
                <c:pt idx="26">
                  <c:v>619136</c:v>
                </c:pt>
                <c:pt idx="27">
                  <c:v>619136</c:v>
                </c:pt>
                <c:pt idx="28">
                  <c:v>619136</c:v>
                </c:pt>
                <c:pt idx="29">
                  <c:v>619136</c:v>
                </c:pt>
                <c:pt idx="30">
                  <c:v>619136</c:v>
                </c:pt>
                <c:pt idx="31">
                  <c:v>619136</c:v>
                </c:pt>
                <c:pt idx="32">
                  <c:v>619136</c:v>
                </c:pt>
                <c:pt idx="33">
                  <c:v>619136</c:v>
                </c:pt>
                <c:pt idx="34">
                  <c:v>619136</c:v>
                </c:pt>
                <c:pt idx="35">
                  <c:v>619136</c:v>
                </c:pt>
                <c:pt idx="36">
                  <c:v>619136</c:v>
                </c:pt>
                <c:pt idx="37">
                  <c:v>619136</c:v>
                </c:pt>
                <c:pt idx="38">
                  <c:v>619136</c:v>
                </c:pt>
                <c:pt idx="39">
                  <c:v>619136</c:v>
                </c:pt>
                <c:pt idx="40">
                  <c:v>619136</c:v>
                </c:pt>
                <c:pt idx="41">
                  <c:v>619136</c:v>
                </c:pt>
                <c:pt idx="42">
                  <c:v>619136</c:v>
                </c:pt>
                <c:pt idx="43">
                  <c:v>619136</c:v>
                </c:pt>
                <c:pt idx="44">
                  <c:v>619136</c:v>
                </c:pt>
                <c:pt idx="45">
                  <c:v>619136</c:v>
                </c:pt>
                <c:pt idx="46">
                  <c:v>619136</c:v>
                </c:pt>
                <c:pt idx="47">
                  <c:v>619136</c:v>
                </c:pt>
                <c:pt idx="48">
                  <c:v>619136</c:v>
                </c:pt>
                <c:pt idx="49">
                  <c:v>619136</c:v>
                </c:pt>
                <c:pt idx="50">
                  <c:v>619136</c:v>
                </c:pt>
                <c:pt idx="51">
                  <c:v>619136</c:v>
                </c:pt>
                <c:pt idx="52">
                  <c:v>619136</c:v>
                </c:pt>
                <c:pt idx="53">
                  <c:v>619136</c:v>
                </c:pt>
                <c:pt idx="54">
                  <c:v>619136</c:v>
                </c:pt>
                <c:pt idx="55">
                  <c:v>619136</c:v>
                </c:pt>
                <c:pt idx="56">
                  <c:v>619136</c:v>
                </c:pt>
                <c:pt idx="57">
                  <c:v>619136</c:v>
                </c:pt>
                <c:pt idx="58">
                  <c:v>619136</c:v>
                </c:pt>
                <c:pt idx="59">
                  <c:v>187289</c:v>
                </c:pt>
                <c:pt idx="60">
                  <c:v>149454</c:v>
                </c:pt>
                <c:pt idx="61">
                  <c:v>148715</c:v>
                </c:pt>
                <c:pt idx="62">
                  <c:v>149556</c:v>
                </c:pt>
                <c:pt idx="63">
                  <c:v>149517</c:v>
                </c:pt>
                <c:pt idx="64">
                  <c:v>148749</c:v>
                </c:pt>
                <c:pt idx="65">
                  <c:v>147710</c:v>
                </c:pt>
                <c:pt idx="66">
                  <c:v>148668</c:v>
                </c:pt>
                <c:pt idx="67">
                  <c:v>148171</c:v>
                </c:pt>
                <c:pt idx="68">
                  <c:v>149569</c:v>
                </c:pt>
                <c:pt idx="69">
                  <c:v>149556</c:v>
                </c:pt>
                <c:pt idx="70">
                  <c:v>147757</c:v>
                </c:pt>
                <c:pt idx="71">
                  <c:v>124928</c:v>
                </c:pt>
                <c:pt idx="72">
                  <c:v>149517</c:v>
                </c:pt>
                <c:pt idx="73">
                  <c:v>148749</c:v>
                </c:pt>
                <c:pt idx="74">
                  <c:v>147710</c:v>
                </c:pt>
                <c:pt idx="75">
                  <c:v>148668</c:v>
                </c:pt>
                <c:pt idx="76">
                  <c:v>148171</c:v>
                </c:pt>
                <c:pt idx="77">
                  <c:v>149569</c:v>
                </c:pt>
                <c:pt idx="78">
                  <c:v>149556</c:v>
                </c:pt>
                <c:pt idx="79">
                  <c:v>147757</c:v>
                </c:pt>
                <c:pt idx="80">
                  <c:v>124928</c:v>
                </c:pt>
                <c:pt idx="81">
                  <c:v>149517</c:v>
                </c:pt>
                <c:pt idx="82">
                  <c:v>148749</c:v>
                </c:pt>
                <c:pt idx="83">
                  <c:v>147710</c:v>
                </c:pt>
                <c:pt idx="84">
                  <c:v>148668</c:v>
                </c:pt>
                <c:pt idx="85">
                  <c:v>148171</c:v>
                </c:pt>
                <c:pt idx="86">
                  <c:v>149569</c:v>
                </c:pt>
                <c:pt idx="87">
                  <c:v>149556</c:v>
                </c:pt>
                <c:pt idx="88">
                  <c:v>147757</c:v>
                </c:pt>
                <c:pt idx="89">
                  <c:v>124928</c:v>
                </c:pt>
                <c:pt idx="90">
                  <c:v>149517</c:v>
                </c:pt>
                <c:pt idx="91">
                  <c:v>149517</c:v>
                </c:pt>
                <c:pt idx="92">
                  <c:v>148171</c:v>
                </c:pt>
                <c:pt idx="93">
                  <c:v>149569</c:v>
                </c:pt>
                <c:pt idx="94">
                  <c:v>124928</c:v>
                </c:pt>
                <c:pt idx="95">
                  <c:v>147710</c:v>
                </c:pt>
                <c:pt idx="96">
                  <c:v>149556</c:v>
                </c:pt>
                <c:pt idx="97">
                  <c:v>148668</c:v>
                </c:pt>
                <c:pt idx="98">
                  <c:v>147757</c:v>
                </c:pt>
                <c:pt idx="99">
                  <c:v>148749</c:v>
                </c:pt>
                <c:pt idx="100">
                  <c:v>149517</c:v>
                </c:pt>
                <c:pt idx="101">
                  <c:v>148171</c:v>
                </c:pt>
                <c:pt idx="102">
                  <c:v>149569</c:v>
                </c:pt>
                <c:pt idx="103">
                  <c:v>124928</c:v>
                </c:pt>
                <c:pt idx="104">
                  <c:v>147710</c:v>
                </c:pt>
                <c:pt idx="105">
                  <c:v>149556</c:v>
                </c:pt>
                <c:pt idx="106">
                  <c:v>148668</c:v>
                </c:pt>
                <c:pt idx="107">
                  <c:v>147757</c:v>
                </c:pt>
                <c:pt idx="108">
                  <c:v>148749</c:v>
                </c:pt>
                <c:pt idx="109">
                  <c:v>149517</c:v>
                </c:pt>
                <c:pt idx="110">
                  <c:v>148171</c:v>
                </c:pt>
                <c:pt idx="111">
                  <c:v>149569</c:v>
                </c:pt>
                <c:pt idx="112">
                  <c:v>124928</c:v>
                </c:pt>
                <c:pt idx="113">
                  <c:v>147710</c:v>
                </c:pt>
                <c:pt idx="114">
                  <c:v>149556</c:v>
                </c:pt>
                <c:pt idx="115">
                  <c:v>148668</c:v>
                </c:pt>
                <c:pt idx="116">
                  <c:v>147757</c:v>
                </c:pt>
                <c:pt idx="117">
                  <c:v>148749</c:v>
                </c:pt>
                <c:pt idx="118">
                  <c:v>149517</c:v>
                </c:pt>
                <c:pt idx="119">
                  <c:v>148171</c:v>
                </c:pt>
                <c:pt idx="120">
                  <c:v>149569</c:v>
                </c:pt>
                <c:pt idx="121">
                  <c:v>124928</c:v>
                </c:pt>
                <c:pt idx="122">
                  <c:v>147710</c:v>
                </c:pt>
                <c:pt idx="123">
                  <c:v>147757</c:v>
                </c:pt>
                <c:pt idx="124">
                  <c:v>148668</c:v>
                </c:pt>
                <c:pt idx="125">
                  <c:v>149517</c:v>
                </c:pt>
                <c:pt idx="126">
                  <c:v>148171</c:v>
                </c:pt>
                <c:pt idx="127">
                  <c:v>149569</c:v>
                </c:pt>
                <c:pt idx="128">
                  <c:v>124928</c:v>
                </c:pt>
                <c:pt idx="129">
                  <c:v>148749</c:v>
                </c:pt>
                <c:pt idx="130">
                  <c:v>147710</c:v>
                </c:pt>
                <c:pt idx="131">
                  <c:v>149556</c:v>
                </c:pt>
                <c:pt idx="132">
                  <c:v>147757</c:v>
                </c:pt>
                <c:pt idx="133">
                  <c:v>148668</c:v>
                </c:pt>
                <c:pt idx="134">
                  <c:v>149517</c:v>
                </c:pt>
                <c:pt idx="135">
                  <c:v>148171</c:v>
                </c:pt>
                <c:pt idx="136">
                  <c:v>149569</c:v>
                </c:pt>
                <c:pt idx="137">
                  <c:v>124928</c:v>
                </c:pt>
                <c:pt idx="138">
                  <c:v>148749</c:v>
                </c:pt>
                <c:pt idx="139">
                  <c:v>147710</c:v>
                </c:pt>
                <c:pt idx="140">
                  <c:v>149556</c:v>
                </c:pt>
                <c:pt idx="141">
                  <c:v>147757</c:v>
                </c:pt>
                <c:pt idx="142">
                  <c:v>148668</c:v>
                </c:pt>
                <c:pt idx="143">
                  <c:v>149517</c:v>
                </c:pt>
                <c:pt idx="144">
                  <c:v>148171</c:v>
                </c:pt>
                <c:pt idx="145">
                  <c:v>149569</c:v>
                </c:pt>
                <c:pt idx="146">
                  <c:v>124928</c:v>
                </c:pt>
                <c:pt idx="147">
                  <c:v>148749</c:v>
                </c:pt>
                <c:pt idx="148">
                  <c:v>147710</c:v>
                </c:pt>
                <c:pt idx="149">
                  <c:v>149556</c:v>
                </c:pt>
                <c:pt idx="150">
                  <c:v>147757</c:v>
                </c:pt>
                <c:pt idx="151">
                  <c:v>148668</c:v>
                </c:pt>
                <c:pt idx="152">
                  <c:v>149517</c:v>
                </c:pt>
                <c:pt idx="153">
                  <c:v>148171</c:v>
                </c:pt>
                <c:pt idx="154">
                  <c:v>149569</c:v>
                </c:pt>
                <c:pt idx="155">
                  <c:v>124928</c:v>
                </c:pt>
                <c:pt idx="156">
                  <c:v>149556</c:v>
                </c:pt>
                <c:pt idx="157">
                  <c:v>155561</c:v>
                </c:pt>
                <c:pt idx="158">
                  <c:v>155534</c:v>
                </c:pt>
                <c:pt idx="159">
                  <c:v>154726</c:v>
                </c:pt>
                <c:pt idx="160">
                  <c:v>151754</c:v>
                </c:pt>
                <c:pt idx="161">
                  <c:v>158299</c:v>
                </c:pt>
                <c:pt idx="162">
                  <c:v>158648</c:v>
                </c:pt>
                <c:pt idx="163">
                  <c:v>156159</c:v>
                </c:pt>
                <c:pt idx="164">
                  <c:v>137216</c:v>
                </c:pt>
                <c:pt idx="165">
                  <c:v>137216</c:v>
                </c:pt>
                <c:pt idx="166">
                  <c:v>155279</c:v>
                </c:pt>
                <c:pt idx="167">
                  <c:v>156303</c:v>
                </c:pt>
                <c:pt idx="168">
                  <c:v>153973</c:v>
                </c:pt>
                <c:pt idx="169">
                  <c:v>149896</c:v>
                </c:pt>
                <c:pt idx="170">
                  <c:v>158202</c:v>
                </c:pt>
                <c:pt idx="171">
                  <c:v>150201</c:v>
                </c:pt>
                <c:pt idx="172">
                  <c:v>153025</c:v>
                </c:pt>
                <c:pt idx="173">
                  <c:v>157176</c:v>
                </c:pt>
                <c:pt idx="174">
                  <c:v>131072</c:v>
                </c:pt>
                <c:pt idx="175">
                  <c:v>154279</c:v>
                </c:pt>
                <c:pt idx="176">
                  <c:v>154984</c:v>
                </c:pt>
                <c:pt idx="177">
                  <c:v>152230</c:v>
                </c:pt>
                <c:pt idx="178">
                  <c:v>148295</c:v>
                </c:pt>
                <c:pt idx="179">
                  <c:v>157435</c:v>
                </c:pt>
                <c:pt idx="180">
                  <c:v>131072</c:v>
                </c:pt>
                <c:pt idx="181">
                  <c:v>153025</c:v>
                </c:pt>
                <c:pt idx="182">
                  <c:v>157176</c:v>
                </c:pt>
                <c:pt idx="183">
                  <c:v>131072</c:v>
                </c:pt>
                <c:pt idx="184">
                  <c:v>154279</c:v>
                </c:pt>
                <c:pt idx="185">
                  <c:v>154984</c:v>
                </c:pt>
                <c:pt idx="186">
                  <c:v>152230</c:v>
                </c:pt>
                <c:pt idx="187">
                  <c:v>148295</c:v>
                </c:pt>
                <c:pt idx="188">
                  <c:v>131072</c:v>
                </c:pt>
                <c:pt idx="189">
                  <c:v>157176</c:v>
                </c:pt>
                <c:pt idx="190">
                  <c:v>154279</c:v>
                </c:pt>
                <c:pt idx="191">
                  <c:v>152230</c:v>
                </c:pt>
                <c:pt idx="192">
                  <c:v>157435</c:v>
                </c:pt>
                <c:pt idx="193">
                  <c:v>153025</c:v>
                </c:pt>
                <c:pt idx="194">
                  <c:v>131072</c:v>
                </c:pt>
                <c:pt idx="195">
                  <c:v>154984</c:v>
                </c:pt>
                <c:pt idx="196">
                  <c:v>148295</c:v>
                </c:pt>
                <c:pt idx="197">
                  <c:v>131072</c:v>
                </c:pt>
                <c:pt idx="198">
                  <c:v>157176</c:v>
                </c:pt>
                <c:pt idx="199">
                  <c:v>154279</c:v>
                </c:pt>
                <c:pt idx="200">
                  <c:v>152230</c:v>
                </c:pt>
                <c:pt idx="201">
                  <c:v>157435</c:v>
                </c:pt>
                <c:pt idx="202">
                  <c:v>153025</c:v>
                </c:pt>
                <c:pt idx="203">
                  <c:v>131072</c:v>
                </c:pt>
                <c:pt idx="204">
                  <c:v>154984</c:v>
                </c:pt>
                <c:pt idx="205">
                  <c:v>148295</c:v>
                </c:pt>
                <c:pt idx="206">
                  <c:v>131072</c:v>
                </c:pt>
                <c:pt idx="207">
                  <c:v>157176</c:v>
                </c:pt>
                <c:pt idx="208">
                  <c:v>154279</c:v>
                </c:pt>
                <c:pt idx="209">
                  <c:v>152230</c:v>
                </c:pt>
                <c:pt idx="210">
                  <c:v>157435</c:v>
                </c:pt>
                <c:pt idx="211">
                  <c:v>153025</c:v>
                </c:pt>
                <c:pt idx="212">
                  <c:v>131072</c:v>
                </c:pt>
                <c:pt idx="213">
                  <c:v>154984</c:v>
                </c:pt>
                <c:pt idx="214">
                  <c:v>148295</c:v>
                </c:pt>
                <c:pt idx="215">
                  <c:v>131072</c:v>
                </c:pt>
                <c:pt idx="216">
                  <c:v>157176</c:v>
                </c:pt>
                <c:pt idx="217">
                  <c:v>154279</c:v>
                </c:pt>
                <c:pt idx="218">
                  <c:v>152230</c:v>
                </c:pt>
                <c:pt idx="219">
                  <c:v>157176</c:v>
                </c:pt>
                <c:pt idx="220">
                  <c:v>160225</c:v>
                </c:pt>
                <c:pt idx="221">
                  <c:v>157763</c:v>
                </c:pt>
                <c:pt idx="222">
                  <c:v>165002</c:v>
                </c:pt>
                <c:pt idx="223">
                  <c:v>143360</c:v>
                </c:pt>
                <c:pt idx="224">
                  <c:v>163419</c:v>
                </c:pt>
                <c:pt idx="225">
                  <c:v>143360</c:v>
                </c:pt>
                <c:pt idx="226">
                  <c:v>157371</c:v>
                </c:pt>
                <c:pt idx="227">
                  <c:v>159183</c:v>
                </c:pt>
                <c:pt idx="228">
                  <c:v>143360</c:v>
                </c:pt>
                <c:pt idx="229">
                  <c:v>163884</c:v>
                </c:pt>
                <c:pt idx="230">
                  <c:v>157291</c:v>
                </c:pt>
                <c:pt idx="231">
                  <c:v>143360</c:v>
                </c:pt>
                <c:pt idx="232">
                  <c:v>143360</c:v>
                </c:pt>
                <c:pt idx="233">
                  <c:v>163419</c:v>
                </c:pt>
                <c:pt idx="234">
                  <c:v>143360</c:v>
                </c:pt>
                <c:pt idx="235">
                  <c:v>157371</c:v>
                </c:pt>
                <c:pt idx="236">
                  <c:v>159183</c:v>
                </c:pt>
                <c:pt idx="237">
                  <c:v>143360</c:v>
                </c:pt>
                <c:pt idx="238">
                  <c:v>163884</c:v>
                </c:pt>
                <c:pt idx="239">
                  <c:v>157291</c:v>
                </c:pt>
                <c:pt idx="240">
                  <c:v>143360</c:v>
                </c:pt>
                <c:pt idx="241">
                  <c:v>143360</c:v>
                </c:pt>
                <c:pt idx="242">
                  <c:v>163419</c:v>
                </c:pt>
                <c:pt idx="243">
                  <c:v>143360</c:v>
                </c:pt>
                <c:pt idx="244">
                  <c:v>157371</c:v>
                </c:pt>
                <c:pt idx="245">
                  <c:v>159183</c:v>
                </c:pt>
                <c:pt idx="246">
                  <c:v>143360</c:v>
                </c:pt>
                <c:pt idx="247">
                  <c:v>163884</c:v>
                </c:pt>
                <c:pt idx="248">
                  <c:v>157291</c:v>
                </c:pt>
                <c:pt idx="249">
                  <c:v>143360</c:v>
                </c:pt>
                <c:pt idx="250">
                  <c:v>143360</c:v>
                </c:pt>
                <c:pt idx="251">
                  <c:v>157371</c:v>
                </c:pt>
                <c:pt idx="252">
                  <c:v>163884</c:v>
                </c:pt>
                <c:pt idx="253">
                  <c:v>143360</c:v>
                </c:pt>
                <c:pt idx="254">
                  <c:v>143360</c:v>
                </c:pt>
                <c:pt idx="255">
                  <c:v>163419</c:v>
                </c:pt>
                <c:pt idx="256">
                  <c:v>159183</c:v>
                </c:pt>
                <c:pt idx="257">
                  <c:v>157291</c:v>
                </c:pt>
                <c:pt idx="258">
                  <c:v>143360</c:v>
                </c:pt>
                <c:pt idx="259">
                  <c:v>143360</c:v>
                </c:pt>
                <c:pt idx="260">
                  <c:v>157371</c:v>
                </c:pt>
                <c:pt idx="261">
                  <c:v>163884</c:v>
                </c:pt>
                <c:pt idx="262">
                  <c:v>143360</c:v>
                </c:pt>
                <c:pt idx="263">
                  <c:v>143360</c:v>
                </c:pt>
                <c:pt idx="264">
                  <c:v>163419</c:v>
                </c:pt>
                <c:pt idx="265">
                  <c:v>159183</c:v>
                </c:pt>
                <c:pt idx="266">
                  <c:v>157291</c:v>
                </c:pt>
                <c:pt idx="267">
                  <c:v>143360</c:v>
                </c:pt>
                <c:pt idx="268">
                  <c:v>143360</c:v>
                </c:pt>
                <c:pt idx="269">
                  <c:v>157371</c:v>
                </c:pt>
                <c:pt idx="270">
                  <c:v>163884</c:v>
                </c:pt>
                <c:pt idx="271">
                  <c:v>143360</c:v>
                </c:pt>
                <c:pt idx="272">
                  <c:v>143360</c:v>
                </c:pt>
                <c:pt idx="273">
                  <c:v>163419</c:v>
                </c:pt>
                <c:pt idx="274">
                  <c:v>159183</c:v>
                </c:pt>
                <c:pt idx="275">
                  <c:v>157291</c:v>
                </c:pt>
                <c:pt idx="276">
                  <c:v>143360</c:v>
                </c:pt>
                <c:pt idx="277">
                  <c:v>143360</c:v>
                </c:pt>
                <c:pt idx="278">
                  <c:v>157371</c:v>
                </c:pt>
                <c:pt idx="279">
                  <c:v>163884</c:v>
                </c:pt>
                <c:pt idx="280">
                  <c:v>143360</c:v>
                </c:pt>
                <c:pt idx="281">
                  <c:v>143360</c:v>
                </c:pt>
                <c:pt idx="282">
                  <c:v>163419</c:v>
                </c:pt>
                <c:pt idx="283">
                  <c:v>19917</c:v>
                </c:pt>
                <c:pt idx="284">
                  <c:v>36334</c:v>
                </c:pt>
                <c:pt idx="285">
                  <c:v>7920</c:v>
                </c:pt>
                <c:pt idx="286">
                  <c:v>532015</c:v>
                </c:pt>
                <c:pt idx="287">
                  <c:v>31456</c:v>
                </c:pt>
                <c:pt idx="288">
                  <c:v>52101</c:v>
                </c:pt>
                <c:pt idx="289">
                  <c:v>89498</c:v>
                </c:pt>
                <c:pt idx="290">
                  <c:v>144227</c:v>
                </c:pt>
                <c:pt idx="291">
                  <c:v>228729</c:v>
                </c:pt>
                <c:pt idx="292">
                  <c:v>157495</c:v>
                </c:pt>
                <c:pt idx="293">
                  <c:v>145385</c:v>
                </c:pt>
                <c:pt idx="294">
                  <c:v>143014</c:v>
                </c:pt>
                <c:pt idx="295">
                  <c:v>141933</c:v>
                </c:pt>
                <c:pt idx="296">
                  <c:v>65697</c:v>
                </c:pt>
                <c:pt idx="297">
                  <c:v>19833</c:v>
                </c:pt>
                <c:pt idx="298">
                  <c:v>36250</c:v>
                </c:pt>
                <c:pt idx="299">
                  <c:v>7920</c:v>
                </c:pt>
                <c:pt idx="300">
                  <c:v>531987</c:v>
                </c:pt>
                <c:pt idx="301">
                  <c:v>31456</c:v>
                </c:pt>
                <c:pt idx="302">
                  <c:v>51554</c:v>
                </c:pt>
                <c:pt idx="303">
                  <c:v>89401</c:v>
                </c:pt>
                <c:pt idx="304">
                  <c:v>144077</c:v>
                </c:pt>
                <c:pt idx="305">
                  <c:v>229732</c:v>
                </c:pt>
                <c:pt idx="306">
                  <c:v>157749</c:v>
                </c:pt>
                <c:pt idx="307">
                  <c:v>145356</c:v>
                </c:pt>
                <c:pt idx="308">
                  <c:v>142975</c:v>
                </c:pt>
                <c:pt idx="309">
                  <c:v>141903</c:v>
                </c:pt>
                <c:pt idx="310">
                  <c:v>63029</c:v>
                </c:pt>
                <c:pt idx="311">
                  <c:v>19833</c:v>
                </c:pt>
                <c:pt idx="312">
                  <c:v>36250</c:v>
                </c:pt>
                <c:pt idx="313">
                  <c:v>7920</c:v>
                </c:pt>
                <c:pt idx="314">
                  <c:v>531987</c:v>
                </c:pt>
                <c:pt idx="315">
                  <c:v>31456</c:v>
                </c:pt>
                <c:pt idx="316">
                  <c:v>51502</c:v>
                </c:pt>
                <c:pt idx="317">
                  <c:v>89386</c:v>
                </c:pt>
                <c:pt idx="318">
                  <c:v>143805</c:v>
                </c:pt>
                <c:pt idx="319">
                  <c:v>229938</c:v>
                </c:pt>
                <c:pt idx="320">
                  <c:v>157598</c:v>
                </c:pt>
                <c:pt idx="321">
                  <c:v>145369</c:v>
                </c:pt>
                <c:pt idx="322">
                  <c:v>142983</c:v>
                </c:pt>
                <c:pt idx="323">
                  <c:v>141898</c:v>
                </c:pt>
                <c:pt idx="324">
                  <c:v>62534</c:v>
                </c:pt>
                <c:pt idx="325">
                  <c:v>19833</c:v>
                </c:pt>
                <c:pt idx="326">
                  <c:v>36250</c:v>
                </c:pt>
                <c:pt idx="327">
                  <c:v>7920</c:v>
                </c:pt>
                <c:pt idx="328">
                  <c:v>531987</c:v>
                </c:pt>
                <c:pt idx="329">
                  <c:v>31456</c:v>
                </c:pt>
                <c:pt idx="330">
                  <c:v>51503</c:v>
                </c:pt>
                <c:pt idx="331">
                  <c:v>89355</c:v>
                </c:pt>
                <c:pt idx="332">
                  <c:v>144304</c:v>
                </c:pt>
                <c:pt idx="333">
                  <c:v>229068</c:v>
                </c:pt>
                <c:pt idx="334">
                  <c:v>157884</c:v>
                </c:pt>
                <c:pt idx="335">
                  <c:v>145349</c:v>
                </c:pt>
                <c:pt idx="336">
                  <c:v>142977</c:v>
                </c:pt>
                <c:pt idx="337">
                  <c:v>141898</c:v>
                </c:pt>
                <c:pt idx="338">
                  <c:v>62395</c:v>
                </c:pt>
                <c:pt idx="339">
                  <c:v>5423416</c:v>
                </c:pt>
                <c:pt idx="340">
                  <c:v>540</c:v>
                </c:pt>
                <c:pt idx="341">
                  <c:v>20402984</c:v>
                </c:pt>
                <c:pt idx="342">
                  <c:v>20402816</c:v>
                </c:pt>
                <c:pt idx="343">
                  <c:v>36700480</c:v>
                </c:pt>
                <c:pt idx="344">
                  <c:v>625224</c:v>
                </c:pt>
                <c:pt idx="345">
                  <c:v>1321688</c:v>
                </c:pt>
                <c:pt idx="346">
                  <c:v>1324704</c:v>
                </c:pt>
                <c:pt idx="347">
                  <c:v>131212</c:v>
                </c:pt>
                <c:pt idx="348">
                  <c:v>131072</c:v>
                </c:pt>
                <c:pt idx="349">
                  <c:v>131072</c:v>
                </c:pt>
                <c:pt idx="350">
                  <c:v>131072</c:v>
                </c:pt>
                <c:pt idx="351">
                  <c:v>131072</c:v>
                </c:pt>
                <c:pt idx="352">
                  <c:v>131240</c:v>
                </c:pt>
                <c:pt idx="353">
                  <c:v>131072</c:v>
                </c:pt>
                <c:pt idx="354">
                  <c:v>131072</c:v>
                </c:pt>
                <c:pt idx="355">
                  <c:v>131072</c:v>
                </c:pt>
                <c:pt idx="356">
                  <c:v>131072</c:v>
                </c:pt>
                <c:pt idx="357">
                  <c:v>131072</c:v>
                </c:pt>
                <c:pt idx="358">
                  <c:v>131072</c:v>
                </c:pt>
                <c:pt idx="359">
                  <c:v>196664</c:v>
                </c:pt>
                <c:pt idx="360">
                  <c:v>131072</c:v>
                </c:pt>
                <c:pt idx="361">
                  <c:v>131072</c:v>
                </c:pt>
                <c:pt idx="362">
                  <c:v>131072</c:v>
                </c:pt>
                <c:pt idx="363">
                  <c:v>131072</c:v>
                </c:pt>
                <c:pt idx="364">
                  <c:v>131072</c:v>
                </c:pt>
                <c:pt idx="365">
                  <c:v>131072</c:v>
                </c:pt>
                <c:pt idx="366">
                  <c:v>131496</c:v>
                </c:pt>
                <c:pt idx="367">
                  <c:v>375084</c:v>
                </c:pt>
                <c:pt idx="368">
                  <c:v>426180</c:v>
                </c:pt>
                <c:pt idx="369">
                  <c:v>425984</c:v>
                </c:pt>
                <c:pt idx="370">
                  <c:v>425984</c:v>
                </c:pt>
                <c:pt idx="371">
                  <c:v>425984</c:v>
                </c:pt>
                <c:pt idx="372">
                  <c:v>425984</c:v>
                </c:pt>
                <c:pt idx="373">
                  <c:v>425984</c:v>
                </c:pt>
                <c:pt idx="374">
                  <c:v>426124</c:v>
                </c:pt>
                <c:pt idx="375">
                  <c:v>425984</c:v>
                </c:pt>
                <c:pt idx="376">
                  <c:v>425984</c:v>
                </c:pt>
                <c:pt idx="377">
                  <c:v>425984</c:v>
                </c:pt>
                <c:pt idx="378">
                  <c:v>13624</c:v>
                </c:pt>
                <c:pt idx="379">
                  <c:v>432696</c:v>
                </c:pt>
                <c:pt idx="380">
                  <c:v>425984</c:v>
                </c:pt>
                <c:pt idx="381">
                  <c:v>13528</c:v>
                </c:pt>
                <c:pt idx="382">
                  <c:v>432640</c:v>
                </c:pt>
                <c:pt idx="383">
                  <c:v>425984</c:v>
                </c:pt>
                <c:pt idx="384">
                  <c:v>13520</c:v>
                </c:pt>
                <c:pt idx="385">
                  <c:v>432640</c:v>
                </c:pt>
                <c:pt idx="386">
                  <c:v>425984</c:v>
                </c:pt>
                <c:pt idx="387">
                  <c:v>13520</c:v>
                </c:pt>
                <c:pt idx="388">
                  <c:v>432640</c:v>
                </c:pt>
                <c:pt idx="389">
                  <c:v>425984</c:v>
                </c:pt>
                <c:pt idx="390">
                  <c:v>13520</c:v>
                </c:pt>
                <c:pt idx="391">
                  <c:v>432640</c:v>
                </c:pt>
                <c:pt idx="392">
                  <c:v>425984</c:v>
                </c:pt>
                <c:pt idx="393">
                  <c:v>13650</c:v>
                </c:pt>
                <c:pt idx="394">
                  <c:v>432640</c:v>
                </c:pt>
                <c:pt idx="395">
                  <c:v>425984</c:v>
                </c:pt>
                <c:pt idx="396">
                  <c:v>13530</c:v>
                </c:pt>
                <c:pt idx="397">
                  <c:v>432640</c:v>
                </c:pt>
                <c:pt idx="398">
                  <c:v>425984</c:v>
                </c:pt>
                <c:pt idx="399">
                  <c:v>13520</c:v>
                </c:pt>
                <c:pt idx="400">
                  <c:v>432640</c:v>
                </c:pt>
                <c:pt idx="401">
                  <c:v>27713</c:v>
                </c:pt>
                <c:pt idx="402">
                  <c:v>47036</c:v>
                </c:pt>
                <c:pt idx="403">
                  <c:v>46504</c:v>
                </c:pt>
                <c:pt idx="404">
                  <c:v>46504</c:v>
                </c:pt>
                <c:pt idx="405">
                  <c:v>46504</c:v>
                </c:pt>
                <c:pt idx="406">
                  <c:v>46504</c:v>
                </c:pt>
                <c:pt idx="407">
                  <c:v>46504</c:v>
                </c:pt>
                <c:pt idx="408">
                  <c:v>46504</c:v>
                </c:pt>
                <c:pt idx="409">
                  <c:v>46504</c:v>
                </c:pt>
                <c:pt idx="410">
                  <c:v>46504</c:v>
                </c:pt>
                <c:pt idx="411">
                  <c:v>46504</c:v>
                </c:pt>
                <c:pt idx="412">
                  <c:v>46504</c:v>
                </c:pt>
                <c:pt idx="413">
                  <c:v>46504</c:v>
                </c:pt>
                <c:pt idx="414">
                  <c:v>46504</c:v>
                </c:pt>
                <c:pt idx="415">
                  <c:v>46504</c:v>
                </c:pt>
                <c:pt idx="416">
                  <c:v>46504</c:v>
                </c:pt>
                <c:pt idx="417">
                  <c:v>46504</c:v>
                </c:pt>
                <c:pt idx="418">
                  <c:v>46504</c:v>
                </c:pt>
                <c:pt idx="419">
                  <c:v>46504</c:v>
                </c:pt>
                <c:pt idx="420">
                  <c:v>46504</c:v>
                </c:pt>
                <c:pt idx="421">
                  <c:v>46504</c:v>
                </c:pt>
                <c:pt idx="422">
                  <c:v>46504</c:v>
                </c:pt>
                <c:pt idx="423">
                  <c:v>46504</c:v>
                </c:pt>
                <c:pt idx="424">
                  <c:v>46504</c:v>
                </c:pt>
                <c:pt idx="425">
                  <c:v>46504</c:v>
                </c:pt>
                <c:pt idx="426">
                  <c:v>46504</c:v>
                </c:pt>
                <c:pt idx="427">
                  <c:v>46504</c:v>
                </c:pt>
                <c:pt idx="428">
                  <c:v>46504</c:v>
                </c:pt>
                <c:pt idx="429">
                  <c:v>46504</c:v>
                </c:pt>
                <c:pt idx="430">
                  <c:v>46504</c:v>
                </c:pt>
                <c:pt idx="431">
                  <c:v>46504</c:v>
                </c:pt>
                <c:pt idx="432">
                  <c:v>46504</c:v>
                </c:pt>
                <c:pt idx="433">
                  <c:v>46504</c:v>
                </c:pt>
                <c:pt idx="434">
                  <c:v>46504</c:v>
                </c:pt>
                <c:pt idx="435">
                  <c:v>46504</c:v>
                </c:pt>
                <c:pt idx="436">
                  <c:v>46504</c:v>
                </c:pt>
                <c:pt idx="437">
                  <c:v>46504</c:v>
                </c:pt>
                <c:pt idx="438">
                  <c:v>46504</c:v>
                </c:pt>
                <c:pt idx="439">
                  <c:v>46504</c:v>
                </c:pt>
                <c:pt idx="440">
                  <c:v>46504</c:v>
                </c:pt>
                <c:pt idx="441">
                  <c:v>46504</c:v>
                </c:pt>
                <c:pt idx="442">
                  <c:v>46504</c:v>
                </c:pt>
                <c:pt idx="443">
                  <c:v>46504</c:v>
                </c:pt>
                <c:pt idx="444">
                  <c:v>46504</c:v>
                </c:pt>
                <c:pt idx="445">
                  <c:v>46504</c:v>
                </c:pt>
                <c:pt idx="446">
                  <c:v>46504</c:v>
                </c:pt>
                <c:pt idx="447">
                  <c:v>46504</c:v>
                </c:pt>
                <c:pt idx="448">
                  <c:v>46504</c:v>
                </c:pt>
                <c:pt idx="449">
                  <c:v>46504</c:v>
                </c:pt>
                <c:pt idx="450">
                  <c:v>46504</c:v>
                </c:pt>
                <c:pt idx="451">
                  <c:v>46504</c:v>
                </c:pt>
                <c:pt idx="452">
                  <c:v>46504</c:v>
                </c:pt>
                <c:pt idx="453">
                  <c:v>46504</c:v>
                </c:pt>
                <c:pt idx="454">
                  <c:v>46504</c:v>
                </c:pt>
                <c:pt idx="455">
                  <c:v>46504</c:v>
                </c:pt>
                <c:pt idx="456">
                  <c:v>46504</c:v>
                </c:pt>
                <c:pt idx="457">
                  <c:v>46504</c:v>
                </c:pt>
                <c:pt idx="458">
                  <c:v>46504</c:v>
                </c:pt>
                <c:pt idx="459">
                  <c:v>46504</c:v>
                </c:pt>
                <c:pt idx="460">
                  <c:v>46504</c:v>
                </c:pt>
                <c:pt idx="461">
                  <c:v>46504</c:v>
                </c:pt>
                <c:pt idx="462">
                  <c:v>46504</c:v>
                </c:pt>
                <c:pt idx="463">
                  <c:v>46504</c:v>
                </c:pt>
                <c:pt idx="464">
                  <c:v>46504</c:v>
                </c:pt>
                <c:pt idx="465">
                  <c:v>46504</c:v>
                </c:pt>
                <c:pt idx="466">
                  <c:v>46504</c:v>
                </c:pt>
                <c:pt idx="467">
                  <c:v>46504</c:v>
                </c:pt>
                <c:pt idx="468">
                  <c:v>46504</c:v>
                </c:pt>
                <c:pt idx="469">
                  <c:v>46504</c:v>
                </c:pt>
                <c:pt idx="470">
                  <c:v>46504</c:v>
                </c:pt>
                <c:pt idx="471">
                  <c:v>46504</c:v>
                </c:pt>
                <c:pt idx="472">
                  <c:v>46504</c:v>
                </c:pt>
                <c:pt idx="473">
                  <c:v>46504</c:v>
                </c:pt>
                <c:pt idx="474">
                  <c:v>46504</c:v>
                </c:pt>
                <c:pt idx="475">
                  <c:v>46504</c:v>
                </c:pt>
                <c:pt idx="476">
                  <c:v>46504</c:v>
                </c:pt>
                <c:pt idx="477">
                  <c:v>46504</c:v>
                </c:pt>
                <c:pt idx="478">
                  <c:v>46504</c:v>
                </c:pt>
                <c:pt idx="479">
                  <c:v>46504</c:v>
                </c:pt>
                <c:pt idx="480">
                  <c:v>46504</c:v>
                </c:pt>
                <c:pt idx="481">
                  <c:v>46504</c:v>
                </c:pt>
                <c:pt idx="482">
                  <c:v>46504</c:v>
                </c:pt>
                <c:pt idx="483">
                  <c:v>46504</c:v>
                </c:pt>
                <c:pt idx="484">
                  <c:v>46504</c:v>
                </c:pt>
                <c:pt idx="485">
                  <c:v>46504</c:v>
                </c:pt>
                <c:pt idx="486">
                  <c:v>46504</c:v>
                </c:pt>
                <c:pt idx="487">
                  <c:v>46504</c:v>
                </c:pt>
                <c:pt idx="488">
                  <c:v>46504</c:v>
                </c:pt>
                <c:pt idx="489">
                  <c:v>46504</c:v>
                </c:pt>
                <c:pt idx="490">
                  <c:v>46504</c:v>
                </c:pt>
                <c:pt idx="491">
                  <c:v>46504</c:v>
                </c:pt>
                <c:pt idx="492">
                  <c:v>46504</c:v>
                </c:pt>
                <c:pt idx="493">
                  <c:v>46504</c:v>
                </c:pt>
                <c:pt idx="494">
                  <c:v>46504</c:v>
                </c:pt>
                <c:pt idx="495">
                  <c:v>46504</c:v>
                </c:pt>
                <c:pt idx="496">
                  <c:v>46504</c:v>
                </c:pt>
                <c:pt idx="497">
                  <c:v>46504</c:v>
                </c:pt>
                <c:pt idx="498">
                  <c:v>46504</c:v>
                </c:pt>
                <c:pt idx="499">
                  <c:v>46504</c:v>
                </c:pt>
                <c:pt idx="500">
                  <c:v>46504</c:v>
                </c:pt>
                <c:pt idx="501">
                  <c:v>46504</c:v>
                </c:pt>
                <c:pt idx="502">
                  <c:v>2687080</c:v>
                </c:pt>
                <c:pt idx="503">
                  <c:v>87210</c:v>
                </c:pt>
                <c:pt idx="504">
                  <c:v>84942</c:v>
                </c:pt>
                <c:pt idx="505">
                  <c:v>84942</c:v>
                </c:pt>
                <c:pt idx="506">
                  <c:v>84942</c:v>
                </c:pt>
                <c:pt idx="507">
                  <c:v>84942</c:v>
                </c:pt>
                <c:pt idx="508">
                  <c:v>84942</c:v>
                </c:pt>
                <c:pt idx="509">
                  <c:v>84942</c:v>
                </c:pt>
                <c:pt idx="510">
                  <c:v>84942</c:v>
                </c:pt>
                <c:pt idx="511">
                  <c:v>84942</c:v>
                </c:pt>
                <c:pt idx="512">
                  <c:v>84942</c:v>
                </c:pt>
                <c:pt idx="513">
                  <c:v>84942</c:v>
                </c:pt>
                <c:pt idx="514">
                  <c:v>306</c:v>
                </c:pt>
                <c:pt idx="515">
                  <c:v>14492</c:v>
                </c:pt>
                <c:pt idx="516">
                  <c:v>7224</c:v>
                </c:pt>
                <c:pt idx="517">
                  <c:v>7224</c:v>
                </c:pt>
                <c:pt idx="518">
                  <c:v>270672</c:v>
                </c:pt>
                <c:pt idx="519">
                  <c:v>6767</c:v>
                </c:pt>
                <c:pt idx="520">
                  <c:v>425</c:v>
                </c:pt>
                <c:pt idx="521">
                  <c:v>35537</c:v>
                </c:pt>
                <c:pt idx="522">
                  <c:v>421</c:v>
                </c:pt>
                <c:pt idx="523">
                  <c:v>37998</c:v>
                </c:pt>
                <c:pt idx="524">
                  <c:v>419</c:v>
                </c:pt>
                <c:pt idx="525">
                  <c:v>37829</c:v>
                </c:pt>
                <c:pt idx="526">
                  <c:v>417</c:v>
                </c:pt>
                <c:pt idx="527">
                  <c:v>37587</c:v>
                </c:pt>
                <c:pt idx="528">
                  <c:v>415</c:v>
                </c:pt>
                <c:pt idx="529">
                  <c:v>34028</c:v>
                </c:pt>
                <c:pt idx="530">
                  <c:v>413</c:v>
                </c:pt>
                <c:pt idx="531">
                  <c:v>36604</c:v>
                </c:pt>
                <c:pt idx="532">
                  <c:v>411</c:v>
                </c:pt>
                <c:pt idx="533">
                  <c:v>36438</c:v>
                </c:pt>
                <c:pt idx="534">
                  <c:v>407</c:v>
                </c:pt>
                <c:pt idx="535">
                  <c:v>36200</c:v>
                </c:pt>
                <c:pt idx="536">
                  <c:v>407</c:v>
                </c:pt>
                <c:pt idx="537">
                  <c:v>32711</c:v>
                </c:pt>
                <c:pt idx="538">
                  <c:v>405</c:v>
                </c:pt>
                <c:pt idx="539">
                  <c:v>35236</c:v>
                </c:pt>
                <c:pt idx="540">
                  <c:v>403</c:v>
                </c:pt>
                <c:pt idx="541">
                  <c:v>35073</c:v>
                </c:pt>
                <c:pt idx="542">
                  <c:v>401</c:v>
                </c:pt>
                <c:pt idx="543">
                  <c:v>34839</c:v>
                </c:pt>
                <c:pt idx="544">
                  <c:v>399</c:v>
                </c:pt>
                <c:pt idx="545">
                  <c:v>31420</c:v>
                </c:pt>
                <c:pt idx="546">
                  <c:v>397</c:v>
                </c:pt>
                <c:pt idx="547">
                  <c:v>33894</c:v>
                </c:pt>
                <c:pt idx="548">
                  <c:v>395</c:v>
                </c:pt>
                <c:pt idx="549">
                  <c:v>33734</c:v>
                </c:pt>
                <c:pt idx="550">
                  <c:v>390</c:v>
                </c:pt>
                <c:pt idx="551">
                  <c:v>33504</c:v>
                </c:pt>
                <c:pt idx="552">
                  <c:v>388</c:v>
                </c:pt>
                <c:pt idx="553">
                  <c:v>30155</c:v>
                </c:pt>
                <c:pt idx="554">
                  <c:v>388</c:v>
                </c:pt>
                <c:pt idx="555">
                  <c:v>32340</c:v>
                </c:pt>
                <c:pt idx="556">
                  <c:v>386</c:v>
                </c:pt>
                <c:pt idx="557">
                  <c:v>32231</c:v>
                </c:pt>
                <c:pt idx="558">
                  <c:v>384</c:v>
                </c:pt>
                <c:pt idx="559">
                  <c:v>31960</c:v>
                </c:pt>
                <c:pt idx="560">
                  <c:v>380</c:v>
                </c:pt>
                <c:pt idx="561">
                  <c:v>28916</c:v>
                </c:pt>
                <c:pt idx="562">
                  <c:v>378</c:v>
                </c:pt>
                <c:pt idx="563">
                  <c:v>31055</c:v>
                </c:pt>
                <c:pt idx="564">
                  <c:v>378</c:v>
                </c:pt>
                <c:pt idx="565">
                  <c:v>30948</c:v>
                </c:pt>
                <c:pt idx="566">
                  <c:v>374</c:v>
                </c:pt>
                <c:pt idx="567">
                  <c:v>30682</c:v>
                </c:pt>
                <c:pt idx="568">
                  <c:v>374</c:v>
                </c:pt>
                <c:pt idx="569">
                  <c:v>27703</c:v>
                </c:pt>
                <c:pt idx="570">
                  <c:v>372</c:v>
                </c:pt>
                <c:pt idx="571">
                  <c:v>29796</c:v>
                </c:pt>
                <c:pt idx="572">
                  <c:v>368</c:v>
                </c:pt>
                <c:pt idx="573">
                  <c:v>29691</c:v>
                </c:pt>
                <c:pt idx="574">
                  <c:v>366</c:v>
                </c:pt>
                <c:pt idx="575">
                  <c:v>29430</c:v>
                </c:pt>
                <c:pt idx="576">
                  <c:v>366</c:v>
                </c:pt>
                <c:pt idx="577">
                  <c:v>26516</c:v>
                </c:pt>
                <c:pt idx="578">
                  <c:v>364</c:v>
                </c:pt>
                <c:pt idx="579">
                  <c:v>28563</c:v>
                </c:pt>
                <c:pt idx="580">
                  <c:v>360</c:v>
                </c:pt>
                <c:pt idx="581">
                  <c:v>28460</c:v>
                </c:pt>
                <c:pt idx="582">
                  <c:v>360</c:v>
                </c:pt>
                <c:pt idx="583">
                  <c:v>28204</c:v>
                </c:pt>
                <c:pt idx="584">
                  <c:v>356</c:v>
                </c:pt>
                <c:pt idx="585">
                  <c:v>25353</c:v>
                </c:pt>
                <c:pt idx="586">
                  <c:v>356</c:v>
                </c:pt>
                <c:pt idx="587">
                  <c:v>27180</c:v>
                </c:pt>
                <c:pt idx="588">
                  <c:v>354</c:v>
                </c:pt>
                <c:pt idx="589">
                  <c:v>27037</c:v>
                </c:pt>
                <c:pt idx="590">
                  <c:v>350</c:v>
                </c:pt>
                <c:pt idx="591">
                  <c:v>26832</c:v>
                </c:pt>
                <c:pt idx="592">
                  <c:v>348</c:v>
                </c:pt>
                <c:pt idx="593">
                  <c:v>24218</c:v>
                </c:pt>
                <c:pt idx="594">
                  <c:v>346</c:v>
                </c:pt>
                <c:pt idx="595">
                  <c:v>26003</c:v>
                </c:pt>
                <c:pt idx="596">
                  <c:v>344</c:v>
                </c:pt>
                <c:pt idx="597">
                  <c:v>25863</c:v>
                </c:pt>
                <c:pt idx="598">
                  <c:v>342</c:v>
                </c:pt>
                <c:pt idx="599">
                  <c:v>25662</c:v>
                </c:pt>
                <c:pt idx="600">
                  <c:v>342</c:v>
                </c:pt>
                <c:pt idx="601">
                  <c:v>23109</c:v>
                </c:pt>
                <c:pt idx="602">
                  <c:v>338</c:v>
                </c:pt>
                <c:pt idx="603">
                  <c:v>24852</c:v>
                </c:pt>
                <c:pt idx="604">
                  <c:v>336</c:v>
                </c:pt>
                <c:pt idx="605">
                  <c:v>24715</c:v>
                </c:pt>
                <c:pt idx="606">
                  <c:v>334</c:v>
                </c:pt>
                <c:pt idx="607">
                  <c:v>24518</c:v>
                </c:pt>
                <c:pt idx="608">
                  <c:v>332</c:v>
                </c:pt>
                <c:pt idx="609">
                  <c:v>22026</c:v>
                </c:pt>
                <c:pt idx="610">
                  <c:v>330</c:v>
                </c:pt>
                <c:pt idx="611">
                  <c:v>23727</c:v>
                </c:pt>
                <c:pt idx="612">
                  <c:v>328</c:v>
                </c:pt>
                <c:pt idx="613">
                  <c:v>23593</c:v>
                </c:pt>
                <c:pt idx="614">
                  <c:v>325</c:v>
                </c:pt>
                <c:pt idx="615">
                  <c:v>23400</c:v>
                </c:pt>
                <c:pt idx="616">
                  <c:v>325</c:v>
                </c:pt>
                <c:pt idx="617">
                  <c:v>20969</c:v>
                </c:pt>
                <c:pt idx="618">
                  <c:v>321</c:v>
                </c:pt>
                <c:pt idx="619">
                  <c:v>22430</c:v>
                </c:pt>
                <c:pt idx="620">
                  <c:v>319</c:v>
                </c:pt>
                <c:pt idx="621">
                  <c:v>22339</c:v>
                </c:pt>
                <c:pt idx="622">
                  <c:v>317</c:v>
                </c:pt>
                <c:pt idx="623">
                  <c:v>22113</c:v>
                </c:pt>
                <c:pt idx="624">
                  <c:v>315</c:v>
                </c:pt>
                <c:pt idx="625">
                  <c:v>19938</c:v>
                </c:pt>
                <c:pt idx="626">
                  <c:v>313</c:v>
                </c:pt>
                <c:pt idx="627">
                  <c:v>21362</c:v>
                </c:pt>
                <c:pt idx="628">
                  <c:v>311</c:v>
                </c:pt>
                <c:pt idx="629">
                  <c:v>21273</c:v>
                </c:pt>
                <c:pt idx="630">
                  <c:v>309</c:v>
                </c:pt>
                <c:pt idx="631">
                  <c:v>21052</c:v>
                </c:pt>
                <c:pt idx="632">
                  <c:v>307</c:v>
                </c:pt>
                <c:pt idx="633">
                  <c:v>18933</c:v>
                </c:pt>
                <c:pt idx="634">
                  <c:v>305</c:v>
                </c:pt>
                <c:pt idx="635">
                  <c:v>20320</c:v>
                </c:pt>
                <c:pt idx="636">
                  <c:v>303</c:v>
                </c:pt>
                <c:pt idx="637">
                  <c:v>20233</c:v>
                </c:pt>
                <c:pt idx="638">
                  <c:v>301</c:v>
                </c:pt>
                <c:pt idx="639">
                  <c:v>20017</c:v>
                </c:pt>
                <c:pt idx="640">
                  <c:v>299</c:v>
                </c:pt>
                <c:pt idx="641">
                  <c:v>17954</c:v>
                </c:pt>
                <c:pt idx="642">
                  <c:v>297</c:v>
                </c:pt>
                <c:pt idx="643">
                  <c:v>19304</c:v>
                </c:pt>
                <c:pt idx="644">
                  <c:v>295</c:v>
                </c:pt>
                <c:pt idx="645">
                  <c:v>19219</c:v>
                </c:pt>
                <c:pt idx="646">
                  <c:v>293</c:v>
                </c:pt>
                <c:pt idx="647">
                  <c:v>19008</c:v>
                </c:pt>
                <c:pt idx="648">
                  <c:v>291</c:v>
                </c:pt>
                <c:pt idx="649">
                  <c:v>16999</c:v>
                </c:pt>
                <c:pt idx="650">
                  <c:v>289</c:v>
                </c:pt>
                <c:pt idx="651">
                  <c:v>18170</c:v>
                </c:pt>
                <c:pt idx="652">
                  <c:v>287</c:v>
                </c:pt>
                <c:pt idx="653">
                  <c:v>18053</c:v>
                </c:pt>
                <c:pt idx="654">
                  <c:v>285</c:v>
                </c:pt>
                <c:pt idx="655">
                  <c:v>17885</c:v>
                </c:pt>
                <c:pt idx="656">
                  <c:v>283</c:v>
                </c:pt>
                <c:pt idx="657">
                  <c:v>16072</c:v>
                </c:pt>
                <c:pt idx="658">
                  <c:v>281</c:v>
                </c:pt>
                <c:pt idx="659">
                  <c:v>17210</c:v>
                </c:pt>
                <c:pt idx="660">
                  <c:v>279</c:v>
                </c:pt>
                <c:pt idx="661">
                  <c:v>17096</c:v>
                </c:pt>
                <c:pt idx="662">
                  <c:v>277</c:v>
                </c:pt>
                <c:pt idx="663">
                  <c:v>16932</c:v>
                </c:pt>
                <c:pt idx="664">
                  <c:v>275</c:v>
                </c:pt>
                <c:pt idx="665">
                  <c:v>15171</c:v>
                </c:pt>
                <c:pt idx="666">
                  <c:v>273</c:v>
                </c:pt>
                <c:pt idx="667">
                  <c:v>16276</c:v>
                </c:pt>
                <c:pt idx="668">
                  <c:v>271</c:v>
                </c:pt>
                <c:pt idx="669">
                  <c:v>16165</c:v>
                </c:pt>
                <c:pt idx="670">
                  <c:v>269</c:v>
                </c:pt>
                <c:pt idx="671">
                  <c:v>16005</c:v>
                </c:pt>
                <c:pt idx="672">
                  <c:v>267</c:v>
                </c:pt>
                <c:pt idx="673">
                  <c:v>14296</c:v>
                </c:pt>
                <c:pt idx="674">
                  <c:v>265</c:v>
                </c:pt>
                <c:pt idx="675">
                  <c:v>15368</c:v>
                </c:pt>
                <c:pt idx="676">
                  <c:v>263</c:v>
                </c:pt>
                <c:pt idx="677">
                  <c:v>15260</c:v>
                </c:pt>
                <c:pt idx="678">
                  <c:v>260</c:v>
                </c:pt>
                <c:pt idx="679">
                  <c:v>15104</c:v>
                </c:pt>
                <c:pt idx="680">
                  <c:v>258</c:v>
                </c:pt>
                <c:pt idx="681">
                  <c:v>13447</c:v>
                </c:pt>
                <c:pt idx="682">
                  <c:v>256</c:v>
                </c:pt>
                <c:pt idx="683">
                  <c:v>14328</c:v>
                </c:pt>
                <c:pt idx="684">
                  <c:v>254</c:v>
                </c:pt>
                <c:pt idx="685">
                  <c:v>14255</c:v>
                </c:pt>
                <c:pt idx="686">
                  <c:v>252</c:v>
                </c:pt>
                <c:pt idx="687">
                  <c:v>14074</c:v>
                </c:pt>
                <c:pt idx="688">
                  <c:v>250</c:v>
                </c:pt>
                <c:pt idx="689">
                  <c:v>12624</c:v>
                </c:pt>
                <c:pt idx="690">
                  <c:v>248</c:v>
                </c:pt>
                <c:pt idx="691">
                  <c:v>13477</c:v>
                </c:pt>
                <c:pt idx="692">
                  <c:v>246</c:v>
                </c:pt>
                <c:pt idx="693">
                  <c:v>13406</c:v>
                </c:pt>
                <c:pt idx="694">
                  <c:v>244</c:v>
                </c:pt>
                <c:pt idx="695">
                  <c:v>13230</c:v>
                </c:pt>
                <c:pt idx="696">
                  <c:v>242</c:v>
                </c:pt>
                <c:pt idx="697">
                  <c:v>11827</c:v>
                </c:pt>
                <c:pt idx="698">
                  <c:v>240</c:v>
                </c:pt>
                <c:pt idx="699">
                  <c:v>12652</c:v>
                </c:pt>
                <c:pt idx="700">
                  <c:v>238</c:v>
                </c:pt>
                <c:pt idx="701">
                  <c:v>12583</c:v>
                </c:pt>
                <c:pt idx="702">
                  <c:v>236</c:v>
                </c:pt>
                <c:pt idx="703">
                  <c:v>12412</c:v>
                </c:pt>
                <c:pt idx="704">
                  <c:v>234</c:v>
                </c:pt>
                <c:pt idx="705">
                  <c:v>11056</c:v>
                </c:pt>
                <c:pt idx="706">
                  <c:v>232</c:v>
                </c:pt>
                <c:pt idx="707">
                  <c:v>11853</c:v>
                </c:pt>
                <c:pt idx="708">
                  <c:v>230</c:v>
                </c:pt>
                <c:pt idx="709">
                  <c:v>11786</c:v>
                </c:pt>
                <c:pt idx="710">
                  <c:v>228</c:v>
                </c:pt>
                <c:pt idx="711">
                  <c:v>11620</c:v>
                </c:pt>
                <c:pt idx="712">
                  <c:v>226</c:v>
                </c:pt>
                <c:pt idx="713">
                  <c:v>10309</c:v>
                </c:pt>
                <c:pt idx="714">
                  <c:v>224</c:v>
                </c:pt>
                <c:pt idx="715">
                  <c:v>10968</c:v>
                </c:pt>
                <c:pt idx="716">
                  <c:v>222</c:v>
                </c:pt>
                <c:pt idx="717">
                  <c:v>10877</c:v>
                </c:pt>
                <c:pt idx="718">
                  <c:v>220</c:v>
                </c:pt>
                <c:pt idx="719">
                  <c:v>10746</c:v>
                </c:pt>
                <c:pt idx="720">
                  <c:v>218</c:v>
                </c:pt>
                <c:pt idx="721">
                  <c:v>9590</c:v>
                </c:pt>
                <c:pt idx="722">
                  <c:v>216</c:v>
                </c:pt>
                <c:pt idx="723">
                  <c:v>10225</c:v>
                </c:pt>
                <c:pt idx="724">
                  <c:v>214</c:v>
                </c:pt>
                <c:pt idx="725">
                  <c:v>10137</c:v>
                </c:pt>
                <c:pt idx="726">
                  <c:v>212</c:v>
                </c:pt>
                <c:pt idx="727">
                  <c:v>10010</c:v>
                </c:pt>
                <c:pt idx="728">
                  <c:v>210</c:v>
                </c:pt>
                <c:pt idx="729">
                  <c:v>8897</c:v>
                </c:pt>
                <c:pt idx="730">
                  <c:v>208</c:v>
                </c:pt>
                <c:pt idx="731">
                  <c:v>9508</c:v>
                </c:pt>
                <c:pt idx="732">
                  <c:v>206</c:v>
                </c:pt>
                <c:pt idx="733">
                  <c:v>9423</c:v>
                </c:pt>
                <c:pt idx="734">
                  <c:v>204</c:v>
                </c:pt>
                <c:pt idx="735">
                  <c:v>9300</c:v>
                </c:pt>
                <c:pt idx="736">
                  <c:v>202</c:v>
                </c:pt>
                <c:pt idx="737">
                  <c:v>8230</c:v>
                </c:pt>
                <c:pt idx="738">
                  <c:v>200</c:v>
                </c:pt>
                <c:pt idx="739">
                  <c:v>8817</c:v>
                </c:pt>
                <c:pt idx="740">
                  <c:v>198</c:v>
                </c:pt>
                <c:pt idx="741">
                  <c:v>8735</c:v>
                </c:pt>
                <c:pt idx="742">
                  <c:v>195</c:v>
                </c:pt>
                <c:pt idx="743">
                  <c:v>8616</c:v>
                </c:pt>
                <c:pt idx="744">
                  <c:v>193</c:v>
                </c:pt>
                <c:pt idx="745">
                  <c:v>7589</c:v>
                </c:pt>
                <c:pt idx="746">
                  <c:v>191</c:v>
                </c:pt>
                <c:pt idx="747">
                  <c:v>8034</c:v>
                </c:pt>
                <c:pt idx="748">
                  <c:v>189</c:v>
                </c:pt>
                <c:pt idx="749">
                  <c:v>7979</c:v>
                </c:pt>
                <c:pt idx="750">
                  <c:v>187</c:v>
                </c:pt>
                <c:pt idx="751">
                  <c:v>7843</c:v>
                </c:pt>
                <c:pt idx="752">
                  <c:v>185</c:v>
                </c:pt>
                <c:pt idx="753">
                  <c:v>6974</c:v>
                </c:pt>
                <c:pt idx="754">
                  <c:v>183</c:v>
                </c:pt>
                <c:pt idx="755">
                  <c:v>7400</c:v>
                </c:pt>
                <c:pt idx="756">
                  <c:v>181</c:v>
                </c:pt>
                <c:pt idx="757">
                  <c:v>7347</c:v>
                </c:pt>
                <c:pt idx="758">
                  <c:v>179</c:v>
                </c:pt>
                <c:pt idx="759">
                  <c:v>7216</c:v>
                </c:pt>
                <c:pt idx="760">
                  <c:v>177</c:v>
                </c:pt>
                <c:pt idx="761">
                  <c:v>6385</c:v>
                </c:pt>
                <c:pt idx="762">
                  <c:v>175</c:v>
                </c:pt>
                <c:pt idx="763">
                  <c:v>6792</c:v>
                </c:pt>
                <c:pt idx="764">
                  <c:v>173</c:v>
                </c:pt>
                <c:pt idx="765">
                  <c:v>6741</c:v>
                </c:pt>
                <c:pt idx="766">
                  <c:v>171</c:v>
                </c:pt>
                <c:pt idx="767">
                  <c:v>6615</c:v>
                </c:pt>
                <c:pt idx="768">
                  <c:v>169</c:v>
                </c:pt>
                <c:pt idx="769">
                  <c:v>5822</c:v>
                </c:pt>
                <c:pt idx="770">
                  <c:v>167</c:v>
                </c:pt>
                <c:pt idx="771">
                  <c:v>6210</c:v>
                </c:pt>
                <c:pt idx="772">
                  <c:v>165</c:v>
                </c:pt>
                <c:pt idx="773">
                  <c:v>6161</c:v>
                </c:pt>
                <c:pt idx="774">
                  <c:v>163</c:v>
                </c:pt>
                <c:pt idx="775">
                  <c:v>6040</c:v>
                </c:pt>
                <c:pt idx="776">
                  <c:v>161</c:v>
                </c:pt>
                <c:pt idx="777">
                  <c:v>5283</c:v>
                </c:pt>
                <c:pt idx="778">
                  <c:v>159</c:v>
                </c:pt>
                <c:pt idx="779">
                  <c:v>5574</c:v>
                </c:pt>
                <c:pt idx="780">
                  <c:v>157</c:v>
                </c:pt>
                <c:pt idx="781">
                  <c:v>5509</c:v>
                </c:pt>
                <c:pt idx="782">
                  <c:v>155</c:v>
                </c:pt>
                <c:pt idx="783">
                  <c:v>5415</c:v>
                </c:pt>
                <c:pt idx="784">
                  <c:v>153</c:v>
                </c:pt>
                <c:pt idx="785">
                  <c:v>4772</c:v>
                </c:pt>
                <c:pt idx="786">
                  <c:v>151</c:v>
                </c:pt>
                <c:pt idx="787">
                  <c:v>5048</c:v>
                </c:pt>
                <c:pt idx="788">
                  <c:v>149</c:v>
                </c:pt>
                <c:pt idx="789">
                  <c:v>4986</c:v>
                </c:pt>
                <c:pt idx="790">
                  <c:v>149</c:v>
                </c:pt>
                <c:pt idx="791">
                  <c:v>4896</c:v>
                </c:pt>
                <c:pt idx="792">
                  <c:v>145</c:v>
                </c:pt>
                <c:pt idx="793">
                  <c:v>4287</c:v>
                </c:pt>
                <c:pt idx="794">
                  <c:v>143</c:v>
                </c:pt>
                <c:pt idx="795">
                  <c:v>4548</c:v>
                </c:pt>
                <c:pt idx="796">
                  <c:v>141</c:v>
                </c:pt>
                <c:pt idx="797">
                  <c:v>4489</c:v>
                </c:pt>
                <c:pt idx="798">
                  <c:v>139</c:v>
                </c:pt>
                <c:pt idx="799">
                  <c:v>4403</c:v>
                </c:pt>
                <c:pt idx="800">
                  <c:v>137</c:v>
                </c:pt>
                <c:pt idx="801">
                  <c:v>3828</c:v>
                </c:pt>
                <c:pt idx="802">
                  <c:v>135</c:v>
                </c:pt>
                <c:pt idx="803">
                  <c:v>4074</c:v>
                </c:pt>
                <c:pt idx="804">
                  <c:v>133</c:v>
                </c:pt>
                <c:pt idx="805">
                  <c:v>4018</c:v>
                </c:pt>
                <c:pt idx="806">
                  <c:v>130</c:v>
                </c:pt>
                <c:pt idx="807">
                  <c:v>3936</c:v>
                </c:pt>
                <c:pt idx="808">
                  <c:v>128</c:v>
                </c:pt>
                <c:pt idx="809">
                  <c:v>3395</c:v>
                </c:pt>
                <c:pt idx="810">
                  <c:v>126</c:v>
                </c:pt>
                <c:pt idx="811">
                  <c:v>3548</c:v>
                </c:pt>
                <c:pt idx="812">
                  <c:v>124</c:v>
                </c:pt>
                <c:pt idx="813">
                  <c:v>3511</c:v>
                </c:pt>
                <c:pt idx="814">
                  <c:v>122</c:v>
                </c:pt>
                <c:pt idx="815">
                  <c:v>3420</c:v>
                </c:pt>
                <c:pt idx="816">
                  <c:v>120</c:v>
                </c:pt>
                <c:pt idx="817">
                  <c:v>2988</c:v>
                </c:pt>
                <c:pt idx="818">
                  <c:v>118</c:v>
                </c:pt>
                <c:pt idx="819">
                  <c:v>3131</c:v>
                </c:pt>
                <c:pt idx="820">
                  <c:v>116</c:v>
                </c:pt>
                <c:pt idx="821">
                  <c:v>3096</c:v>
                </c:pt>
                <c:pt idx="822">
                  <c:v>114</c:v>
                </c:pt>
                <c:pt idx="823">
                  <c:v>3010</c:v>
                </c:pt>
                <c:pt idx="824">
                  <c:v>112</c:v>
                </c:pt>
                <c:pt idx="825">
                  <c:v>2607</c:v>
                </c:pt>
                <c:pt idx="826">
                  <c:v>110</c:v>
                </c:pt>
                <c:pt idx="827">
                  <c:v>2740</c:v>
                </c:pt>
                <c:pt idx="828">
                  <c:v>108</c:v>
                </c:pt>
                <c:pt idx="829">
                  <c:v>2707</c:v>
                </c:pt>
                <c:pt idx="830">
                  <c:v>106</c:v>
                </c:pt>
                <c:pt idx="831">
                  <c:v>2626</c:v>
                </c:pt>
                <c:pt idx="832">
                  <c:v>104</c:v>
                </c:pt>
                <c:pt idx="833">
                  <c:v>2252</c:v>
                </c:pt>
                <c:pt idx="834">
                  <c:v>102</c:v>
                </c:pt>
                <c:pt idx="835">
                  <c:v>2375</c:v>
                </c:pt>
                <c:pt idx="836">
                  <c:v>100</c:v>
                </c:pt>
                <c:pt idx="837">
                  <c:v>2344</c:v>
                </c:pt>
                <c:pt idx="838">
                  <c:v>98</c:v>
                </c:pt>
                <c:pt idx="839">
                  <c:v>2268</c:v>
                </c:pt>
                <c:pt idx="840">
                  <c:v>96</c:v>
                </c:pt>
                <c:pt idx="841">
                  <c:v>1921</c:v>
                </c:pt>
                <c:pt idx="842">
                  <c:v>94</c:v>
                </c:pt>
                <c:pt idx="843">
                  <c:v>1988</c:v>
                </c:pt>
                <c:pt idx="844">
                  <c:v>92</c:v>
                </c:pt>
                <c:pt idx="845">
                  <c:v>1949</c:v>
                </c:pt>
                <c:pt idx="846">
                  <c:v>90</c:v>
                </c:pt>
                <c:pt idx="847">
                  <c:v>1892</c:v>
                </c:pt>
                <c:pt idx="848">
                  <c:v>88</c:v>
                </c:pt>
                <c:pt idx="849">
                  <c:v>1618</c:v>
                </c:pt>
                <c:pt idx="850">
                  <c:v>86</c:v>
                </c:pt>
                <c:pt idx="851">
                  <c:v>1679</c:v>
                </c:pt>
                <c:pt idx="852">
                  <c:v>84</c:v>
                </c:pt>
                <c:pt idx="853">
                  <c:v>1643</c:v>
                </c:pt>
                <c:pt idx="854">
                  <c:v>82</c:v>
                </c:pt>
                <c:pt idx="855">
                  <c:v>1590</c:v>
                </c:pt>
                <c:pt idx="856">
                  <c:v>80</c:v>
                </c:pt>
                <c:pt idx="857">
                  <c:v>1341</c:v>
                </c:pt>
                <c:pt idx="858">
                  <c:v>78</c:v>
                </c:pt>
                <c:pt idx="859">
                  <c:v>1396</c:v>
                </c:pt>
                <c:pt idx="860">
                  <c:v>76</c:v>
                </c:pt>
                <c:pt idx="861">
                  <c:v>1363</c:v>
                </c:pt>
                <c:pt idx="862">
                  <c:v>74</c:v>
                </c:pt>
                <c:pt idx="863">
                  <c:v>1314</c:v>
                </c:pt>
                <c:pt idx="864">
                  <c:v>72</c:v>
                </c:pt>
                <c:pt idx="865">
                  <c:v>1090</c:v>
                </c:pt>
                <c:pt idx="866">
                  <c:v>70</c:v>
                </c:pt>
                <c:pt idx="867">
                  <c:v>1139</c:v>
                </c:pt>
                <c:pt idx="868">
                  <c:v>68</c:v>
                </c:pt>
                <c:pt idx="869">
                  <c:v>1109</c:v>
                </c:pt>
                <c:pt idx="870">
                  <c:v>65</c:v>
                </c:pt>
                <c:pt idx="871">
                  <c:v>1064</c:v>
                </c:pt>
                <c:pt idx="872">
                  <c:v>63</c:v>
                </c:pt>
                <c:pt idx="873">
                  <c:v>865</c:v>
                </c:pt>
                <c:pt idx="874">
                  <c:v>61</c:v>
                </c:pt>
                <c:pt idx="875">
                  <c:v>870</c:v>
                </c:pt>
                <c:pt idx="876">
                  <c:v>59</c:v>
                </c:pt>
                <c:pt idx="877">
                  <c:v>851</c:v>
                </c:pt>
                <c:pt idx="878">
                  <c:v>57</c:v>
                </c:pt>
                <c:pt idx="879">
                  <c:v>805</c:v>
                </c:pt>
                <c:pt idx="880">
                  <c:v>55</c:v>
                </c:pt>
                <c:pt idx="881">
                  <c:v>666</c:v>
                </c:pt>
                <c:pt idx="882">
                  <c:v>53</c:v>
                </c:pt>
                <c:pt idx="883">
                  <c:v>670</c:v>
                </c:pt>
                <c:pt idx="884">
                  <c:v>51</c:v>
                </c:pt>
                <c:pt idx="885">
                  <c:v>653</c:v>
                </c:pt>
                <c:pt idx="886">
                  <c:v>49</c:v>
                </c:pt>
                <c:pt idx="887">
                  <c:v>612</c:v>
                </c:pt>
                <c:pt idx="888">
                  <c:v>47</c:v>
                </c:pt>
                <c:pt idx="889">
                  <c:v>493</c:v>
                </c:pt>
                <c:pt idx="890">
                  <c:v>45</c:v>
                </c:pt>
                <c:pt idx="891">
                  <c:v>496</c:v>
                </c:pt>
                <c:pt idx="892">
                  <c:v>43</c:v>
                </c:pt>
                <c:pt idx="893">
                  <c:v>481</c:v>
                </c:pt>
                <c:pt idx="894">
                  <c:v>41</c:v>
                </c:pt>
                <c:pt idx="895">
                  <c:v>445</c:v>
                </c:pt>
                <c:pt idx="896">
                  <c:v>39</c:v>
                </c:pt>
                <c:pt idx="897">
                  <c:v>346</c:v>
                </c:pt>
                <c:pt idx="898">
                  <c:v>37</c:v>
                </c:pt>
                <c:pt idx="899">
                  <c:v>348</c:v>
                </c:pt>
                <c:pt idx="900">
                  <c:v>35</c:v>
                </c:pt>
                <c:pt idx="901">
                  <c:v>335</c:v>
                </c:pt>
                <c:pt idx="902">
                  <c:v>33</c:v>
                </c:pt>
                <c:pt idx="903">
                  <c:v>304</c:v>
                </c:pt>
                <c:pt idx="904">
                  <c:v>31</c:v>
                </c:pt>
                <c:pt idx="905">
                  <c:v>223</c:v>
                </c:pt>
                <c:pt idx="906">
                  <c:v>29</c:v>
                </c:pt>
                <c:pt idx="907">
                  <c:v>210</c:v>
                </c:pt>
                <c:pt idx="908">
                  <c:v>27</c:v>
                </c:pt>
                <c:pt idx="909">
                  <c:v>197</c:v>
                </c:pt>
                <c:pt idx="910">
                  <c:v>25</c:v>
                </c:pt>
                <c:pt idx="911">
                  <c:v>177</c:v>
                </c:pt>
                <c:pt idx="912">
                  <c:v>23</c:v>
                </c:pt>
                <c:pt idx="913">
                  <c:v>128</c:v>
                </c:pt>
                <c:pt idx="914">
                  <c:v>21</c:v>
                </c:pt>
                <c:pt idx="915">
                  <c:v>118</c:v>
                </c:pt>
                <c:pt idx="916">
                  <c:v>19</c:v>
                </c:pt>
                <c:pt idx="917">
                  <c:v>108</c:v>
                </c:pt>
                <c:pt idx="918">
                  <c:v>17</c:v>
                </c:pt>
                <c:pt idx="919">
                  <c:v>92</c:v>
                </c:pt>
                <c:pt idx="920">
                  <c:v>15</c:v>
                </c:pt>
                <c:pt idx="921">
                  <c:v>59</c:v>
                </c:pt>
                <c:pt idx="922">
                  <c:v>13</c:v>
                </c:pt>
                <c:pt idx="923">
                  <c:v>52</c:v>
                </c:pt>
                <c:pt idx="924">
                  <c:v>11</c:v>
                </c:pt>
                <c:pt idx="925">
                  <c:v>45</c:v>
                </c:pt>
                <c:pt idx="926">
                  <c:v>9</c:v>
                </c:pt>
                <c:pt idx="927">
                  <c:v>33</c:v>
                </c:pt>
                <c:pt idx="928">
                  <c:v>7</c:v>
                </c:pt>
                <c:pt idx="929">
                  <c:v>16</c:v>
                </c:pt>
                <c:pt idx="930">
                  <c:v>5</c:v>
                </c:pt>
                <c:pt idx="931">
                  <c:v>12</c:v>
                </c:pt>
                <c:pt idx="932">
                  <c:v>3</c:v>
                </c:pt>
                <c:pt idx="933">
                  <c:v>8</c:v>
                </c:pt>
                <c:pt idx="934">
                  <c:v>49</c:v>
                </c:pt>
                <c:pt idx="935">
                  <c:v>3371</c:v>
                </c:pt>
                <c:pt idx="936">
                  <c:v>61672</c:v>
                </c:pt>
                <c:pt idx="937">
                  <c:v>48</c:v>
                </c:pt>
                <c:pt idx="938">
                  <c:v>2995</c:v>
                </c:pt>
                <c:pt idx="939">
                  <c:v>57768</c:v>
                </c:pt>
                <c:pt idx="940">
                  <c:v>48</c:v>
                </c:pt>
                <c:pt idx="941">
                  <c:v>2916</c:v>
                </c:pt>
                <c:pt idx="942">
                  <c:v>53992</c:v>
                </c:pt>
                <c:pt idx="943">
                  <c:v>48</c:v>
                </c:pt>
                <c:pt idx="944">
                  <c:v>2837</c:v>
                </c:pt>
                <c:pt idx="945">
                  <c:v>50344</c:v>
                </c:pt>
                <c:pt idx="946">
                  <c:v>48</c:v>
                </c:pt>
                <c:pt idx="947">
                  <c:v>2727</c:v>
                </c:pt>
                <c:pt idx="948">
                  <c:v>46818</c:v>
                </c:pt>
                <c:pt idx="949">
                  <c:v>48</c:v>
                </c:pt>
                <c:pt idx="950">
                  <c:v>2634</c:v>
                </c:pt>
                <c:pt idx="951">
                  <c:v>43420</c:v>
                </c:pt>
                <c:pt idx="952">
                  <c:v>48</c:v>
                </c:pt>
                <c:pt idx="953">
                  <c:v>2533</c:v>
                </c:pt>
                <c:pt idx="954">
                  <c:v>40150</c:v>
                </c:pt>
                <c:pt idx="955">
                  <c:v>48</c:v>
                </c:pt>
                <c:pt idx="956">
                  <c:v>2432</c:v>
                </c:pt>
                <c:pt idx="957">
                  <c:v>37008</c:v>
                </c:pt>
                <c:pt idx="958">
                  <c:v>48</c:v>
                </c:pt>
                <c:pt idx="959">
                  <c:v>2331</c:v>
                </c:pt>
                <c:pt idx="960">
                  <c:v>33994</c:v>
                </c:pt>
                <c:pt idx="961">
                  <c:v>48</c:v>
                </c:pt>
                <c:pt idx="962">
                  <c:v>2222</c:v>
                </c:pt>
                <c:pt idx="963">
                  <c:v>31108</c:v>
                </c:pt>
                <c:pt idx="964">
                  <c:v>48</c:v>
                </c:pt>
                <c:pt idx="965">
                  <c:v>2137</c:v>
                </c:pt>
                <c:pt idx="966">
                  <c:v>28350</c:v>
                </c:pt>
                <c:pt idx="967">
                  <c:v>48</c:v>
                </c:pt>
                <c:pt idx="968">
                  <c:v>2028</c:v>
                </c:pt>
                <c:pt idx="969">
                  <c:v>25720</c:v>
                </c:pt>
                <c:pt idx="970">
                  <c:v>48</c:v>
                </c:pt>
                <c:pt idx="971">
                  <c:v>1927</c:v>
                </c:pt>
                <c:pt idx="972">
                  <c:v>23218</c:v>
                </c:pt>
                <c:pt idx="973">
                  <c:v>48</c:v>
                </c:pt>
                <c:pt idx="974">
                  <c:v>1826</c:v>
                </c:pt>
                <c:pt idx="975">
                  <c:v>20844</c:v>
                </c:pt>
                <c:pt idx="976">
                  <c:v>48</c:v>
                </c:pt>
                <c:pt idx="977">
                  <c:v>1725</c:v>
                </c:pt>
                <c:pt idx="978">
                  <c:v>18598</c:v>
                </c:pt>
                <c:pt idx="979">
                  <c:v>48</c:v>
                </c:pt>
                <c:pt idx="980">
                  <c:v>1616</c:v>
                </c:pt>
                <c:pt idx="981">
                  <c:v>16480</c:v>
                </c:pt>
                <c:pt idx="982">
                  <c:v>48</c:v>
                </c:pt>
                <c:pt idx="983">
                  <c:v>1523</c:v>
                </c:pt>
                <c:pt idx="984">
                  <c:v>14490</c:v>
                </c:pt>
                <c:pt idx="985">
                  <c:v>31</c:v>
                </c:pt>
                <c:pt idx="986">
                  <c:v>1414</c:v>
                </c:pt>
                <c:pt idx="987">
                  <c:v>12628</c:v>
                </c:pt>
                <c:pt idx="988">
                  <c:v>48</c:v>
                </c:pt>
                <c:pt idx="989">
                  <c:v>1329</c:v>
                </c:pt>
                <c:pt idx="990">
                  <c:v>10894</c:v>
                </c:pt>
                <c:pt idx="991">
                  <c:v>48</c:v>
                </c:pt>
                <c:pt idx="992">
                  <c:v>1212</c:v>
                </c:pt>
                <c:pt idx="993">
                  <c:v>9288</c:v>
                </c:pt>
                <c:pt idx="994">
                  <c:v>48</c:v>
                </c:pt>
                <c:pt idx="995">
                  <c:v>1119</c:v>
                </c:pt>
                <c:pt idx="996">
                  <c:v>7810</c:v>
                </c:pt>
                <c:pt idx="997">
                  <c:v>48</c:v>
                </c:pt>
                <c:pt idx="998">
                  <c:v>1026</c:v>
                </c:pt>
                <c:pt idx="999">
                  <c:v>6460</c:v>
                </c:pt>
                <c:pt idx="1000">
                  <c:v>48</c:v>
                </c:pt>
                <c:pt idx="1001">
                  <c:v>917</c:v>
                </c:pt>
                <c:pt idx="1002">
                  <c:v>5238</c:v>
                </c:pt>
                <c:pt idx="1003">
                  <c:v>48</c:v>
                </c:pt>
                <c:pt idx="1004">
                  <c:v>808</c:v>
                </c:pt>
                <c:pt idx="1005">
                  <c:v>4144</c:v>
                </c:pt>
                <c:pt idx="1006">
                  <c:v>48</c:v>
                </c:pt>
                <c:pt idx="1007">
                  <c:v>715</c:v>
                </c:pt>
                <c:pt idx="1008">
                  <c:v>3178</c:v>
                </c:pt>
                <c:pt idx="1009">
                  <c:v>48</c:v>
                </c:pt>
                <c:pt idx="1010">
                  <c:v>606</c:v>
                </c:pt>
                <c:pt idx="1011">
                  <c:v>2340</c:v>
                </c:pt>
                <c:pt idx="1012">
                  <c:v>48</c:v>
                </c:pt>
                <c:pt idx="1013">
                  <c:v>505</c:v>
                </c:pt>
                <c:pt idx="1014">
                  <c:v>1612</c:v>
                </c:pt>
                <c:pt idx="1015">
                  <c:v>48</c:v>
                </c:pt>
                <c:pt idx="1016">
                  <c:v>360</c:v>
                </c:pt>
                <c:pt idx="1017">
                  <c:v>1024</c:v>
                </c:pt>
                <c:pt idx="1018">
                  <c:v>48</c:v>
                </c:pt>
                <c:pt idx="1019">
                  <c:v>303</c:v>
                </c:pt>
                <c:pt idx="1020">
                  <c:v>606</c:v>
                </c:pt>
                <c:pt idx="1021">
                  <c:v>48</c:v>
                </c:pt>
                <c:pt idx="1022">
                  <c:v>202</c:v>
                </c:pt>
                <c:pt idx="1023">
                  <c:v>256</c:v>
                </c:pt>
                <c:pt idx="1024">
                  <c:v>48</c:v>
                </c:pt>
                <c:pt idx="1025">
                  <c:v>101</c:v>
                </c:pt>
                <c:pt idx="1026">
                  <c:v>64</c:v>
                </c:pt>
                <c:pt idx="1027">
                  <c:v>48</c:v>
                </c:pt>
                <c:pt idx="1028">
                  <c:v>52145</c:v>
                </c:pt>
                <c:pt idx="1029">
                  <c:v>117382</c:v>
                </c:pt>
                <c:pt idx="1030">
                  <c:v>29393</c:v>
                </c:pt>
                <c:pt idx="1031">
                  <c:v>2366112</c:v>
                </c:pt>
                <c:pt idx="1032">
                  <c:v>2231576</c:v>
                </c:pt>
                <c:pt idx="1033">
                  <c:v>2365498</c:v>
                </c:pt>
                <c:pt idx="1034">
                  <c:v>2231352</c:v>
                </c:pt>
                <c:pt idx="1035">
                  <c:v>77</c:v>
                </c:pt>
                <c:pt idx="1036">
                  <c:v>208</c:v>
                </c:pt>
                <c:pt idx="1037">
                  <c:v>231</c:v>
                </c:pt>
                <c:pt idx="1038">
                  <c:v>416</c:v>
                </c:pt>
                <c:pt idx="1039">
                  <c:v>385</c:v>
                </c:pt>
                <c:pt idx="1040">
                  <c:v>624</c:v>
                </c:pt>
                <c:pt idx="1041">
                  <c:v>539</c:v>
                </c:pt>
                <c:pt idx="1042">
                  <c:v>632</c:v>
                </c:pt>
                <c:pt idx="1043">
                  <c:v>468</c:v>
                </c:pt>
                <c:pt idx="1044">
                  <c:v>790</c:v>
                </c:pt>
                <c:pt idx="1045">
                  <c:v>572</c:v>
                </c:pt>
                <c:pt idx="1046">
                  <c:v>948</c:v>
                </c:pt>
                <c:pt idx="1047">
                  <c:v>676</c:v>
                </c:pt>
                <c:pt idx="1048">
                  <c:v>1106</c:v>
                </c:pt>
                <c:pt idx="1049">
                  <c:v>780</c:v>
                </c:pt>
                <c:pt idx="1050">
                  <c:v>1264</c:v>
                </c:pt>
                <c:pt idx="1051">
                  <c:v>884</c:v>
                </c:pt>
                <c:pt idx="1052">
                  <c:v>1422</c:v>
                </c:pt>
                <c:pt idx="1053">
                  <c:v>988</c:v>
                </c:pt>
                <c:pt idx="1054">
                  <c:v>1580</c:v>
                </c:pt>
                <c:pt idx="1055">
                  <c:v>1092</c:v>
                </c:pt>
                <c:pt idx="1056">
                  <c:v>1738</c:v>
                </c:pt>
                <c:pt idx="1057">
                  <c:v>1196</c:v>
                </c:pt>
                <c:pt idx="1058">
                  <c:v>1896</c:v>
                </c:pt>
                <c:pt idx="1059">
                  <c:v>1300</c:v>
                </c:pt>
                <c:pt idx="1060">
                  <c:v>2054</c:v>
                </c:pt>
                <c:pt idx="1061">
                  <c:v>1404</c:v>
                </c:pt>
                <c:pt idx="1062">
                  <c:v>2212</c:v>
                </c:pt>
                <c:pt idx="1063">
                  <c:v>1508</c:v>
                </c:pt>
                <c:pt idx="1064">
                  <c:v>2370</c:v>
                </c:pt>
                <c:pt idx="1065">
                  <c:v>1612</c:v>
                </c:pt>
                <c:pt idx="1066">
                  <c:v>2528</c:v>
                </c:pt>
                <c:pt idx="1067">
                  <c:v>1716</c:v>
                </c:pt>
                <c:pt idx="1068">
                  <c:v>2686</c:v>
                </c:pt>
                <c:pt idx="1069">
                  <c:v>1820</c:v>
                </c:pt>
                <c:pt idx="1070">
                  <c:v>2844</c:v>
                </c:pt>
                <c:pt idx="1071">
                  <c:v>1924</c:v>
                </c:pt>
                <c:pt idx="1072">
                  <c:v>3002</c:v>
                </c:pt>
                <c:pt idx="1073">
                  <c:v>2028</c:v>
                </c:pt>
                <c:pt idx="1074">
                  <c:v>3160</c:v>
                </c:pt>
                <c:pt idx="1075">
                  <c:v>2132</c:v>
                </c:pt>
                <c:pt idx="1076">
                  <c:v>3318</c:v>
                </c:pt>
                <c:pt idx="1077">
                  <c:v>2236</c:v>
                </c:pt>
                <c:pt idx="1078">
                  <c:v>3476</c:v>
                </c:pt>
                <c:pt idx="1079">
                  <c:v>2340</c:v>
                </c:pt>
                <c:pt idx="1080">
                  <c:v>3634</c:v>
                </c:pt>
                <c:pt idx="1081">
                  <c:v>2444</c:v>
                </c:pt>
                <c:pt idx="1082">
                  <c:v>3792</c:v>
                </c:pt>
                <c:pt idx="1083">
                  <c:v>2548</c:v>
                </c:pt>
                <c:pt idx="1084">
                  <c:v>3950</c:v>
                </c:pt>
                <c:pt idx="1085">
                  <c:v>2652</c:v>
                </c:pt>
                <c:pt idx="1086">
                  <c:v>4108</c:v>
                </c:pt>
                <c:pt idx="1087">
                  <c:v>2756</c:v>
                </c:pt>
                <c:pt idx="1088">
                  <c:v>4266</c:v>
                </c:pt>
                <c:pt idx="1089">
                  <c:v>2860</c:v>
                </c:pt>
                <c:pt idx="1090">
                  <c:v>4424</c:v>
                </c:pt>
                <c:pt idx="1091">
                  <c:v>2964</c:v>
                </c:pt>
                <c:pt idx="1092">
                  <c:v>4582</c:v>
                </c:pt>
                <c:pt idx="1093">
                  <c:v>3068</c:v>
                </c:pt>
                <c:pt idx="1094">
                  <c:v>4740</c:v>
                </c:pt>
                <c:pt idx="1095">
                  <c:v>3172</c:v>
                </c:pt>
                <c:pt idx="1096">
                  <c:v>4898</c:v>
                </c:pt>
                <c:pt idx="1097">
                  <c:v>3276</c:v>
                </c:pt>
                <c:pt idx="1098">
                  <c:v>5056</c:v>
                </c:pt>
                <c:pt idx="1099">
                  <c:v>3380</c:v>
                </c:pt>
                <c:pt idx="1100">
                  <c:v>5214</c:v>
                </c:pt>
                <c:pt idx="1101">
                  <c:v>3484</c:v>
                </c:pt>
                <c:pt idx="1102">
                  <c:v>5372</c:v>
                </c:pt>
                <c:pt idx="1103">
                  <c:v>3588</c:v>
                </c:pt>
                <c:pt idx="1104">
                  <c:v>5530</c:v>
                </c:pt>
                <c:pt idx="1105">
                  <c:v>3692</c:v>
                </c:pt>
                <c:pt idx="1106">
                  <c:v>5688</c:v>
                </c:pt>
                <c:pt idx="1107">
                  <c:v>3796</c:v>
                </c:pt>
                <c:pt idx="1108">
                  <c:v>5846</c:v>
                </c:pt>
                <c:pt idx="1109">
                  <c:v>3900</c:v>
                </c:pt>
                <c:pt idx="1110">
                  <c:v>6004</c:v>
                </c:pt>
                <c:pt idx="1111">
                  <c:v>4004</c:v>
                </c:pt>
                <c:pt idx="1112">
                  <c:v>6162</c:v>
                </c:pt>
                <c:pt idx="1113">
                  <c:v>4108</c:v>
                </c:pt>
                <c:pt idx="1114">
                  <c:v>6320</c:v>
                </c:pt>
                <c:pt idx="1115">
                  <c:v>4212</c:v>
                </c:pt>
                <c:pt idx="1116">
                  <c:v>6478</c:v>
                </c:pt>
                <c:pt idx="1117">
                  <c:v>4316</c:v>
                </c:pt>
                <c:pt idx="1118">
                  <c:v>6636</c:v>
                </c:pt>
                <c:pt idx="1119">
                  <c:v>4420</c:v>
                </c:pt>
                <c:pt idx="1120">
                  <c:v>6794</c:v>
                </c:pt>
                <c:pt idx="1121">
                  <c:v>4524</c:v>
                </c:pt>
                <c:pt idx="1122">
                  <c:v>6952</c:v>
                </c:pt>
                <c:pt idx="1123">
                  <c:v>4628</c:v>
                </c:pt>
                <c:pt idx="1124">
                  <c:v>7110</c:v>
                </c:pt>
                <c:pt idx="1125">
                  <c:v>4732</c:v>
                </c:pt>
                <c:pt idx="1126">
                  <c:v>7268</c:v>
                </c:pt>
                <c:pt idx="1127">
                  <c:v>4836</c:v>
                </c:pt>
                <c:pt idx="1128">
                  <c:v>7426</c:v>
                </c:pt>
                <c:pt idx="1129">
                  <c:v>4940</c:v>
                </c:pt>
                <c:pt idx="1130">
                  <c:v>7584</c:v>
                </c:pt>
                <c:pt idx="1131">
                  <c:v>5044</c:v>
                </c:pt>
                <c:pt idx="1132">
                  <c:v>7742</c:v>
                </c:pt>
                <c:pt idx="1133">
                  <c:v>5148</c:v>
                </c:pt>
                <c:pt idx="1134">
                  <c:v>7900</c:v>
                </c:pt>
                <c:pt idx="1135">
                  <c:v>5252</c:v>
                </c:pt>
                <c:pt idx="1136">
                  <c:v>8058</c:v>
                </c:pt>
                <c:pt idx="1137">
                  <c:v>5356</c:v>
                </c:pt>
                <c:pt idx="1138">
                  <c:v>8216</c:v>
                </c:pt>
                <c:pt idx="1139">
                  <c:v>5460</c:v>
                </c:pt>
                <c:pt idx="1140">
                  <c:v>8374</c:v>
                </c:pt>
                <c:pt idx="1141">
                  <c:v>5564</c:v>
                </c:pt>
                <c:pt idx="1142">
                  <c:v>8532</c:v>
                </c:pt>
                <c:pt idx="1143">
                  <c:v>5668</c:v>
                </c:pt>
                <c:pt idx="1144">
                  <c:v>8690</c:v>
                </c:pt>
                <c:pt idx="1145">
                  <c:v>5772</c:v>
                </c:pt>
                <c:pt idx="1146">
                  <c:v>8848</c:v>
                </c:pt>
                <c:pt idx="1147">
                  <c:v>5876</c:v>
                </c:pt>
                <c:pt idx="1148">
                  <c:v>9006</c:v>
                </c:pt>
                <c:pt idx="1149">
                  <c:v>5980</c:v>
                </c:pt>
                <c:pt idx="1150">
                  <c:v>9164</c:v>
                </c:pt>
                <c:pt idx="1151">
                  <c:v>6084</c:v>
                </c:pt>
                <c:pt idx="1152">
                  <c:v>9322</c:v>
                </c:pt>
                <c:pt idx="1153">
                  <c:v>6188</c:v>
                </c:pt>
                <c:pt idx="1154">
                  <c:v>9480</c:v>
                </c:pt>
                <c:pt idx="1155">
                  <c:v>6292</c:v>
                </c:pt>
                <c:pt idx="1156">
                  <c:v>9638</c:v>
                </c:pt>
                <c:pt idx="1157">
                  <c:v>6396</c:v>
                </c:pt>
                <c:pt idx="1158">
                  <c:v>9796</c:v>
                </c:pt>
                <c:pt idx="1159">
                  <c:v>6500</c:v>
                </c:pt>
                <c:pt idx="1160">
                  <c:v>9954</c:v>
                </c:pt>
                <c:pt idx="1161">
                  <c:v>6604</c:v>
                </c:pt>
                <c:pt idx="1162">
                  <c:v>10112</c:v>
                </c:pt>
                <c:pt idx="1163">
                  <c:v>7248</c:v>
                </c:pt>
                <c:pt idx="1164">
                  <c:v>9954</c:v>
                </c:pt>
                <c:pt idx="1165">
                  <c:v>6500</c:v>
                </c:pt>
                <c:pt idx="1166">
                  <c:v>9796</c:v>
                </c:pt>
                <c:pt idx="1167">
                  <c:v>6396</c:v>
                </c:pt>
                <c:pt idx="1168">
                  <c:v>9638</c:v>
                </c:pt>
                <c:pt idx="1169">
                  <c:v>6292</c:v>
                </c:pt>
                <c:pt idx="1170">
                  <c:v>9480</c:v>
                </c:pt>
                <c:pt idx="1171">
                  <c:v>6188</c:v>
                </c:pt>
                <c:pt idx="1172">
                  <c:v>9322</c:v>
                </c:pt>
                <c:pt idx="1173">
                  <c:v>6084</c:v>
                </c:pt>
                <c:pt idx="1174">
                  <c:v>9164</c:v>
                </c:pt>
                <c:pt idx="1175">
                  <c:v>5980</c:v>
                </c:pt>
                <c:pt idx="1176">
                  <c:v>9006</c:v>
                </c:pt>
                <c:pt idx="1177">
                  <c:v>5876</c:v>
                </c:pt>
                <c:pt idx="1178">
                  <c:v>8848</c:v>
                </c:pt>
                <c:pt idx="1179">
                  <c:v>5772</c:v>
                </c:pt>
                <c:pt idx="1180">
                  <c:v>8690</c:v>
                </c:pt>
                <c:pt idx="1181">
                  <c:v>5668</c:v>
                </c:pt>
                <c:pt idx="1182">
                  <c:v>8532</c:v>
                </c:pt>
                <c:pt idx="1183">
                  <c:v>5564</c:v>
                </c:pt>
                <c:pt idx="1184">
                  <c:v>8374</c:v>
                </c:pt>
                <c:pt idx="1185">
                  <c:v>5460</c:v>
                </c:pt>
                <c:pt idx="1186">
                  <c:v>8216</c:v>
                </c:pt>
                <c:pt idx="1187">
                  <c:v>5356</c:v>
                </c:pt>
                <c:pt idx="1188">
                  <c:v>8058</c:v>
                </c:pt>
                <c:pt idx="1189">
                  <c:v>5252</c:v>
                </c:pt>
                <c:pt idx="1190">
                  <c:v>7900</c:v>
                </c:pt>
                <c:pt idx="1191">
                  <c:v>5148</c:v>
                </c:pt>
                <c:pt idx="1192">
                  <c:v>7742</c:v>
                </c:pt>
                <c:pt idx="1193">
                  <c:v>5044</c:v>
                </c:pt>
                <c:pt idx="1194">
                  <c:v>7584</c:v>
                </c:pt>
                <c:pt idx="1195">
                  <c:v>4940</c:v>
                </c:pt>
                <c:pt idx="1196">
                  <c:v>7426</c:v>
                </c:pt>
                <c:pt idx="1197">
                  <c:v>4836</c:v>
                </c:pt>
                <c:pt idx="1198">
                  <c:v>7268</c:v>
                </c:pt>
                <c:pt idx="1199">
                  <c:v>4732</c:v>
                </c:pt>
                <c:pt idx="1200">
                  <c:v>7110</c:v>
                </c:pt>
                <c:pt idx="1201">
                  <c:v>4628</c:v>
                </c:pt>
                <c:pt idx="1202">
                  <c:v>6952</c:v>
                </c:pt>
                <c:pt idx="1203">
                  <c:v>4524</c:v>
                </c:pt>
                <c:pt idx="1204">
                  <c:v>6794</c:v>
                </c:pt>
                <c:pt idx="1205">
                  <c:v>4420</c:v>
                </c:pt>
                <c:pt idx="1206">
                  <c:v>6636</c:v>
                </c:pt>
                <c:pt idx="1207">
                  <c:v>4316</c:v>
                </c:pt>
                <c:pt idx="1208">
                  <c:v>6478</c:v>
                </c:pt>
                <c:pt idx="1209">
                  <c:v>4212</c:v>
                </c:pt>
                <c:pt idx="1210">
                  <c:v>6320</c:v>
                </c:pt>
                <c:pt idx="1211">
                  <c:v>4108</c:v>
                </c:pt>
                <c:pt idx="1212">
                  <c:v>6162</c:v>
                </c:pt>
                <c:pt idx="1213">
                  <c:v>4004</c:v>
                </c:pt>
                <c:pt idx="1214">
                  <c:v>6004</c:v>
                </c:pt>
                <c:pt idx="1215">
                  <c:v>3900</c:v>
                </c:pt>
                <c:pt idx="1216">
                  <c:v>5846</c:v>
                </c:pt>
                <c:pt idx="1217">
                  <c:v>3796</c:v>
                </c:pt>
                <c:pt idx="1218">
                  <c:v>5688</c:v>
                </c:pt>
                <c:pt idx="1219">
                  <c:v>3692</c:v>
                </c:pt>
                <c:pt idx="1220">
                  <c:v>5530</c:v>
                </c:pt>
                <c:pt idx="1221">
                  <c:v>3588</c:v>
                </c:pt>
                <c:pt idx="1222">
                  <c:v>5372</c:v>
                </c:pt>
                <c:pt idx="1223">
                  <c:v>3484</c:v>
                </c:pt>
                <c:pt idx="1224">
                  <c:v>5214</c:v>
                </c:pt>
                <c:pt idx="1225">
                  <c:v>3380</c:v>
                </c:pt>
                <c:pt idx="1226">
                  <c:v>5056</c:v>
                </c:pt>
                <c:pt idx="1227">
                  <c:v>3276</c:v>
                </c:pt>
                <c:pt idx="1228">
                  <c:v>4898</c:v>
                </c:pt>
                <c:pt idx="1229">
                  <c:v>3172</c:v>
                </c:pt>
                <c:pt idx="1230">
                  <c:v>4740</c:v>
                </c:pt>
                <c:pt idx="1231">
                  <c:v>3068</c:v>
                </c:pt>
                <c:pt idx="1232">
                  <c:v>4582</c:v>
                </c:pt>
                <c:pt idx="1233">
                  <c:v>2964</c:v>
                </c:pt>
                <c:pt idx="1234">
                  <c:v>4424</c:v>
                </c:pt>
                <c:pt idx="1235">
                  <c:v>2860</c:v>
                </c:pt>
                <c:pt idx="1236">
                  <c:v>4266</c:v>
                </c:pt>
                <c:pt idx="1237">
                  <c:v>2756</c:v>
                </c:pt>
                <c:pt idx="1238">
                  <c:v>4108</c:v>
                </c:pt>
                <c:pt idx="1239">
                  <c:v>2652</c:v>
                </c:pt>
                <c:pt idx="1240">
                  <c:v>3950</c:v>
                </c:pt>
                <c:pt idx="1241">
                  <c:v>2548</c:v>
                </c:pt>
                <c:pt idx="1242">
                  <c:v>3792</c:v>
                </c:pt>
                <c:pt idx="1243">
                  <c:v>2444</c:v>
                </c:pt>
                <c:pt idx="1244">
                  <c:v>3634</c:v>
                </c:pt>
                <c:pt idx="1245">
                  <c:v>2340</c:v>
                </c:pt>
                <c:pt idx="1246">
                  <c:v>3476</c:v>
                </c:pt>
                <c:pt idx="1247">
                  <c:v>2236</c:v>
                </c:pt>
                <c:pt idx="1248">
                  <c:v>3318</c:v>
                </c:pt>
                <c:pt idx="1249">
                  <c:v>2132</c:v>
                </c:pt>
                <c:pt idx="1250">
                  <c:v>3160</c:v>
                </c:pt>
                <c:pt idx="1251">
                  <c:v>2028</c:v>
                </c:pt>
                <c:pt idx="1252">
                  <c:v>3002</c:v>
                </c:pt>
                <c:pt idx="1253">
                  <c:v>1924</c:v>
                </c:pt>
                <c:pt idx="1254">
                  <c:v>2844</c:v>
                </c:pt>
                <c:pt idx="1255">
                  <c:v>1820</c:v>
                </c:pt>
                <c:pt idx="1256">
                  <c:v>2686</c:v>
                </c:pt>
                <c:pt idx="1257">
                  <c:v>1716</c:v>
                </c:pt>
                <c:pt idx="1258">
                  <c:v>2528</c:v>
                </c:pt>
                <c:pt idx="1259">
                  <c:v>1612</c:v>
                </c:pt>
                <c:pt idx="1260">
                  <c:v>2370</c:v>
                </c:pt>
                <c:pt idx="1261">
                  <c:v>1508</c:v>
                </c:pt>
                <c:pt idx="1262">
                  <c:v>2212</c:v>
                </c:pt>
                <c:pt idx="1263">
                  <c:v>1404</c:v>
                </c:pt>
                <c:pt idx="1264">
                  <c:v>2054</c:v>
                </c:pt>
                <c:pt idx="1265">
                  <c:v>1300</c:v>
                </c:pt>
                <c:pt idx="1266">
                  <c:v>1896</c:v>
                </c:pt>
                <c:pt idx="1267">
                  <c:v>1196</c:v>
                </c:pt>
                <c:pt idx="1268">
                  <c:v>1738</c:v>
                </c:pt>
                <c:pt idx="1269">
                  <c:v>1092</c:v>
                </c:pt>
                <c:pt idx="1270">
                  <c:v>1580</c:v>
                </c:pt>
                <c:pt idx="1271">
                  <c:v>988</c:v>
                </c:pt>
                <c:pt idx="1272">
                  <c:v>1422</c:v>
                </c:pt>
                <c:pt idx="1273">
                  <c:v>884</c:v>
                </c:pt>
                <c:pt idx="1274">
                  <c:v>1264</c:v>
                </c:pt>
                <c:pt idx="1275">
                  <c:v>780</c:v>
                </c:pt>
                <c:pt idx="1276">
                  <c:v>1106</c:v>
                </c:pt>
                <c:pt idx="1277">
                  <c:v>676</c:v>
                </c:pt>
                <c:pt idx="1278">
                  <c:v>948</c:v>
                </c:pt>
                <c:pt idx="1279">
                  <c:v>572</c:v>
                </c:pt>
                <c:pt idx="1280">
                  <c:v>790</c:v>
                </c:pt>
                <c:pt idx="1281">
                  <c:v>468</c:v>
                </c:pt>
                <c:pt idx="1282">
                  <c:v>632</c:v>
                </c:pt>
                <c:pt idx="1283">
                  <c:v>364</c:v>
                </c:pt>
                <c:pt idx="1284">
                  <c:v>474</c:v>
                </c:pt>
                <c:pt idx="1285">
                  <c:v>260</c:v>
                </c:pt>
                <c:pt idx="1286">
                  <c:v>316</c:v>
                </c:pt>
                <c:pt idx="1287">
                  <c:v>156</c:v>
                </c:pt>
                <c:pt idx="1288">
                  <c:v>158</c:v>
                </c:pt>
                <c:pt idx="1289">
                  <c:v>52</c:v>
                </c:pt>
                <c:pt idx="1290">
                  <c:v>456528</c:v>
                </c:pt>
                <c:pt idx="1291">
                  <c:v>1350056</c:v>
                </c:pt>
                <c:pt idx="1292">
                  <c:v>1148849</c:v>
                </c:pt>
                <c:pt idx="1293">
                  <c:v>14482</c:v>
                </c:pt>
                <c:pt idx="1294">
                  <c:v>28768</c:v>
                </c:pt>
                <c:pt idx="1295">
                  <c:v>15608</c:v>
                </c:pt>
                <c:pt idx="1296">
                  <c:v>1296</c:v>
                </c:pt>
                <c:pt idx="1297">
                  <c:v>143222</c:v>
                </c:pt>
                <c:pt idx="1298">
                  <c:v>100337</c:v>
                </c:pt>
                <c:pt idx="1299">
                  <c:v>28743</c:v>
                </c:pt>
                <c:pt idx="1300">
                  <c:v>15304</c:v>
                </c:pt>
                <c:pt idx="1301">
                  <c:v>1296</c:v>
                </c:pt>
                <c:pt idx="1302">
                  <c:v>142974</c:v>
                </c:pt>
                <c:pt idx="1303">
                  <c:v>100227</c:v>
                </c:pt>
                <c:pt idx="1304">
                  <c:v>28743</c:v>
                </c:pt>
                <c:pt idx="1305">
                  <c:v>15304</c:v>
                </c:pt>
                <c:pt idx="1306">
                  <c:v>1296</c:v>
                </c:pt>
                <c:pt idx="1307">
                  <c:v>142974</c:v>
                </c:pt>
                <c:pt idx="1308">
                  <c:v>100227</c:v>
                </c:pt>
                <c:pt idx="1309">
                  <c:v>28743</c:v>
                </c:pt>
                <c:pt idx="1310">
                  <c:v>15304</c:v>
                </c:pt>
                <c:pt idx="1311">
                  <c:v>1296</c:v>
                </c:pt>
                <c:pt idx="1312">
                  <c:v>142974</c:v>
                </c:pt>
                <c:pt idx="1313">
                  <c:v>100227</c:v>
                </c:pt>
                <c:pt idx="1314">
                  <c:v>28743</c:v>
                </c:pt>
                <c:pt idx="1315">
                  <c:v>15304</c:v>
                </c:pt>
                <c:pt idx="1316">
                  <c:v>1296</c:v>
                </c:pt>
                <c:pt idx="1317">
                  <c:v>142974</c:v>
                </c:pt>
                <c:pt idx="1318">
                  <c:v>100227</c:v>
                </c:pt>
                <c:pt idx="1319">
                  <c:v>28743</c:v>
                </c:pt>
                <c:pt idx="1320">
                  <c:v>15304</c:v>
                </c:pt>
                <c:pt idx="1321">
                  <c:v>1296</c:v>
                </c:pt>
                <c:pt idx="1322">
                  <c:v>142974</c:v>
                </c:pt>
                <c:pt idx="1323">
                  <c:v>100227</c:v>
                </c:pt>
                <c:pt idx="1324">
                  <c:v>28743</c:v>
                </c:pt>
                <c:pt idx="1325">
                  <c:v>15304</c:v>
                </c:pt>
                <c:pt idx="1326">
                  <c:v>1292</c:v>
                </c:pt>
                <c:pt idx="1327">
                  <c:v>142974</c:v>
                </c:pt>
                <c:pt idx="1328">
                  <c:v>100227</c:v>
                </c:pt>
                <c:pt idx="1329">
                  <c:v>28743</c:v>
                </c:pt>
                <c:pt idx="1330">
                  <c:v>15300</c:v>
                </c:pt>
                <c:pt idx="1331">
                  <c:v>1292</c:v>
                </c:pt>
                <c:pt idx="1332">
                  <c:v>142974</c:v>
                </c:pt>
                <c:pt idx="1333">
                  <c:v>100227</c:v>
                </c:pt>
                <c:pt idx="1334">
                  <c:v>28743</c:v>
                </c:pt>
                <c:pt idx="1335">
                  <c:v>15304</c:v>
                </c:pt>
                <c:pt idx="1336">
                  <c:v>1296</c:v>
                </c:pt>
                <c:pt idx="1337">
                  <c:v>142974</c:v>
                </c:pt>
                <c:pt idx="1338">
                  <c:v>100227</c:v>
                </c:pt>
                <c:pt idx="1339">
                  <c:v>28743</c:v>
                </c:pt>
                <c:pt idx="1340">
                  <c:v>15300</c:v>
                </c:pt>
                <c:pt idx="1341">
                  <c:v>1292</c:v>
                </c:pt>
                <c:pt idx="1342">
                  <c:v>142974</c:v>
                </c:pt>
                <c:pt idx="1343">
                  <c:v>100227</c:v>
                </c:pt>
                <c:pt idx="1344">
                  <c:v>28743</c:v>
                </c:pt>
                <c:pt idx="1345">
                  <c:v>15300</c:v>
                </c:pt>
                <c:pt idx="1346">
                  <c:v>1292</c:v>
                </c:pt>
                <c:pt idx="1347">
                  <c:v>142974</c:v>
                </c:pt>
                <c:pt idx="1348">
                  <c:v>100227</c:v>
                </c:pt>
                <c:pt idx="1349">
                  <c:v>28743</c:v>
                </c:pt>
                <c:pt idx="1350">
                  <c:v>15304</c:v>
                </c:pt>
                <c:pt idx="1351">
                  <c:v>1296</c:v>
                </c:pt>
                <c:pt idx="1352">
                  <c:v>142974</c:v>
                </c:pt>
                <c:pt idx="1353">
                  <c:v>100227</c:v>
                </c:pt>
                <c:pt idx="1354">
                  <c:v>28743</c:v>
                </c:pt>
                <c:pt idx="1355">
                  <c:v>15300</c:v>
                </c:pt>
                <c:pt idx="1356">
                  <c:v>1292</c:v>
                </c:pt>
                <c:pt idx="1357">
                  <c:v>142974</c:v>
                </c:pt>
                <c:pt idx="1358">
                  <c:v>100227</c:v>
                </c:pt>
                <c:pt idx="1359">
                  <c:v>28743</c:v>
                </c:pt>
                <c:pt idx="1360">
                  <c:v>15304</c:v>
                </c:pt>
                <c:pt idx="1361">
                  <c:v>1296</c:v>
                </c:pt>
                <c:pt idx="1362">
                  <c:v>142974</c:v>
                </c:pt>
                <c:pt idx="1363">
                  <c:v>100227</c:v>
                </c:pt>
                <c:pt idx="1364">
                  <c:v>28743</c:v>
                </c:pt>
                <c:pt idx="1365">
                  <c:v>15304</c:v>
                </c:pt>
                <c:pt idx="1366">
                  <c:v>1296</c:v>
                </c:pt>
                <c:pt idx="1367">
                  <c:v>142974</c:v>
                </c:pt>
                <c:pt idx="1368">
                  <c:v>100227</c:v>
                </c:pt>
                <c:pt idx="1369">
                  <c:v>28743</c:v>
                </c:pt>
                <c:pt idx="1370">
                  <c:v>15300</c:v>
                </c:pt>
                <c:pt idx="1371">
                  <c:v>1292</c:v>
                </c:pt>
                <c:pt idx="1372">
                  <c:v>142974</c:v>
                </c:pt>
                <c:pt idx="1373">
                  <c:v>100227</c:v>
                </c:pt>
                <c:pt idx="1374">
                  <c:v>28743</c:v>
                </c:pt>
                <c:pt idx="1375">
                  <c:v>15300</c:v>
                </c:pt>
                <c:pt idx="1376">
                  <c:v>1292</c:v>
                </c:pt>
                <c:pt idx="1377">
                  <c:v>142974</c:v>
                </c:pt>
                <c:pt idx="1378">
                  <c:v>100227</c:v>
                </c:pt>
                <c:pt idx="1379">
                  <c:v>28743</c:v>
                </c:pt>
                <c:pt idx="1380">
                  <c:v>15300</c:v>
                </c:pt>
                <c:pt idx="1381">
                  <c:v>1296</c:v>
                </c:pt>
                <c:pt idx="1382">
                  <c:v>142974</c:v>
                </c:pt>
                <c:pt idx="1383">
                  <c:v>100227</c:v>
                </c:pt>
                <c:pt idx="1384">
                  <c:v>28743</c:v>
                </c:pt>
                <c:pt idx="1385">
                  <c:v>15300</c:v>
                </c:pt>
                <c:pt idx="1386">
                  <c:v>1292</c:v>
                </c:pt>
                <c:pt idx="1387">
                  <c:v>142974</c:v>
                </c:pt>
                <c:pt idx="1388">
                  <c:v>100227</c:v>
                </c:pt>
                <c:pt idx="1389">
                  <c:v>28743</c:v>
                </c:pt>
                <c:pt idx="1390">
                  <c:v>15300</c:v>
                </c:pt>
                <c:pt idx="1391">
                  <c:v>1292</c:v>
                </c:pt>
                <c:pt idx="1392">
                  <c:v>142974</c:v>
                </c:pt>
                <c:pt idx="1393">
                  <c:v>100227</c:v>
                </c:pt>
                <c:pt idx="1394">
                  <c:v>28743</c:v>
                </c:pt>
                <c:pt idx="1395">
                  <c:v>15300</c:v>
                </c:pt>
                <c:pt idx="1396">
                  <c:v>1292</c:v>
                </c:pt>
                <c:pt idx="1397">
                  <c:v>142974</c:v>
                </c:pt>
                <c:pt idx="1398">
                  <c:v>100227</c:v>
                </c:pt>
                <c:pt idx="1399">
                  <c:v>28743</c:v>
                </c:pt>
                <c:pt idx="1400">
                  <c:v>15304</c:v>
                </c:pt>
                <c:pt idx="1401">
                  <c:v>1292</c:v>
                </c:pt>
                <c:pt idx="1402">
                  <c:v>142974</c:v>
                </c:pt>
                <c:pt idx="1403">
                  <c:v>100227</c:v>
                </c:pt>
                <c:pt idx="1404">
                  <c:v>28743</c:v>
                </c:pt>
                <c:pt idx="1405">
                  <c:v>15304</c:v>
                </c:pt>
                <c:pt idx="1406">
                  <c:v>1292</c:v>
                </c:pt>
                <c:pt idx="1407">
                  <c:v>142974</c:v>
                </c:pt>
                <c:pt idx="1408">
                  <c:v>100227</c:v>
                </c:pt>
                <c:pt idx="1409">
                  <c:v>28743</c:v>
                </c:pt>
                <c:pt idx="1410">
                  <c:v>15300</c:v>
                </c:pt>
                <c:pt idx="1411">
                  <c:v>1292</c:v>
                </c:pt>
                <c:pt idx="1412">
                  <c:v>142974</c:v>
                </c:pt>
                <c:pt idx="1413">
                  <c:v>100227</c:v>
                </c:pt>
                <c:pt idx="1414">
                  <c:v>28743</c:v>
                </c:pt>
                <c:pt idx="1415">
                  <c:v>15300</c:v>
                </c:pt>
                <c:pt idx="1416">
                  <c:v>1292</c:v>
                </c:pt>
                <c:pt idx="1417">
                  <c:v>142974</c:v>
                </c:pt>
                <c:pt idx="1418">
                  <c:v>100227</c:v>
                </c:pt>
                <c:pt idx="1419">
                  <c:v>28743</c:v>
                </c:pt>
                <c:pt idx="1420">
                  <c:v>15300</c:v>
                </c:pt>
                <c:pt idx="1421">
                  <c:v>1296</c:v>
                </c:pt>
                <c:pt idx="1422">
                  <c:v>142974</c:v>
                </c:pt>
                <c:pt idx="1423">
                  <c:v>100227</c:v>
                </c:pt>
                <c:pt idx="1424">
                  <c:v>28743</c:v>
                </c:pt>
                <c:pt idx="1425">
                  <c:v>15300</c:v>
                </c:pt>
                <c:pt idx="1426">
                  <c:v>1292</c:v>
                </c:pt>
                <c:pt idx="1427">
                  <c:v>142974</c:v>
                </c:pt>
                <c:pt idx="1428">
                  <c:v>100227</c:v>
                </c:pt>
                <c:pt idx="1429">
                  <c:v>28743</c:v>
                </c:pt>
                <c:pt idx="1430">
                  <c:v>15300</c:v>
                </c:pt>
                <c:pt idx="1431">
                  <c:v>1292</c:v>
                </c:pt>
                <c:pt idx="1432">
                  <c:v>142974</c:v>
                </c:pt>
                <c:pt idx="1433">
                  <c:v>100227</c:v>
                </c:pt>
                <c:pt idx="1434">
                  <c:v>28743</c:v>
                </c:pt>
                <c:pt idx="1435">
                  <c:v>15300</c:v>
                </c:pt>
                <c:pt idx="1436">
                  <c:v>1292</c:v>
                </c:pt>
                <c:pt idx="1437">
                  <c:v>142974</c:v>
                </c:pt>
                <c:pt idx="1438">
                  <c:v>100227</c:v>
                </c:pt>
                <c:pt idx="1439">
                  <c:v>28743</c:v>
                </c:pt>
                <c:pt idx="1440">
                  <c:v>15300</c:v>
                </c:pt>
                <c:pt idx="1441">
                  <c:v>1292</c:v>
                </c:pt>
                <c:pt idx="1442">
                  <c:v>142974</c:v>
                </c:pt>
                <c:pt idx="1443">
                  <c:v>100227</c:v>
                </c:pt>
                <c:pt idx="1444">
                  <c:v>28743</c:v>
                </c:pt>
                <c:pt idx="1445">
                  <c:v>15300</c:v>
                </c:pt>
                <c:pt idx="1446">
                  <c:v>1292</c:v>
                </c:pt>
                <c:pt idx="1447">
                  <c:v>142974</c:v>
                </c:pt>
                <c:pt idx="1448">
                  <c:v>100227</c:v>
                </c:pt>
                <c:pt idx="1449">
                  <c:v>28743</c:v>
                </c:pt>
                <c:pt idx="1450">
                  <c:v>15300</c:v>
                </c:pt>
                <c:pt idx="1451">
                  <c:v>1292</c:v>
                </c:pt>
                <c:pt idx="1452">
                  <c:v>142974</c:v>
                </c:pt>
                <c:pt idx="1453">
                  <c:v>100227</c:v>
                </c:pt>
                <c:pt idx="1454">
                  <c:v>28743</c:v>
                </c:pt>
                <c:pt idx="1455">
                  <c:v>15300</c:v>
                </c:pt>
                <c:pt idx="1456">
                  <c:v>1292</c:v>
                </c:pt>
                <c:pt idx="1457">
                  <c:v>142974</c:v>
                </c:pt>
                <c:pt idx="1458">
                  <c:v>100227</c:v>
                </c:pt>
                <c:pt idx="1459">
                  <c:v>28743</c:v>
                </c:pt>
                <c:pt idx="1460">
                  <c:v>15300</c:v>
                </c:pt>
                <c:pt idx="1461">
                  <c:v>1292</c:v>
                </c:pt>
                <c:pt idx="1462">
                  <c:v>142974</c:v>
                </c:pt>
                <c:pt idx="1463">
                  <c:v>100227</c:v>
                </c:pt>
                <c:pt idx="1464">
                  <c:v>28743</c:v>
                </c:pt>
                <c:pt idx="1465">
                  <c:v>15300</c:v>
                </c:pt>
                <c:pt idx="1466">
                  <c:v>1292</c:v>
                </c:pt>
                <c:pt idx="1467">
                  <c:v>142974</c:v>
                </c:pt>
                <c:pt idx="1468">
                  <c:v>100227</c:v>
                </c:pt>
                <c:pt idx="1469">
                  <c:v>28743</c:v>
                </c:pt>
                <c:pt idx="1470">
                  <c:v>15300</c:v>
                </c:pt>
                <c:pt idx="1471">
                  <c:v>1292</c:v>
                </c:pt>
                <c:pt idx="1472">
                  <c:v>142974</c:v>
                </c:pt>
                <c:pt idx="1473">
                  <c:v>100227</c:v>
                </c:pt>
                <c:pt idx="1474">
                  <c:v>28743</c:v>
                </c:pt>
                <c:pt idx="1475">
                  <c:v>15300</c:v>
                </c:pt>
                <c:pt idx="1476">
                  <c:v>1292</c:v>
                </c:pt>
                <c:pt idx="1477">
                  <c:v>142974</c:v>
                </c:pt>
                <c:pt idx="1478">
                  <c:v>100227</c:v>
                </c:pt>
                <c:pt idx="1479">
                  <c:v>28743</c:v>
                </c:pt>
                <c:pt idx="1480">
                  <c:v>15300</c:v>
                </c:pt>
                <c:pt idx="1481">
                  <c:v>1296</c:v>
                </c:pt>
                <c:pt idx="1482">
                  <c:v>142974</c:v>
                </c:pt>
                <c:pt idx="1483">
                  <c:v>100227</c:v>
                </c:pt>
                <c:pt idx="1484">
                  <c:v>28743</c:v>
                </c:pt>
                <c:pt idx="1485">
                  <c:v>15300</c:v>
                </c:pt>
                <c:pt idx="1486">
                  <c:v>1292</c:v>
                </c:pt>
                <c:pt idx="1487">
                  <c:v>142974</c:v>
                </c:pt>
                <c:pt idx="1488">
                  <c:v>100227</c:v>
                </c:pt>
                <c:pt idx="1489">
                  <c:v>28743</c:v>
                </c:pt>
                <c:pt idx="1490">
                  <c:v>15304</c:v>
                </c:pt>
                <c:pt idx="1491">
                  <c:v>1292</c:v>
                </c:pt>
                <c:pt idx="1492">
                  <c:v>142974</c:v>
                </c:pt>
                <c:pt idx="1493">
                  <c:v>100227</c:v>
                </c:pt>
                <c:pt idx="1494">
                  <c:v>28743</c:v>
                </c:pt>
                <c:pt idx="1495">
                  <c:v>15300</c:v>
                </c:pt>
                <c:pt idx="1496">
                  <c:v>1292</c:v>
                </c:pt>
                <c:pt idx="1497">
                  <c:v>142974</c:v>
                </c:pt>
                <c:pt idx="1498">
                  <c:v>100227</c:v>
                </c:pt>
                <c:pt idx="1499">
                  <c:v>28743</c:v>
                </c:pt>
                <c:pt idx="1500">
                  <c:v>15300</c:v>
                </c:pt>
                <c:pt idx="1501">
                  <c:v>1292</c:v>
                </c:pt>
                <c:pt idx="1502">
                  <c:v>142974</c:v>
                </c:pt>
                <c:pt idx="1503">
                  <c:v>100227</c:v>
                </c:pt>
                <c:pt idx="1504">
                  <c:v>28743</c:v>
                </c:pt>
                <c:pt idx="1505">
                  <c:v>15304</c:v>
                </c:pt>
                <c:pt idx="1506">
                  <c:v>1292</c:v>
                </c:pt>
                <c:pt idx="1507">
                  <c:v>142974</c:v>
                </c:pt>
                <c:pt idx="1508">
                  <c:v>100227</c:v>
                </c:pt>
                <c:pt idx="1509">
                  <c:v>28743</c:v>
                </c:pt>
                <c:pt idx="1510">
                  <c:v>15300</c:v>
                </c:pt>
                <c:pt idx="1511">
                  <c:v>1292</c:v>
                </c:pt>
                <c:pt idx="1512">
                  <c:v>142974</c:v>
                </c:pt>
                <c:pt idx="1513">
                  <c:v>100227</c:v>
                </c:pt>
                <c:pt idx="1514">
                  <c:v>28743</c:v>
                </c:pt>
                <c:pt idx="1515">
                  <c:v>15300</c:v>
                </c:pt>
                <c:pt idx="1516">
                  <c:v>1292</c:v>
                </c:pt>
                <c:pt idx="1517">
                  <c:v>142974</c:v>
                </c:pt>
                <c:pt idx="1518">
                  <c:v>100227</c:v>
                </c:pt>
                <c:pt idx="1519">
                  <c:v>28743</c:v>
                </c:pt>
                <c:pt idx="1520">
                  <c:v>15300</c:v>
                </c:pt>
                <c:pt idx="1521">
                  <c:v>1292</c:v>
                </c:pt>
                <c:pt idx="1522">
                  <c:v>142974</c:v>
                </c:pt>
                <c:pt idx="1523">
                  <c:v>100227</c:v>
                </c:pt>
                <c:pt idx="1524">
                  <c:v>28743</c:v>
                </c:pt>
                <c:pt idx="1525">
                  <c:v>15300</c:v>
                </c:pt>
                <c:pt idx="1526">
                  <c:v>1292</c:v>
                </c:pt>
                <c:pt idx="1527">
                  <c:v>142974</c:v>
                </c:pt>
                <c:pt idx="1528">
                  <c:v>100227</c:v>
                </c:pt>
                <c:pt idx="1529">
                  <c:v>28743</c:v>
                </c:pt>
                <c:pt idx="1530">
                  <c:v>15300</c:v>
                </c:pt>
                <c:pt idx="1531">
                  <c:v>1292</c:v>
                </c:pt>
                <c:pt idx="1532">
                  <c:v>142974</c:v>
                </c:pt>
                <c:pt idx="1533">
                  <c:v>100227</c:v>
                </c:pt>
                <c:pt idx="1534">
                  <c:v>28743</c:v>
                </c:pt>
                <c:pt idx="1535">
                  <c:v>15300</c:v>
                </c:pt>
                <c:pt idx="1536">
                  <c:v>1292</c:v>
                </c:pt>
                <c:pt idx="1537">
                  <c:v>142974</c:v>
                </c:pt>
                <c:pt idx="1538">
                  <c:v>100227</c:v>
                </c:pt>
                <c:pt idx="1539">
                  <c:v>28743</c:v>
                </c:pt>
                <c:pt idx="1540">
                  <c:v>15300</c:v>
                </c:pt>
                <c:pt idx="1541">
                  <c:v>1292</c:v>
                </c:pt>
                <c:pt idx="1542">
                  <c:v>142974</c:v>
                </c:pt>
                <c:pt idx="1543">
                  <c:v>100227</c:v>
                </c:pt>
                <c:pt idx="1544">
                  <c:v>28743</c:v>
                </c:pt>
                <c:pt idx="1545">
                  <c:v>15300</c:v>
                </c:pt>
                <c:pt idx="1546">
                  <c:v>1292</c:v>
                </c:pt>
                <c:pt idx="1547">
                  <c:v>142974</c:v>
                </c:pt>
                <c:pt idx="1548">
                  <c:v>100227</c:v>
                </c:pt>
                <c:pt idx="1549">
                  <c:v>28743</c:v>
                </c:pt>
                <c:pt idx="1550">
                  <c:v>15300</c:v>
                </c:pt>
                <c:pt idx="1551">
                  <c:v>1292</c:v>
                </c:pt>
                <c:pt idx="1552">
                  <c:v>142974</c:v>
                </c:pt>
                <c:pt idx="1553">
                  <c:v>100227</c:v>
                </c:pt>
                <c:pt idx="1554">
                  <c:v>28743</c:v>
                </c:pt>
                <c:pt idx="1555">
                  <c:v>15300</c:v>
                </c:pt>
                <c:pt idx="1556">
                  <c:v>1292</c:v>
                </c:pt>
                <c:pt idx="1557">
                  <c:v>142974</c:v>
                </c:pt>
                <c:pt idx="1558">
                  <c:v>100227</c:v>
                </c:pt>
                <c:pt idx="1559">
                  <c:v>28743</c:v>
                </c:pt>
                <c:pt idx="1560">
                  <c:v>15300</c:v>
                </c:pt>
                <c:pt idx="1561">
                  <c:v>1292</c:v>
                </c:pt>
                <c:pt idx="1562">
                  <c:v>142974</c:v>
                </c:pt>
                <c:pt idx="1563">
                  <c:v>100227</c:v>
                </c:pt>
                <c:pt idx="1564">
                  <c:v>28743</c:v>
                </c:pt>
                <c:pt idx="1565">
                  <c:v>15300</c:v>
                </c:pt>
                <c:pt idx="1566">
                  <c:v>1292</c:v>
                </c:pt>
                <c:pt idx="1567">
                  <c:v>142974</c:v>
                </c:pt>
                <c:pt idx="1568">
                  <c:v>100227</c:v>
                </c:pt>
                <c:pt idx="1569">
                  <c:v>28743</c:v>
                </c:pt>
                <c:pt idx="1570">
                  <c:v>15300</c:v>
                </c:pt>
                <c:pt idx="1571">
                  <c:v>1292</c:v>
                </c:pt>
                <c:pt idx="1572">
                  <c:v>142974</c:v>
                </c:pt>
                <c:pt idx="1573">
                  <c:v>100227</c:v>
                </c:pt>
                <c:pt idx="1574">
                  <c:v>28743</c:v>
                </c:pt>
                <c:pt idx="1575">
                  <c:v>15300</c:v>
                </c:pt>
                <c:pt idx="1576">
                  <c:v>1292</c:v>
                </c:pt>
                <c:pt idx="1577">
                  <c:v>142974</c:v>
                </c:pt>
                <c:pt idx="1578">
                  <c:v>100227</c:v>
                </c:pt>
                <c:pt idx="1579">
                  <c:v>28743</c:v>
                </c:pt>
                <c:pt idx="1580">
                  <c:v>15300</c:v>
                </c:pt>
                <c:pt idx="1581">
                  <c:v>1292</c:v>
                </c:pt>
                <c:pt idx="1582">
                  <c:v>142974</c:v>
                </c:pt>
                <c:pt idx="1583">
                  <c:v>100227</c:v>
                </c:pt>
                <c:pt idx="1584">
                  <c:v>28743</c:v>
                </c:pt>
                <c:pt idx="1585">
                  <c:v>15300</c:v>
                </c:pt>
                <c:pt idx="1586">
                  <c:v>1292</c:v>
                </c:pt>
                <c:pt idx="1587">
                  <c:v>142974</c:v>
                </c:pt>
                <c:pt idx="1588">
                  <c:v>100227</c:v>
                </c:pt>
                <c:pt idx="1589">
                  <c:v>28743</c:v>
                </c:pt>
                <c:pt idx="1590">
                  <c:v>15300</c:v>
                </c:pt>
                <c:pt idx="1591">
                  <c:v>1292</c:v>
                </c:pt>
                <c:pt idx="1592">
                  <c:v>142974</c:v>
                </c:pt>
                <c:pt idx="1593">
                  <c:v>100227</c:v>
                </c:pt>
                <c:pt idx="1594">
                  <c:v>28743</c:v>
                </c:pt>
                <c:pt idx="1595">
                  <c:v>15300</c:v>
                </c:pt>
                <c:pt idx="1596">
                  <c:v>1292</c:v>
                </c:pt>
                <c:pt idx="1597">
                  <c:v>142974</c:v>
                </c:pt>
                <c:pt idx="1598">
                  <c:v>100227</c:v>
                </c:pt>
                <c:pt idx="1599">
                  <c:v>28743</c:v>
                </c:pt>
                <c:pt idx="1600">
                  <c:v>15300</c:v>
                </c:pt>
                <c:pt idx="1601">
                  <c:v>1292</c:v>
                </c:pt>
                <c:pt idx="1602">
                  <c:v>142974</c:v>
                </c:pt>
                <c:pt idx="1603">
                  <c:v>100227</c:v>
                </c:pt>
                <c:pt idx="1604">
                  <c:v>28743</c:v>
                </c:pt>
                <c:pt idx="1605">
                  <c:v>15300</c:v>
                </c:pt>
                <c:pt idx="1606">
                  <c:v>1292</c:v>
                </c:pt>
                <c:pt idx="1607">
                  <c:v>142974</c:v>
                </c:pt>
                <c:pt idx="1608">
                  <c:v>100227</c:v>
                </c:pt>
                <c:pt idx="1609">
                  <c:v>28743</c:v>
                </c:pt>
                <c:pt idx="1610">
                  <c:v>15300</c:v>
                </c:pt>
                <c:pt idx="1611">
                  <c:v>1292</c:v>
                </c:pt>
                <c:pt idx="1612">
                  <c:v>142974</c:v>
                </c:pt>
                <c:pt idx="1613">
                  <c:v>100227</c:v>
                </c:pt>
                <c:pt idx="1614">
                  <c:v>28743</c:v>
                </c:pt>
                <c:pt idx="1615">
                  <c:v>15300</c:v>
                </c:pt>
                <c:pt idx="1616">
                  <c:v>1292</c:v>
                </c:pt>
                <c:pt idx="1617">
                  <c:v>142974</c:v>
                </c:pt>
                <c:pt idx="1618">
                  <c:v>100227</c:v>
                </c:pt>
                <c:pt idx="1619">
                  <c:v>28743</c:v>
                </c:pt>
                <c:pt idx="1620">
                  <c:v>15300</c:v>
                </c:pt>
                <c:pt idx="1621">
                  <c:v>1292</c:v>
                </c:pt>
                <c:pt idx="1622">
                  <c:v>142974</c:v>
                </c:pt>
                <c:pt idx="1623">
                  <c:v>100227</c:v>
                </c:pt>
                <c:pt idx="1624">
                  <c:v>28743</c:v>
                </c:pt>
                <c:pt idx="1625">
                  <c:v>15300</c:v>
                </c:pt>
                <c:pt idx="1626">
                  <c:v>1292</c:v>
                </c:pt>
                <c:pt idx="1627">
                  <c:v>142974</c:v>
                </c:pt>
                <c:pt idx="1628">
                  <c:v>100227</c:v>
                </c:pt>
                <c:pt idx="1629">
                  <c:v>28743</c:v>
                </c:pt>
                <c:pt idx="1630">
                  <c:v>15300</c:v>
                </c:pt>
                <c:pt idx="1631">
                  <c:v>1292</c:v>
                </c:pt>
                <c:pt idx="1632">
                  <c:v>142974</c:v>
                </c:pt>
                <c:pt idx="1633">
                  <c:v>100227</c:v>
                </c:pt>
                <c:pt idx="1634">
                  <c:v>28743</c:v>
                </c:pt>
                <c:pt idx="1635">
                  <c:v>15300</c:v>
                </c:pt>
                <c:pt idx="1636">
                  <c:v>1292</c:v>
                </c:pt>
                <c:pt idx="1637">
                  <c:v>142974</c:v>
                </c:pt>
                <c:pt idx="1638">
                  <c:v>100227</c:v>
                </c:pt>
                <c:pt idx="1639">
                  <c:v>28743</c:v>
                </c:pt>
                <c:pt idx="1640">
                  <c:v>15300</c:v>
                </c:pt>
                <c:pt idx="1641">
                  <c:v>1292</c:v>
                </c:pt>
                <c:pt idx="1642">
                  <c:v>142974</c:v>
                </c:pt>
                <c:pt idx="1643">
                  <c:v>100227</c:v>
                </c:pt>
                <c:pt idx="1644">
                  <c:v>28743</c:v>
                </c:pt>
                <c:pt idx="1645">
                  <c:v>15300</c:v>
                </c:pt>
                <c:pt idx="1646">
                  <c:v>1292</c:v>
                </c:pt>
                <c:pt idx="1647">
                  <c:v>142974</c:v>
                </c:pt>
                <c:pt idx="1648">
                  <c:v>100227</c:v>
                </c:pt>
                <c:pt idx="1649">
                  <c:v>28743</c:v>
                </c:pt>
                <c:pt idx="1650">
                  <c:v>15300</c:v>
                </c:pt>
                <c:pt idx="1651">
                  <c:v>1292</c:v>
                </c:pt>
                <c:pt idx="1652">
                  <c:v>142974</c:v>
                </c:pt>
                <c:pt idx="1653">
                  <c:v>100227</c:v>
                </c:pt>
                <c:pt idx="1654">
                  <c:v>28743</c:v>
                </c:pt>
                <c:pt idx="1655">
                  <c:v>15300</c:v>
                </c:pt>
                <c:pt idx="1656">
                  <c:v>1292</c:v>
                </c:pt>
                <c:pt idx="1657">
                  <c:v>142974</c:v>
                </c:pt>
                <c:pt idx="1658">
                  <c:v>100227</c:v>
                </c:pt>
                <c:pt idx="1659">
                  <c:v>28743</c:v>
                </c:pt>
                <c:pt idx="1660">
                  <c:v>15300</c:v>
                </c:pt>
                <c:pt idx="1661">
                  <c:v>1292</c:v>
                </c:pt>
                <c:pt idx="1662">
                  <c:v>142974</c:v>
                </c:pt>
                <c:pt idx="1663">
                  <c:v>100227</c:v>
                </c:pt>
                <c:pt idx="1664">
                  <c:v>28743</c:v>
                </c:pt>
                <c:pt idx="1665">
                  <c:v>15300</c:v>
                </c:pt>
                <c:pt idx="1666">
                  <c:v>1292</c:v>
                </c:pt>
                <c:pt idx="1667">
                  <c:v>142974</c:v>
                </c:pt>
                <c:pt idx="1668">
                  <c:v>100227</c:v>
                </c:pt>
                <c:pt idx="1669">
                  <c:v>28743</c:v>
                </c:pt>
                <c:pt idx="1670">
                  <c:v>15300</c:v>
                </c:pt>
                <c:pt idx="1671">
                  <c:v>1292</c:v>
                </c:pt>
                <c:pt idx="1672">
                  <c:v>142974</c:v>
                </c:pt>
                <c:pt idx="1673">
                  <c:v>100227</c:v>
                </c:pt>
                <c:pt idx="1674">
                  <c:v>28743</c:v>
                </c:pt>
                <c:pt idx="1675">
                  <c:v>15300</c:v>
                </c:pt>
                <c:pt idx="1676">
                  <c:v>1292</c:v>
                </c:pt>
                <c:pt idx="1677">
                  <c:v>142974</c:v>
                </c:pt>
                <c:pt idx="1678">
                  <c:v>100227</c:v>
                </c:pt>
                <c:pt idx="1679">
                  <c:v>28743</c:v>
                </c:pt>
                <c:pt idx="1680">
                  <c:v>15300</c:v>
                </c:pt>
                <c:pt idx="1681">
                  <c:v>1292</c:v>
                </c:pt>
                <c:pt idx="1682">
                  <c:v>142974</c:v>
                </c:pt>
                <c:pt idx="1683">
                  <c:v>100227</c:v>
                </c:pt>
                <c:pt idx="1684">
                  <c:v>28743</c:v>
                </c:pt>
                <c:pt idx="1685">
                  <c:v>15300</c:v>
                </c:pt>
                <c:pt idx="1686">
                  <c:v>1292</c:v>
                </c:pt>
                <c:pt idx="1687">
                  <c:v>142974</c:v>
                </c:pt>
                <c:pt idx="1688">
                  <c:v>100227</c:v>
                </c:pt>
                <c:pt idx="1689">
                  <c:v>28743</c:v>
                </c:pt>
                <c:pt idx="1690">
                  <c:v>15300</c:v>
                </c:pt>
                <c:pt idx="1691">
                  <c:v>1292</c:v>
                </c:pt>
                <c:pt idx="1692">
                  <c:v>142974</c:v>
                </c:pt>
                <c:pt idx="1693">
                  <c:v>100227</c:v>
                </c:pt>
                <c:pt idx="1694">
                  <c:v>28743</c:v>
                </c:pt>
                <c:pt idx="1695">
                  <c:v>15300</c:v>
                </c:pt>
                <c:pt idx="1696">
                  <c:v>1292</c:v>
                </c:pt>
                <c:pt idx="1697">
                  <c:v>142974</c:v>
                </c:pt>
                <c:pt idx="1698">
                  <c:v>100227</c:v>
                </c:pt>
                <c:pt idx="1699">
                  <c:v>28743</c:v>
                </c:pt>
                <c:pt idx="1700">
                  <c:v>15300</c:v>
                </c:pt>
                <c:pt idx="1701">
                  <c:v>1292</c:v>
                </c:pt>
                <c:pt idx="1702">
                  <c:v>142974</c:v>
                </c:pt>
                <c:pt idx="1703">
                  <c:v>100227</c:v>
                </c:pt>
                <c:pt idx="1704">
                  <c:v>28743</c:v>
                </c:pt>
                <c:pt idx="1705">
                  <c:v>15300</c:v>
                </c:pt>
                <c:pt idx="1706">
                  <c:v>1292</c:v>
                </c:pt>
                <c:pt idx="1707">
                  <c:v>142974</c:v>
                </c:pt>
                <c:pt idx="1708">
                  <c:v>100227</c:v>
                </c:pt>
                <c:pt idx="1709">
                  <c:v>28743</c:v>
                </c:pt>
                <c:pt idx="1710">
                  <c:v>15300</c:v>
                </c:pt>
                <c:pt idx="1711">
                  <c:v>1292</c:v>
                </c:pt>
                <c:pt idx="1712">
                  <c:v>142974</c:v>
                </c:pt>
                <c:pt idx="1713">
                  <c:v>100227</c:v>
                </c:pt>
                <c:pt idx="1714">
                  <c:v>28743</c:v>
                </c:pt>
                <c:pt idx="1715">
                  <c:v>15300</c:v>
                </c:pt>
                <c:pt idx="1716">
                  <c:v>1292</c:v>
                </c:pt>
                <c:pt idx="1717">
                  <c:v>142974</c:v>
                </c:pt>
                <c:pt idx="1718">
                  <c:v>100227</c:v>
                </c:pt>
                <c:pt idx="1719">
                  <c:v>28743</c:v>
                </c:pt>
                <c:pt idx="1720">
                  <c:v>15300</c:v>
                </c:pt>
                <c:pt idx="1721">
                  <c:v>1292</c:v>
                </c:pt>
                <c:pt idx="1722">
                  <c:v>142974</c:v>
                </c:pt>
                <c:pt idx="1723">
                  <c:v>100227</c:v>
                </c:pt>
                <c:pt idx="1724">
                  <c:v>28743</c:v>
                </c:pt>
                <c:pt idx="1725">
                  <c:v>15300</c:v>
                </c:pt>
                <c:pt idx="1726">
                  <c:v>1292</c:v>
                </c:pt>
                <c:pt idx="1727">
                  <c:v>142974</c:v>
                </c:pt>
                <c:pt idx="1728">
                  <c:v>100227</c:v>
                </c:pt>
                <c:pt idx="1729">
                  <c:v>28743</c:v>
                </c:pt>
                <c:pt idx="1730">
                  <c:v>15300</c:v>
                </c:pt>
                <c:pt idx="1731">
                  <c:v>1292</c:v>
                </c:pt>
                <c:pt idx="1732">
                  <c:v>142974</c:v>
                </c:pt>
                <c:pt idx="1733">
                  <c:v>100227</c:v>
                </c:pt>
                <c:pt idx="1734">
                  <c:v>28743</c:v>
                </c:pt>
                <c:pt idx="1735">
                  <c:v>15300</c:v>
                </c:pt>
                <c:pt idx="1736">
                  <c:v>1292</c:v>
                </c:pt>
                <c:pt idx="1737">
                  <c:v>142974</c:v>
                </c:pt>
                <c:pt idx="1738">
                  <c:v>100227</c:v>
                </c:pt>
                <c:pt idx="1739">
                  <c:v>28743</c:v>
                </c:pt>
                <c:pt idx="1740">
                  <c:v>15300</c:v>
                </c:pt>
                <c:pt idx="1741">
                  <c:v>1292</c:v>
                </c:pt>
                <c:pt idx="1742">
                  <c:v>142974</c:v>
                </c:pt>
                <c:pt idx="1743">
                  <c:v>100227</c:v>
                </c:pt>
                <c:pt idx="1744">
                  <c:v>28743</c:v>
                </c:pt>
                <c:pt idx="1745">
                  <c:v>15300</c:v>
                </c:pt>
                <c:pt idx="1746">
                  <c:v>1292</c:v>
                </c:pt>
                <c:pt idx="1747">
                  <c:v>142974</c:v>
                </c:pt>
                <c:pt idx="1748">
                  <c:v>100227</c:v>
                </c:pt>
                <c:pt idx="1749">
                  <c:v>28743</c:v>
                </c:pt>
                <c:pt idx="1750">
                  <c:v>15300</c:v>
                </c:pt>
                <c:pt idx="1751">
                  <c:v>1292</c:v>
                </c:pt>
                <c:pt idx="1752">
                  <c:v>142974</c:v>
                </c:pt>
                <c:pt idx="1753">
                  <c:v>100227</c:v>
                </c:pt>
                <c:pt idx="1754">
                  <c:v>28743</c:v>
                </c:pt>
                <c:pt idx="1755">
                  <c:v>15300</c:v>
                </c:pt>
                <c:pt idx="1756">
                  <c:v>1292</c:v>
                </c:pt>
                <c:pt idx="1757">
                  <c:v>142974</c:v>
                </c:pt>
                <c:pt idx="1758">
                  <c:v>100227</c:v>
                </c:pt>
                <c:pt idx="1759">
                  <c:v>28743</c:v>
                </c:pt>
                <c:pt idx="1760">
                  <c:v>15300</c:v>
                </c:pt>
                <c:pt idx="1761">
                  <c:v>1292</c:v>
                </c:pt>
                <c:pt idx="1762">
                  <c:v>142974</c:v>
                </c:pt>
                <c:pt idx="1763">
                  <c:v>100227</c:v>
                </c:pt>
                <c:pt idx="1764">
                  <c:v>28743</c:v>
                </c:pt>
                <c:pt idx="1765">
                  <c:v>15300</c:v>
                </c:pt>
                <c:pt idx="1766">
                  <c:v>1292</c:v>
                </c:pt>
                <c:pt idx="1767">
                  <c:v>142974</c:v>
                </c:pt>
                <c:pt idx="1768">
                  <c:v>100227</c:v>
                </c:pt>
                <c:pt idx="1769">
                  <c:v>28743</c:v>
                </c:pt>
                <c:pt idx="1770">
                  <c:v>15300</c:v>
                </c:pt>
                <c:pt idx="1771">
                  <c:v>1292</c:v>
                </c:pt>
                <c:pt idx="1772">
                  <c:v>142974</c:v>
                </c:pt>
                <c:pt idx="1773">
                  <c:v>100227</c:v>
                </c:pt>
                <c:pt idx="1774">
                  <c:v>28743</c:v>
                </c:pt>
                <c:pt idx="1775">
                  <c:v>15300</c:v>
                </c:pt>
                <c:pt idx="1776">
                  <c:v>1292</c:v>
                </c:pt>
                <c:pt idx="1777">
                  <c:v>142974</c:v>
                </c:pt>
                <c:pt idx="1778">
                  <c:v>100227</c:v>
                </c:pt>
                <c:pt idx="1779">
                  <c:v>28743</c:v>
                </c:pt>
                <c:pt idx="1780">
                  <c:v>15300</c:v>
                </c:pt>
                <c:pt idx="1781">
                  <c:v>1292</c:v>
                </c:pt>
                <c:pt idx="1782">
                  <c:v>142974</c:v>
                </c:pt>
                <c:pt idx="1783">
                  <c:v>100227</c:v>
                </c:pt>
                <c:pt idx="1784">
                  <c:v>28743</c:v>
                </c:pt>
                <c:pt idx="1785">
                  <c:v>15300</c:v>
                </c:pt>
                <c:pt idx="1786">
                  <c:v>1292</c:v>
                </c:pt>
                <c:pt idx="1787">
                  <c:v>142974</c:v>
                </c:pt>
                <c:pt idx="1788">
                  <c:v>100227</c:v>
                </c:pt>
                <c:pt idx="1789">
                  <c:v>28743</c:v>
                </c:pt>
                <c:pt idx="1790">
                  <c:v>15300</c:v>
                </c:pt>
                <c:pt idx="1791">
                  <c:v>1292</c:v>
                </c:pt>
                <c:pt idx="1792">
                  <c:v>142974</c:v>
                </c:pt>
                <c:pt idx="1793">
                  <c:v>100227</c:v>
                </c:pt>
                <c:pt idx="1794">
                  <c:v>14482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6AC-4CAA-BFF5-CD5968AF5795}"/>
            </c:ext>
          </c:extLst>
        </c:ser>
        <c:ser>
          <c:idx val="1"/>
          <c:order val="1"/>
          <c:tx>
            <c:strRef>
              <c:f>L2_Acc!$F$2</c:f>
              <c:strCache>
                <c:ptCount val="1"/>
                <c:pt idx="0">
                  <c:v>old mISA [Correl=0.964, Err=51.946]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2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L2_Acc!$D$3:$D$1797</c:f>
              <c:numCache>
                <c:formatCode>General</c:formatCode>
                <c:ptCount val="1795"/>
                <c:pt idx="0">
                  <c:v>402045</c:v>
                </c:pt>
                <c:pt idx="1">
                  <c:v>1098154</c:v>
                </c:pt>
                <c:pt idx="2">
                  <c:v>2376</c:v>
                </c:pt>
                <c:pt idx="3">
                  <c:v>2357</c:v>
                </c:pt>
                <c:pt idx="4">
                  <c:v>2773</c:v>
                </c:pt>
                <c:pt idx="5">
                  <c:v>2525</c:v>
                </c:pt>
                <c:pt idx="6">
                  <c:v>4577</c:v>
                </c:pt>
                <c:pt idx="7">
                  <c:v>3421</c:v>
                </c:pt>
                <c:pt idx="8">
                  <c:v>17170</c:v>
                </c:pt>
                <c:pt idx="9">
                  <c:v>6933</c:v>
                </c:pt>
                <c:pt idx="10">
                  <c:v>88180</c:v>
                </c:pt>
                <c:pt idx="11">
                  <c:v>10277</c:v>
                </c:pt>
                <c:pt idx="12">
                  <c:v>396115</c:v>
                </c:pt>
                <c:pt idx="13">
                  <c:v>10349</c:v>
                </c:pt>
                <c:pt idx="14">
                  <c:v>824849</c:v>
                </c:pt>
                <c:pt idx="15">
                  <c:v>10349</c:v>
                </c:pt>
                <c:pt idx="16">
                  <c:v>387401</c:v>
                </c:pt>
                <c:pt idx="17">
                  <c:v>4993</c:v>
                </c:pt>
                <c:pt idx="18">
                  <c:v>13453</c:v>
                </c:pt>
                <c:pt idx="19">
                  <c:v>2213</c:v>
                </c:pt>
                <c:pt idx="20">
                  <c:v>2259</c:v>
                </c:pt>
                <c:pt idx="21">
                  <c:v>2301</c:v>
                </c:pt>
                <c:pt idx="22">
                  <c:v>4451629</c:v>
                </c:pt>
                <c:pt idx="23">
                  <c:v>2477523</c:v>
                </c:pt>
                <c:pt idx="24">
                  <c:v>2477923</c:v>
                </c:pt>
                <c:pt idx="25">
                  <c:v>2477523</c:v>
                </c:pt>
                <c:pt idx="26">
                  <c:v>2477523</c:v>
                </c:pt>
                <c:pt idx="27">
                  <c:v>2477523</c:v>
                </c:pt>
                <c:pt idx="28">
                  <c:v>2477187</c:v>
                </c:pt>
                <c:pt idx="29">
                  <c:v>2477523</c:v>
                </c:pt>
                <c:pt idx="30">
                  <c:v>2477187</c:v>
                </c:pt>
                <c:pt idx="31">
                  <c:v>2477523</c:v>
                </c:pt>
                <c:pt idx="32">
                  <c:v>2477523</c:v>
                </c:pt>
                <c:pt idx="33">
                  <c:v>2477187</c:v>
                </c:pt>
                <c:pt idx="34">
                  <c:v>2477523</c:v>
                </c:pt>
                <c:pt idx="35">
                  <c:v>2477523</c:v>
                </c:pt>
                <c:pt idx="36">
                  <c:v>2477523</c:v>
                </c:pt>
                <c:pt idx="37">
                  <c:v>2477523</c:v>
                </c:pt>
                <c:pt idx="38">
                  <c:v>2477523</c:v>
                </c:pt>
                <c:pt idx="39">
                  <c:v>2477523</c:v>
                </c:pt>
                <c:pt idx="40">
                  <c:v>2477187</c:v>
                </c:pt>
                <c:pt idx="41">
                  <c:v>2477187</c:v>
                </c:pt>
                <c:pt idx="42">
                  <c:v>2477523</c:v>
                </c:pt>
                <c:pt idx="43">
                  <c:v>2477187</c:v>
                </c:pt>
                <c:pt idx="44">
                  <c:v>2477187</c:v>
                </c:pt>
                <c:pt idx="45">
                  <c:v>2477523</c:v>
                </c:pt>
                <c:pt idx="46">
                  <c:v>2477187</c:v>
                </c:pt>
                <c:pt idx="47">
                  <c:v>2477187</c:v>
                </c:pt>
                <c:pt idx="48">
                  <c:v>2477187</c:v>
                </c:pt>
                <c:pt idx="49">
                  <c:v>2477523</c:v>
                </c:pt>
                <c:pt idx="50">
                  <c:v>2477195</c:v>
                </c:pt>
                <c:pt idx="51">
                  <c:v>2477187</c:v>
                </c:pt>
                <c:pt idx="52">
                  <c:v>2477523</c:v>
                </c:pt>
                <c:pt idx="53">
                  <c:v>2477187</c:v>
                </c:pt>
                <c:pt idx="54">
                  <c:v>2477187</c:v>
                </c:pt>
                <c:pt idx="55">
                  <c:v>2477523</c:v>
                </c:pt>
                <c:pt idx="56">
                  <c:v>2477283</c:v>
                </c:pt>
                <c:pt idx="57">
                  <c:v>2477595</c:v>
                </c:pt>
                <c:pt idx="58">
                  <c:v>2477523</c:v>
                </c:pt>
                <c:pt idx="59">
                  <c:v>486132</c:v>
                </c:pt>
                <c:pt idx="60">
                  <c:v>425993</c:v>
                </c:pt>
                <c:pt idx="61">
                  <c:v>424519</c:v>
                </c:pt>
                <c:pt idx="62">
                  <c:v>426629</c:v>
                </c:pt>
                <c:pt idx="63">
                  <c:v>426551</c:v>
                </c:pt>
                <c:pt idx="64">
                  <c:v>424583</c:v>
                </c:pt>
                <c:pt idx="65">
                  <c:v>422965</c:v>
                </c:pt>
                <c:pt idx="66">
                  <c:v>424873</c:v>
                </c:pt>
                <c:pt idx="67">
                  <c:v>423867</c:v>
                </c:pt>
                <c:pt idx="68">
                  <c:v>426655</c:v>
                </c:pt>
                <c:pt idx="69">
                  <c:v>426197</c:v>
                </c:pt>
                <c:pt idx="70">
                  <c:v>423067</c:v>
                </c:pt>
                <c:pt idx="71">
                  <c:v>413811</c:v>
                </c:pt>
                <c:pt idx="72">
                  <c:v>426119</c:v>
                </c:pt>
                <c:pt idx="73">
                  <c:v>424583</c:v>
                </c:pt>
                <c:pt idx="74">
                  <c:v>422533</c:v>
                </c:pt>
                <c:pt idx="75">
                  <c:v>424873</c:v>
                </c:pt>
                <c:pt idx="76">
                  <c:v>423435</c:v>
                </c:pt>
                <c:pt idx="77">
                  <c:v>426223</c:v>
                </c:pt>
                <c:pt idx="78">
                  <c:v>426629</c:v>
                </c:pt>
                <c:pt idx="79">
                  <c:v>423067</c:v>
                </c:pt>
                <c:pt idx="80">
                  <c:v>413379</c:v>
                </c:pt>
                <c:pt idx="81">
                  <c:v>426119</c:v>
                </c:pt>
                <c:pt idx="82">
                  <c:v>425015</c:v>
                </c:pt>
                <c:pt idx="83">
                  <c:v>422533</c:v>
                </c:pt>
                <c:pt idx="84">
                  <c:v>424873</c:v>
                </c:pt>
                <c:pt idx="85">
                  <c:v>423867</c:v>
                </c:pt>
                <c:pt idx="86">
                  <c:v>426655</c:v>
                </c:pt>
                <c:pt idx="87">
                  <c:v>426629</c:v>
                </c:pt>
                <c:pt idx="88">
                  <c:v>423067</c:v>
                </c:pt>
                <c:pt idx="89">
                  <c:v>413379</c:v>
                </c:pt>
                <c:pt idx="90">
                  <c:v>426119</c:v>
                </c:pt>
                <c:pt idx="91">
                  <c:v>426551</c:v>
                </c:pt>
                <c:pt idx="92">
                  <c:v>423435</c:v>
                </c:pt>
                <c:pt idx="93">
                  <c:v>426223</c:v>
                </c:pt>
                <c:pt idx="94">
                  <c:v>413379</c:v>
                </c:pt>
                <c:pt idx="95">
                  <c:v>422533</c:v>
                </c:pt>
                <c:pt idx="96">
                  <c:v>426629</c:v>
                </c:pt>
                <c:pt idx="97">
                  <c:v>424873</c:v>
                </c:pt>
                <c:pt idx="98">
                  <c:v>423067</c:v>
                </c:pt>
                <c:pt idx="99">
                  <c:v>425015</c:v>
                </c:pt>
                <c:pt idx="100">
                  <c:v>426119</c:v>
                </c:pt>
                <c:pt idx="101">
                  <c:v>423587</c:v>
                </c:pt>
                <c:pt idx="102">
                  <c:v>426655</c:v>
                </c:pt>
                <c:pt idx="103">
                  <c:v>413811</c:v>
                </c:pt>
                <c:pt idx="104">
                  <c:v>422965</c:v>
                </c:pt>
                <c:pt idx="105">
                  <c:v>426629</c:v>
                </c:pt>
                <c:pt idx="106">
                  <c:v>424441</c:v>
                </c:pt>
                <c:pt idx="107">
                  <c:v>422635</c:v>
                </c:pt>
                <c:pt idx="108">
                  <c:v>424583</c:v>
                </c:pt>
                <c:pt idx="109">
                  <c:v>426551</c:v>
                </c:pt>
                <c:pt idx="110">
                  <c:v>423435</c:v>
                </c:pt>
                <c:pt idx="111">
                  <c:v>426223</c:v>
                </c:pt>
                <c:pt idx="112">
                  <c:v>413811</c:v>
                </c:pt>
                <c:pt idx="113">
                  <c:v>422965</c:v>
                </c:pt>
                <c:pt idx="114">
                  <c:v>426197</c:v>
                </c:pt>
                <c:pt idx="115">
                  <c:v>424441</c:v>
                </c:pt>
                <c:pt idx="116">
                  <c:v>422635</c:v>
                </c:pt>
                <c:pt idx="117">
                  <c:v>425015</c:v>
                </c:pt>
                <c:pt idx="118">
                  <c:v>426119</c:v>
                </c:pt>
                <c:pt idx="119">
                  <c:v>423435</c:v>
                </c:pt>
                <c:pt idx="120">
                  <c:v>426223</c:v>
                </c:pt>
                <c:pt idx="121">
                  <c:v>413811</c:v>
                </c:pt>
                <c:pt idx="122">
                  <c:v>422533</c:v>
                </c:pt>
                <c:pt idx="123">
                  <c:v>422635</c:v>
                </c:pt>
                <c:pt idx="124">
                  <c:v>424873</c:v>
                </c:pt>
                <c:pt idx="125">
                  <c:v>426551</c:v>
                </c:pt>
                <c:pt idx="126">
                  <c:v>423435</c:v>
                </c:pt>
                <c:pt idx="127">
                  <c:v>426223</c:v>
                </c:pt>
                <c:pt idx="128">
                  <c:v>413379</c:v>
                </c:pt>
                <c:pt idx="129">
                  <c:v>424583</c:v>
                </c:pt>
                <c:pt idx="130">
                  <c:v>422965</c:v>
                </c:pt>
                <c:pt idx="131">
                  <c:v>426197</c:v>
                </c:pt>
                <c:pt idx="132">
                  <c:v>422635</c:v>
                </c:pt>
                <c:pt idx="133">
                  <c:v>424441</c:v>
                </c:pt>
                <c:pt idx="134">
                  <c:v>426551</c:v>
                </c:pt>
                <c:pt idx="135">
                  <c:v>423867</c:v>
                </c:pt>
                <c:pt idx="136">
                  <c:v>426239</c:v>
                </c:pt>
                <c:pt idx="137">
                  <c:v>413811</c:v>
                </c:pt>
                <c:pt idx="138">
                  <c:v>424583</c:v>
                </c:pt>
                <c:pt idx="139">
                  <c:v>422533</c:v>
                </c:pt>
                <c:pt idx="140">
                  <c:v>426629</c:v>
                </c:pt>
                <c:pt idx="141">
                  <c:v>422635</c:v>
                </c:pt>
                <c:pt idx="142">
                  <c:v>424441</c:v>
                </c:pt>
                <c:pt idx="143">
                  <c:v>426119</c:v>
                </c:pt>
                <c:pt idx="144">
                  <c:v>423867</c:v>
                </c:pt>
                <c:pt idx="145">
                  <c:v>426223</c:v>
                </c:pt>
                <c:pt idx="146">
                  <c:v>413811</c:v>
                </c:pt>
                <c:pt idx="147">
                  <c:v>424583</c:v>
                </c:pt>
                <c:pt idx="148">
                  <c:v>422965</c:v>
                </c:pt>
                <c:pt idx="149">
                  <c:v>426197</c:v>
                </c:pt>
                <c:pt idx="150">
                  <c:v>423067</c:v>
                </c:pt>
                <c:pt idx="151">
                  <c:v>424873</c:v>
                </c:pt>
                <c:pt idx="152">
                  <c:v>426119</c:v>
                </c:pt>
                <c:pt idx="153">
                  <c:v>423435</c:v>
                </c:pt>
                <c:pt idx="154">
                  <c:v>426655</c:v>
                </c:pt>
                <c:pt idx="155">
                  <c:v>413811</c:v>
                </c:pt>
                <c:pt idx="156">
                  <c:v>426197</c:v>
                </c:pt>
                <c:pt idx="157">
                  <c:v>445671</c:v>
                </c:pt>
                <c:pt idx="158">
                  <c:v>445365</c:v>
                </c:pt>
                <c:pt idx="159">
                  <c:v>444043</c:v>
                </c:pt>
                <c:pt idx="160">
                  <c:v>439872</c:v>
                </c:pt>
                <c:pt idx="161">
                  <c:v>450348</c:v>
                </c:pt>
                <c:pt idx="162">
                  <c:v>451623</c:v>
                </c:pt>
                <c:pt idx="163">
                  <c:v>448118</c:v>
                </c:pt>
                <c:pt idx="164">
                  <c:v>439753</c:v>
                </c:pt>
                <c:pt idx="165">
                  <c:v>440647</c:v>
                </c:pt>
                <c:pt idx="166">
                  <c:v>445000</c:v>
                </c:pt>
                <c:pt idx="167">
                  <c:v>446739</c:v>
                </c:pt>
                <c:pt idx="168">
                  <c:v>443537</c:v>
                </c:pt>
                <c:pt idx="169">
                  <c:v>437640</c:v>
                </c:pt>
                <c:pt idx="170">
                  <c:v>450728</c:v>
                </c:pt>
                <c:pt idx="171">
                  <c:v>442500</c:v>
                </c:pt>
                <c:pt idx="172">
                  <c:v>442069</c:v>
                </c:pt>
                <c:pt idx="173">
                  <c:v>448202</c:v>
                </c:pt>
                <c:pt idx="174">
                  <c:v>432302</c:v>
                </c:pt>
                <c:pt idx="175">
                  <c:v>443712</c:v>
                </c:pt>
                <c:pt idx="176">
                  <c:v>444805</c:v>
                </c:pt>
                <c:pt idx="177">
                  <c:v>440535</c:v>
                </c:pt>
                <c:pt idx="178">
                  <c:v>435867</c:v>
                </c:pt>
                <c:pt idx="179">
                  <c:v>449090</c:v>
                </c:pt>
                <c:pt idx="180">
                  <c:v>432199</c:v>
                </c:pt>
                <c:pt idx="181">
                  <c:v>441573</c:v>
                </c:pt>
                <c:pt idx="182">
                  <c:v>448634</c:v>
                </c:pt>
                <c:pt idx="183">
                  <c:v>432734</c:v>
                </c:pt>
                <c:pt idx="184">
                  <c:v>443712</c:v>
                </c:pt>
                <c:pt idx="185">
                  <c:v>444469</c:v>
                </c:pt>
                <c:pt idx="186">
                  <c:v>440967</c:v>
                </c:pt>
                <c:pt idx="187">
                  <c:v>435867</c:v>
                </c:pt>
                <c:pt idx="188">
                  <c:v>432302</c:v>
                </c:pt>
                <c:pt idx="189">
                  <c:v>448634</c:v>
                </c:pt>
                <c:pt idx="190">
                  <c:v>443712</c:v>
                </c:pt>
                <c:pt idx="191">
                  <c:v>440535</c:v>
                </c:pt>
                <c:pt idx="192">
                  <c:v>449090</c:v>
                </c:pt>
                <c:pt idx="193">
                  <c:v>441573</c:v>
                </c:pt>
                <c:pt idx="194">
                  <c:v>432583</c:v>
                </c:pt>
                <c:pt idx="195">
                  <c:v>444805</c:v>
                </c:pt>
                <c:pt idx="196">
                  <c:v>435915</c:v>
                </c:pt>
                <c:pt idx="197">
                  <c:v>432734</c:v>
                </c:pt>
                <c:pt idx="198">
                  <c:v>448634</c:v>
                </c:pt>
                <c:pt idx="199">
                  <c:v>443280</c:v>
                </c:pt>
                <c:pt idx="200">
                  <c:v>440967</c:v>
                </c:pt>
                <c:pt idx="201">
                  <c:v>449090</c:v>
                </c:pt>
                <c:pt idx="202">
                  <c:v>441573</c:v>
                </c:pt>
                <c:pt idx="203">
                  <c:v>432583</c:v>
                </c:pt>
                <c:pt idx="204">
                  <c:v>444373</c:v>
                </c:pt>
                <c:pt idx="205">
                  <c:v>435867</c:v>
                </c:pt>
                <c:pt idx="206">
                  <c:v>432302</c:v>
                </c:pt>
                <c:pt idx="207">
                  <c:v>448634</c:v>
                </c:pt>
                <c:pt idx="208">
                  <c:v>443712</c:v>
                </c:pt>
                <c:pt idx="209">
                  <c:v>440535</c:v>
                </c:pt>
                <c:pt idx="210">
                  <c:v>449090</c:v>
                </c:pt>
                <c:pt idx="211">
                  <c:v>442005</c:v>
                </c:pt>
                <c:pt idx="212">
                  <c:v>432151</c:v>
                </c:pt>
                <c:pt idx="213">
                  <c:v>444805</c:v>
                </c:pt>
                <c:pt idx="214">
                  <c:v>435867</c:v>
                </c:pt>
                <c:pt idx="215">
                  <c:v>432302</c:v>
                </c:pt>
                <c:pt idx="216">
                  <c:v>448634</c:v>
                </c:pt>
                <c:pt idx="217">
                  <c:v>443280</c:v>
                </c:pt>
                <c:pt idx="218">
                  <c:v>440535</c:v>
                </c:pt>
                <c:pt idx="219">
                  <c:v>448202</c:v>
                </c:pt>
                <c:pt idx="220">
                  <c:v>452954</c:v>
                </c:pt>
                <c:pt idx="221">
                  <c:v>450075</c:v>
                </c:pt>
                <c:pt idx="222">
                  <c:v>459267</c:v>
                </c:pt>
                <c:pt idx="223">
                  <c:v>461913</c:v>
                </c:pt>
                <c:pt idx="224">
                  <c:v>467845</c:v>
                </c:pt>
                <c:pt idx="225">
                  <c:v>462208</c:v>
                </c:pt>
                <c:pt idx="226">
                  <c:v>464995</c:v>
                </c:pt>
                <c:pt idx="227">
                  <c:v>465754</c:v>
                </c:pt>
                <c:pt idx="228">
                  <c:v>461285</c:v>
                </c:pt>
                <c:pt idx="229">
                  <c:v>468545</c:v>
                </c:pt>
                <c:pt idx="230">
                  <c:v>464416</c:v>
                </c:pt>
                <c:pt idx="231">
                  <c:v>462015</c:v>
                </c:pt>
                <c:pt idx="232">
                  <c:v>461913</c:v>
                </c:pt>
                <c:pt idx="233">
                  <c:v>467701</c:v>
                </c:pt>
                <c:pt idx="234">
                  <c:v>462208</c:v>
                </c:pt>
                <c:pt idx="235">
                  <c:v>464995</c:v>
                </c:pt>
                <c:pt idx="236">
                  <c:v>465754</c:v>
                </c:pt>
                <c:pt idx="237">
                  <c:v>461285</c:v>
                </c:pt>
                <c:pt idx="238">
                  <c:v>468129</c:v>
                </c:pt>
                <c:pt idx="239">
                  <c:v>464848</c:v>
                </c:pt>
                <c:pt idx="240">
                  <c:v>461583</c:v>
                </c:pt>
                <c:pt idx="241">
                  <c:v>462345</c:v>
                </c:pt>
                <c:pt idx="242">
                  <c:v>468133</c:v>
                </c:pt>
                <c:pt idx="243">
                  <c:v>462208</c:v>
                </c:pt>
                <c:pt idx="244">
                  <c:v>464563</c:v>
                </c:pt>
                <c:pt idx="245">
                  <c:v>465322</c:v>
                </c:pt>
                <c:pt idx="246">
                  <c:v>461285</c:v>
                </c:pt>
                <c:pt idx="247">
                  <c:v>468545</c:v>
                </c:pt>
                <c:pt idx="248">
                  <c:v>464416</c:v>
                </c:pt>
                <c:pt idx="249">
                  <c:v>462015</c:v>
                </c:pt>
                <c:pt idx="250">
                  <c:v>462345</c:v>
                </c:pt>
                <c:pt idx="251">
                  <c:v>464563</c:v>
                </c:pt>
                <c:pt idx="252">
                  <c:v>468545</c:v>
                </c:pt>
                <c:pt idx="253">
                  <c:v>460853</c:v>
                </c:pt>
                <c:pt idx="254">
                  <c:v>462345</c:v>
                </c:pt>
                <c:pt idx="255">
                  <c:v>468133</c:v>
                </c:pt>
                <c:pt idx="256">
                  <c:v>465754</c:v>
                </c:pt>
                <c:pt idx="257">
                  <c:v>464416</c:v>
                </c:pt>
                <c:pt idx="258">
                  <c:v>461776</c:v>
                </c:pt>
                <c:pt idx="259">
                  <c:v>462015</c:v>
                </c:pt>
                <c:pt idx="260">
                  <c:v>464563</c:v>
                </c:pt>
                <c:pt idx="261">
                  <c:v>468113</c:v>
                </c:pt>
                <c:pt idx="262">
                  <c:v>460853</c:v>
                </c:pt>
                <c:pt idx="263">
                  <c:v>461913</c:v>
                </c:pt>
                <c:pt idx="264">
                  <c:v>467701</c:v>
                </c:pt>
                <c:pt idx="265">
                  <c:v>465322</c:v>
                </c:pt>
                <c:pt idx="266">
                  <c:v>464416</c:v>
                </c:pt>
                <c:pt idx="267">
                  <c:v>462208</c:v>
                </c:pt>
                <c:pt idx="268">
                  <c:v>461583</c:v>
                </c:pt>
                <c:pt idx="269">
                  <c:v>464563</c:v>
                </c:pt>
                <c:pt idx="270">
                  <c:v>468545</c:v>
                </c:pt>
                <c:pt idx="271">
                  <c:v>460853</c:v>
                </c:pt>
                <c:pt idx="272">
                  <c:v>462361</c:v>
                </c:pt>
                <c:pt idx="273">
                  <c:v>467701</c:v>
                </c:pt>
                <c:pt idx="274">
                  <c:v>465754</c:v>
                </c:pt>
                <c:pt idx="275">
                  <c:v>464416</c:v>
                </c:pt>
                <c:pt idx="276">
                  <c:v>462208</c:v>
                </c:pt>
                <c:pt idx="277">
                  <c:v>461583</c:v>
                </c:pt>
                <c:pt idx="278">
                  <c:v>464995</c:v>
                </c:pt>
                <c:pt idx="279">
                  <c:v>468113</c:v>
                </c:pt>
                <c:pt idx="280">
                  <c:v>460853</c:v>
                </c:pt>
                <c:pt idx="281">
                  <c:v>462065</c:v>
                </c:pt>
                <c:pt idx="282">
                  <c:v>467701</c:v>
                </c:pt>
                <c:pt idx="283">
                  <c:v>95785</c:v>
                </c:pt>
                <c:pt idx="284">
                  <c:v>149083</c:v>
                </c:pt>
                <c:pt idx="285">
                  <c:v>31725</c:v>
                </c:pt>
                <c:pt idx="286">
                  <c:v>655294</c:v>
                </c:pt>
                <c:pt idx="287">
                  <c:v>125487</c:v>
                </c:pt>
                <c:pt idx="288">
                  <c:v>190454</c:v>
                </c:pt>
                <c:pt idx="289">
                  <c:v>305187</c:v>
                </c:pt>
                <c:pt idx="290">
                  <c:v>343389</c:v>
                </c:pt>
                <c:pt idx="291">
                  <c:v>315994</c:v>
                </c:pt>
                <c:pt idx="292">
                  <c:v>221002</c:v>
                </c:pt>
                <c:pt idx="293">
                  <c:v>206257</c:v>
                </c:pt>
                <c:pt idx="294">
                  <c:v>198548</c:v>
                </c:pt>
                <c:pt idx="295">
                  <c:v>192382</c:v>
                </c:pt>
                <c:pt idx="296">
                  <c:v>155315</c:v>
                </c:pt>
                <c:pt idx="297">
                  <c:v>95425</c:v>
                </c:pt>
                <c:pt idx="298">
                  <c:v>149385</c:v>
                </c:pt>
                <c:pt idx="299">
                  <c:v>31997</c:v>
                </c:pt>
                <c:pt idx="300">
                  <c:v>655054</c:v>
                </c:pt>
                <c:pt idx="301">
                  <c:v>125679</c:v>
                </c:pt>
                <c:pt idx="302">
                  <c:v>190448</c:v>
                </c:pt>
                <c:pt idx="303">
                  <c:v>304748</c:v>
                </c:pt>
                <c:pt idx="304">
                  <c:v>341372</c:v>
                </c:pt>
                <c:pt idx="305">
                  <c:v>314893</c:v>
                </c:pt>
                <c:pt idx="306">
                  <c:v>222622</c:v>
                </c:pt>
                <c:pt idx="307">
                  <c:v>206122</c:v>
                </c:pt>
                <c:pt idx="308">
                  <c:v>197809</c:v>
                </c:pt>
                <c:pt idx="309">
                  <c:v>192393</c:v>
                </c:pt>
                <c:pt idx="310">
                  <c:v>155307</c:v>
                </c:pt>
                <c:pt idx="311">
                  <c:v>95785</c:v>
                </c:pt>
                <c:pt idx="312">
                  <c:v>149488</c:v>
                </c:pt>
                <c:pt idx="313">
                  <c:v>31725</c:v>
                </c:pt>
                <c:pt idx="314">
                  <c:v>655054</c:v>
                </c:pt>
                <c:pt idx="315">
                  <c:v>125487</c:v>
                </c:pt>
                <c:pt idx="316">
                  <c:v>206022</c:v>
                </c:pt>
                <c:pt idx="317">
                  <c:v>315370</c:v>
                </c:pt>
                <c:pt idx="318">
                  <c:v>343174</c:v>
                </c:pt>
                <c:pt idx="319">
                  <c:v>314565</c:v>
                </c:pt>
                <c:pt idx="320">
                  <c:v>222721</c:v>
                </c:pt>
                <c:pt idx="321">
                  <c:v>206012</c:v>
                </c:pt>
                <c:pt idx="322">
                  <c:v>197837</c:v>
                </c:pt>
                <c:pt idx="323">
                  <c:v>192386</c:v>
                </c:pt>
                <c:pt idx="324">
                  <c:v>155315</c:v>
                </c:pt>
                <c:pt idx="325">
                  <c:v>95433</c:v>
                </c:pt>
                <c:pt idx="326">
                  <c:v>149195</c:v>
                </c:pt>
                <c:pt idx="327">
                  <c:v>32013</c:v>
                </c:pt>
                <c:pt idx="328">
                  <c:v>655054</c:v>
                </c:pt>
                <c:pt idx="329">
                  <c:v>125487</c:v>
                </c:pt>
                <c:pt idx="330">
                  <c:v>206472</c:v>
                </c:pt>
                <c:pt idx="331">
                  <c:v>317943</c:v>
                </c:pt>
                <c:pt idx="332">
                  <c:v>343238</c:v>
                </c:pt>
                <c:pt idx="333">
                  <c:v>311846</c:v>
                </c:pt>
                <c:pt idx="334">
                  <c:v>221384</c:v>
                </c:pt>
                <c:pt idx="335">
                  <c:v>205637</c:v>
                </c:pt>
                <c:pt idx="336">
                  <c:v>198500</c:v>
                </c:pt>
                <c:pt idx="337">
                  <c:v>191727</c:v>
                </c:pt>
                <c:pt idx="338">
                  <c:v>155307</c:v>
                </c:pt>
                <c:pt idx="339">
                  <c:v>7272667</c:v>
                </c:pt>
                <c:pt idx="340">
                  <c:v>2157</c:v>
                </c:pt>
                <c:pt idx="341">
                  <c:v>20406045</c:v>
                </c:pt>
                <c:pt idx="342">
                  <c:v>20405613</c:v>
                </c:pt>
                <c:pt idx="343">
                  <c:v>42993517</c:v>
                </c:pt>
                <c:pt idx="344">
                  <c:v>2730625</c:v>
                </c:pt>
                <c:pt idx="345">
                  <c:v>2642845</c:v>
                </c:pt>
                <c:pt idx="346">
                  <c:v>2649085</c:v>
                </c:pt>
                <c:pt idx="347">
                  <c:v>524397</c:v>
                </c:pt>
                <c:pt idx="348">
                  <c:v>524397</c:v>
                </c:pt>
                <c:pt idx="349">
                  <c:v>524637</c:v>
                </c:pt>
                <c:pt idx="350">
                  <c:v>524637</c:v>
                </c:pt>
                <c:pt idx="351">
                  <c:v>524397</c:v>
                </c:pt>
                <c:pt idx="352">
                  <c:v>524397</c:v>
                </c:pt>
                <c:pt idx="353">
                  <c:v>524397</c:v>
                </c:pt>
                <c:pt idx="354">
                  <c:v>524397</c:v>
                </c:pt>
                <c:pt idx="355">
                  <c:v>524637</c:v>
                </c:pt>
                <c:pt idx="356">
                  <c:v>524637</c:v>
                </c:pt>
                <c:pt idx="357">
                  <c:v>524397</c:v>
                </c:pt>
                <c:pt idx="358">
                  <c:v>524733</c:v>
                </c:pt>
                <c:pt idx="359">
                  <c:v>786589</c:v>
                </c:pt>
                <c:pt idx="360">
                  <c:v>524397</c:v>
                </c:pt>
                <c:pt idx="361">
                  <c:v>524397</c:v>
                </c:pt>
                <c:pt idx="362">
                  <c:v>524397</c:v>
                </c:pt>
                <c:pt idx="363">
                  <c:v>524397</c:v>
                </c:pt>
                <c:pt idx="364">
                  <c:v>524637</c:v>
                </c:pt>
                <c:pt idx="365">
                  <c:v>524397</c:v>
                </c:pt>
                <c:pt idx="366">
                  <c:v>525085</c:v>
                </c:pt>
                <c:pt idx="367">
                  <c:v>1500253</c:v>
                </c:pt>
                <c:pt idx="368">
                  <c:v>1704045</c:v>
                </c:pt>
                <c:pt idx="369">
                  <c:v>1704045</c:v>
                </c:pt>
                <c:pt idx="370">
                  <c:v>1704045</c:v>
                </c:pt>
                <c:pt idx="371">
                  <c:v>1704333</c:v>
                </c:pt>
                <c:pt idx="372">
                  <c:v>1704333</c:v>
                </c:pt>
                <c:pt idx="373">
                  <c:v>1704045</c:v>
                </c:pt>
                <c:pt idx="374">
                  <c:v>1704381</c:v>
                </c:pt>
                <c:pt idx="375">
                  <c:v>1704381</c:v>
                </c:pt>
                <c:pt idx="376">
                  <c:v>1704381</c:v>
                </c:pt>
                <c:pt idx="377">
                  <c:v>1704045</c:v>
                </c:pt>
                <c:pt idx="378">
                  <c:v>14253</c:v>
                </c:pt>
                <c:pt idx="379">
                  <c:v>1710845</c:v>
                </c:pt>
                <c:pt idx="380">
                  <c:v>1704045</c:v>
                </c:pt>
                <c:pt idx="381">
                  <c:v>14253</c:v>
                </c:pt>
                <c:pt idx="382">
                  <c:v>1710845</c:v>
                </c:pt>
                <c:pt idx="383">
                  <c:v>1704381</c:v>
                </c:pt>
                <c:pt idx="384">
                  <c:v>14589</c:v>
                </c:pt>
                <c:pt idx="385">
                  <c:v>1710845</c:v>
                </c:pt>
                <c:pt idx="386">
                  <c:v>1704045</c:v>
                </c:pt>
                <c:pt idx="387">
                  <c:v>14589</c:v>
                </c:pt>
                <c:pt idx="388">
                  <c:v>1710845</c:v>
                </c:pt>
                <c:pt idx="389">
                  <c:v>1704045</c:v>
                </c:pt>
                <c:pt idx="390">
                  <c:v>14261</c:v>
                </c:pt>
                <c:pt idx="391">
                  <c:v>1710701</c:v>
                </c:pt>
                <c:pt idx="392">
                  <c:v>1704397</c:v>
                </c:pt>
                <c:pt idx="393">
                  <c:v>14637</c:v>
                </c:pt>
                <c:pt idx="394">
                  <c:v>1710701</c:v>
                </c:pt>
                <c:pt idx="395">
                  <c:v>1704053</c:v>
                </c:pt>
                <c:pt idx="396">
                  <c:v>14637</c:v>
                </c:pt>
                <c:pt idx="397">
                  <c:v>1710701</c:v>
                </c:pt>
                <c:pt idx="398">
                  <c:v>1704381</c:v>
                </c:pt>
                <c:pt idx="399">
                  <c:v>14637</c:v>
                </c:pt>
                <c:pt idx="400">
                  <c:v>1710845</c:v>
                </c:pt>
                <c:pt idx="401">
                  <c:v>51786</c:v>
                </c:pt>
                <c:pt idx="402">
                  <c:v>163445</c:v>
                </c:pt>
                <c:pt idx="403">
                  <c:v>163445</c:v>
                </c:pt>
                <c:pt idx="404">
                  <c:v>164069</c:v>
                </c:pt>
                <c:pt idx="405">
                  <c:v>163445</c:v>
                </c:pt>
                <c:pt idx="406">
                  <c:v>163445</c:v>
                </c:pt>
                <c:pt idx="407">
                  <c:v>164069</c:v>
                </c:pt>
                <c:pt idx="408">
                  <c:v>164069</c:v>
                </c:pt>
                <c:pt idx="409">
                  <c:v>163445</c:v>
                </c:pt>
                <c:pt idx="410">
                  <c:v>163445</c:v>
                </c:pt>
                <c:pt idx="411">
                  <c:v>164069</c:v>
                </c:pt>
                <c:pt idx="412">
                  <c:v>164069</c:v>
                </c:pt>
                <c:pt idx="413">
                  <c:v>163445</c:v>
                </c:pt>
                <c:pt idx="414">
                  <c:v>164069</c:v>
                </c:pt>
                <c:pt idx="415">
                  <c:v>163445</c:v>
                </c:pt>
                <c:pt idx="416">
                  <c:v>164069</c:v>
                </c:pt>
                <c:pt idx="417">
                  <c:v>164069</c:v>
                </c:pt>
                <c:pt idx="418">
                  <c:v>163445</c:v>
                </c:pt>
                <c:pt idx="419">
                  <c:v>163445</c:v>
                </c:pt>
                <c:pt idx="420">
                  <c:v>163445</c:v>
                </c:pt>
                <c:pt idx="421">
                  <c:v>163445</c:v>
                </c:pt>
                <c:pt idx="422">
                  <c:v>163445</c:v>
                </c:pt>
                <c:pt idx="423">
                  <c:v>164069</c:v>
                </c:pt>
                <c:pt idx="424">
                  <c:v>163445</c:v>
                </c:pt>
                <c:pt idx="425">
                  <c:v>163445</c:v>
                </c:pt>
                <c:pt idx="426">
                  <c:v>164069</c:v>
                </c:pt>
                <c:pt idx="427">
                  <c:v>164069</c:v>
                </c:pt>
                <c:pt idx="428">
                  <c:v>164069</c:v>
                </c:pt>
                <c:pt idx="429">
                  <c:v>164069</c:v>
                </c:pt>
                <c:pt idx="430">
                  <c:v>163445</c:v>
                </c:pt>
                <c:pt idx="431">
                  <c:v>164069</c:v>
                </c:pt>
                <c:pt idx="432">
                  <c:v>164069</c:v>
                </c:pt>
                <c:pt idx="433">
                  <c:v>164069</c:v>
                </c:pt>
                <c:pt idx="434">
                  <c:v>163445</c:v>
                </c:pt>
                <c:pt idx="435">
                  <c:v>163445</c:v>
                </c:pt>
                <c:pt idx="436">
                  <c:v>163445</c:v>
                </c:pt>
                <c:pt idx="437">
                  <c:v>163445</c:v>
                </c:pt>
                <c:pt idx="438">
                  <c:v>163445</c:v>
                </c:pt>
                <c:pt idx="439">
                  <c:v>163445</c:v>
                </c:pt>
                <c:pt idx="440">
                  <c:v>163445</c:v>
                </c:pt>
                <c:pt idx="441">
                  <c:v>164069</c:v>
                </c:pt>
                <c:pt idx="442">
                  <c:v>164069</c:v>
                </c:pt>
                <c:pt idx="443">
                  <c:v>164069</c:v>
                </c:pt>
                <c:pt idx="444">
                  <c:v>163445</c:v>
                </c:pt>
                <c:pt idx="445">
                  <c:v>163445</c:v>
                </c:pt>
                <c:pt idx="446">
                  <c:v>163445</c:v>
                </c:pt>
                <c:pt idx="447">
                  <c:v>164069</c:v>
                </c:pt>
                <c:pt idx="448">
                  <c:v>164069</c:v>
                </c:pt>
                <c:pt idx="449">
                  <c:v>164069</c:v>
                </c:pt>
                <c:pt idx="450">
                  <c:v>163445</c:v>
                </c:pt>
                <c:pt idx="451">
                  <c:v>163445</c:v>
                </c:pt>
                <c:pt idx="452">
                  <c:v>163445</c:v>
                </c:pt>
                <c:pt idx="453">
                  <c:v>164069</c:v>
                </c:pt>
                <c:pt idx="454">
                  <c:v>164069</c:v>
                </c:pt>
                <c:pt idx="455">
                  <c:v>164069</c:v>
                </c:pt>
                <c:pt idx="456">
                  <c:v>163445</c:v>
                </c:pt>
                <c:pt idx="457">
                  <c:v>163445</c:v>
                </c:pt>
                <c:pt idx="458">
                  <c:v>163445</c:v>
                </c:pt>
                <c:pt idx="459">
                  <c:v>164069</c:v>
                </c:pt>
                <c:pt idx="460">
                  <c:v>163445</c:v>
                </c:pt>
                <c:pt idx="461">
                  <c:v>164069</c:v>
                </c:pt>
                <c:pt idx="462">
                  <c:v>164069</c:v>
                </c:pt>
                <c:pt idx="463">
                  <c:v>164069</c:v>
                </c:pt>
                <c:pt idx="464">
                  <c:v>163445</c:v>
                </c:pt>
                <c:pt idx="465">
                  <c:v>164069</c:v>
                </c:pt>
                <c:pt idx="466">
                  <c:v>164069</c:v>
                </c:pt>
                <c:pt idx="467">
                  <c:v>163445</c:v>
                </c:pt>
                <c:pt idx="468">
                  <c:v>164069</c:v>
                </c:pt>
                <c:pt idx="469">
                  <c:v>163445</c:v>
                </c:pt>
                <c:pt idx="470">
                  <c:v>164069</c:v>
                </c:pt>
                <c:pt idx="471">
                  <c:v>164069</c:v>
                </c:pt>
                <c:pt idx="472">
                  <c:v>164069</c:v>
                </c:pt>
                <c:pt idx="473">
                  <c:v>164069</c:v>
                </c:pt>
                <c:pt idx="474">
                  <c:v>163445</c:v>
                </c:pt>
                <c:pt idx="475">
                  <c:v>163445</c:v>
                </c:pt>
                <c:pt idx="476">
                  <c:v>164069</c:v>
                </c:pt>
                <c:pt idx="477">
                  <c:v>163445</c:v>
                </c:pt>
                <c:pt idx="478">
                  <c:v>163445</c:v>
                </c:pt>
                <c:pt idx="479">
                  <c:v>164069</c:v>
                </c:pt>
                <c:pt idx="480">
                  <c:v>163445</c:v>
                </c:pt>
                <c:pt idx="481">
                  <c:v>163445</c:v>
                </c:pt>
                <c:pt idx="482">
                  <c:v>163445</c:v>
                </c:pt>
                <c:pt idx="483">
                  <c:v>164069</c:v>
                </c:pt>
                <c:pt idx="484">
                  <c:v>163445</c:v>
                </c:pt>
                <c:pt idx="485">
                  <c:v>163445</c:v>
                </c:pt>
                <c:pt idx="486">
                  <c:v>164069</c:v>
                </c:pt>
                <c:pt idx="487">
                  <c:v>164069</c:v>
                </c:pt>
                <c:pt idx="488">
                  <c:v>164069</c:v>
                </c:pt>
                <c:pt idx="489">
                  <c:v>163445</c:v>
                </c:pt>
                <c:pt idx="490">
                  <c:v>163445</c:v>
                </c:pt>
                <c:pt idx="491">
                  <c:v>163445</c:v>
                </c:pt>
                <c:pt idx="492">
                  <c:v>164069</c:v>
                </c:pt>
                <c:pt idx="493">
                  <c:v>164069</c:v>
                </c:pt>
                <c:pt idx="494">
                  <c:v>163453</c:v>
                </c:pt>
                <c:pt idx="495">
                  <c:v>163613</c:v>
                </c:pt>
                <c:pt idx="496">
                  <c:v>163445</c:v>
                </c:pt>
                <c:pt idx="497">
                  <c:v>163445</c:v>
                </c:pt>
                <c:pt idx="498">
                  <c:v>164069</c:v>
                </c:pt>
                <c:pt idx="499">
                  <c:v>164069</c:v>
                </c:pt>
                <c:pt idx="500">
                  <c:v>163445</c:v>
                </c:pt>
                <c:pt idx="501">
                  <c:v>164069</c:v>
                </c:pt>
                <c:pt idx="502">
                  <c:v>9699325</c:v>
                </c:pt>
                <c:pt idx="503">
                  <c:v>172105</c:v>
                </c:pt>
                <c:pt idx="504">
                  <c:v>171185</c:v>
                </c:pt>
                <c:pt idx="505">
                  <c:v>172105</c:v>
                </c:pt>
                <c:pt idx="506">
                  <c:v>171201</c:v>
                </c:pt>
                <c:pt idx="507">
                  <c:v>172105</c:v>
                </c:pt>
                <c:pt idx="508">
                  <c:v>172105</c:v>
                </c:pt>
                <c:pt idx="509">
                  <c:v>172105</c:v>
                </c:pt>
                <c:pt idx="510">
                  <c:v>171241</c:v>
                </c:pt>
                <c:pt idx="511">
                  <c:v>172185</c:v>
                </c:pt>
                <c:pt idx="512">
                  <c:v>171241</c:v>
                </c:pt>
                <c:pt idx="513">
                  <c:v>171241</c:v>
                </c:pt>
                <c:pt idx="514">
                  <c:v>1261</c:v>
                </c:pt>
                <c:pt idx="515">
                  <c:v>31853</c:v>
                </c:pt>
                <c:pt idx="516">
                  <c:v>32093</c:v>
                </c:pt>
                <c:pt idx="517">
                  <c:v>31853</c:v>
                </c:pt>
                <c:pt idx="518">
                  <c:v>1081453</c:v>
                </c:pt>
                <c:pt idx="519">
                  <c:v>27077</c:v>
                </c:pt>
                <c:pt idx="520">
                  <c:v>458</c:v>
                </c:pt>
                <c:pt idx="521">
                  <c:v>46290</c:v>
                </c:pt>
                <c:pt idx="522">
                  <c:v>456</c:v>
                </c:pt>
                <c:pt idx="523">
                  <c:v>57583</c:v>
                </c:pt>
                <c:pt idx="524">
                  <c:v>486</c:v>
                </c:pt>
                <c:pt idx="525">
                  <c:v>62462</c:v>
                </c:pt>
                <c:pt idx="526">
                  <c:v>452</c:v>
                </c:pt>
                <c:pt idx="527">
                  <c:v>56682</c:v>
                </c:pt>
                <c:pt idx="528">
                  <c:v>482</c:v>
                </c:pt>
                <c:pt idx="529">
                  <c:v>44768</c:v>
                </c:pt>
                <c:pt idx="530">
                  <c:v>448</c:v>
                </c:pt>
                <c:pt idx="531">
                  <c:v>55842</c:v>
                </c:pt>
                <c:pt idx="532">
                  <c:v>446</c:v>
                </c:pt>
                <c:pt idx="533">
                  <c:v>60632</c:v>
                </c:pt>
                <c:pt idx="534">
                  <c:v>476</c:v>
                </c:pt>
                <c:pt idx="535">
                  <c:v>54659</c:v>
                </c:pt>
                <c:pt idx="536">
                  <c:v>474</c:v>
                </c:pt>
                <c:pt idx="537">
                  <c:v>42814</c:v>
                </c:pt>
                <c:pt idx="538">
                  <c:v>472</c:v>
                </c:pt>
                <c:pt idx="539">
                  <c:v>53455</c:v>
                </c:pt>
                <c:pt idx="540">
                  <c:v>438</c:v>
                </c:pt>
                <c:pt idx="541">
                  <c:v>57762</c:v>
                </c:pt>
                <c:pt idx="542">
                  <c:v>468</c:v>
                </c:pt>
                <c:pt idx="543">
                  <c:v>52303</c:v>
                </c:pt>
                <c:pt idx="544">
                  <c:v>434</c:v>
                </c:pt>
                <c:pt idx="545">
                  <c:v>41360</c:v>
                </c:pt>
                <c:pt idx="546">
                  <c:v>464</c:v>
                </c:pt>
                <c:pt idx="547">
                  <c:v>51343</c:v>
                </c:pt>
                <c:pt idx="548">
                  <c:v>430</c:v>
                </c:pt>
                <c:pt idx="549">
                  <c:v>55741</c:v>
                </c:pt>
                <c:pt idx="550">
                  <c:v>427</c:v>
                </c:pt>
                <c:pt idx="551">
                  <c:v>50473</c:v>
                </c:pt>
                <c:pt idx="552">
                  <c:v>425</c:v>
                </c:pt>
                <c:pt idx="553">
                  <c:v>39506</c:v>
                </c:pt>
                <c:pt idx="554">
                  <c:v>455</c:v>
                </c:pt>
                <c:pt idx="555">
                  <c:v>49091</c:v>
                </c:pt>
                <c:pt idx="556">
                  <c:v>453</c:v>
                </c:pt>
                <c:pt idx="557">
                  <c:v>53154</c:v>
                </c:pt>
                <c:pt idx="558">
                  <c:v>451</c:v>
                </c:pt>
                <c:pt idx="559">
                  <c:v>48192</c:v>
                </c:pt>
                <c:pt idx="560">
                  <c:v>417</c:v>
                </c:pt>
                <c:pt idx="561">
                  <c:v>37904</c:v>
                </c:pt>
                <c:pt idx="562">
                  <c:v>447</c:v>
                </c:pt>
                <c:pt idx="563">
                  <c:v>47256</c:v>
                </c:pt>
                <c:pt idx="564">
                  <c:v>445</c:v>
                </c:pt>
                <c:pt idx="565">
                  <c:v>51486</c:v>
                </c:pt>
                <c:pt idx="566">
                  <c:v>443</c:v>
                </c:pt>
                <c:pt idx="567">
                  <c:v>46393</c:v>
                </c:pt>
                <c:pt idx="568">
                  <c:v>441</c:v>
                </c:pt>
                <c:pt idx="569">
                  <c:v>36326</c:v>
                </c:pt>
                <c:pt idx="570">
                  <c:v>407</c:v>
                </c:pt>
                <c:pt idx="571">
                  <c:v>45251</c:v>
                </c:pt>
                <c:pt idx="572">
                  <c:v>405</c:v>
                </c:pt>
                <c:pt idx="573">
                  <c:v>49022</c:v>
                </c:pt>
                <c:pt idx="574">
                  <c:v>435</c:v>
                </c:pt>
                <c:pt idx="575">
                  <c:v>44411</c:v>
                </c:pt>
                <c:pt idx="576">
                  <c:v>433</c:v>
                </c:pt>
                <c:pt idx="577">
                  <c:v>34768</c:v>
                </c:pt>
                <c:pt idx="578">
                  <c:v>399</c:v>
                </c:pt>
                <c:pt idx="579">
                  <c:v>43509</c:v>
                </c:pt>
                <c:pt idx="580">
                  <c:v>429</c:v>
                </c:pt>
                <c:pt idx="581">
                  <c:v>47195</c:v>
                </c:pt>
                <c:pt idx="582">
                  <c:v>395</c:v>
                </c:pt>
                <c:pt idx="583">
                  <c:v>42682</c:v>
                </c:pt>
                <c:pt idx="584">
                  <c:v>393</c:v>
                </c:pt>
                <c:pt idx="585">
                  <c:v>33434</c:v>
                </c:pt>
                <c:pt idx="586">
                  <c:v>423</c:v>
                </c:pt>
                <c:pt idx="587">
                  <c:v>41405</c:v>
                </c:pt>
                <c:pt idx="588">
                  <c:v>421</c:v>
                </c:pt>
                <c:pt idx="589">
                  <c:v>44654</c:v>
                </c:pt>
                <c:pt idx="590">
                  <c:v>419</c:v>
                </c:pt>
                <c:pt idx="591">
                  <c:v>40389</c:v>
                </c:pt>
                <c:pt idx="592">
                  <c:v>385</c:v>
                </c:pt>
                <c:pt idx="593">
                  <c:v>31952</c:v>
                </c:pt>
                <c:pt idx="594">
                  <c:v>383</c:v>
                </c:pt>
                <c:pt idx="595">
                  <c:v>39516</c:v>
                </c:pt>
                <c:pt idx="596">
                  <c:v>413</c:v>
                </c:pt>
                <c:pt idx="597">
                  <c:v>42868</c:v>
                </c:pt>
                <c:pt idx="598">
                  <c:v>411</c:v>
                </c:pt>
                <c:pt idx="599">
                  <c:v>38977</c:v>
                </c:pt>
                <c:pt idx="600">
                  <c:v>377</c:v>
                </c:pt>
                <c:pt idx="601">
                  <c:v>30590</c:v>
                </c:pt>
                <c:pt idx="602">
                  <c:v>407</c:v>
                </c:pt>
                <c:pt idx="603">
                  <c:v>37733</c:v>
                </c:pt>
                <c:pt idx="604">
                  <c:v>405</c:v>
                </c:pt>
                <c:pt idx="605">
                  <c:v>40842</c:v>
                </c:pt>
                <c:pt idx="606">
                  <c:v>403</c:v>
                </c:pt>
                <c:pt idx="607">
                  <c:v>36750</c:v>
                </c:pt>
                <c:pt idx="608">
                  <c:v>369</c:v>
                </c:pt>
                <c:pt idx="609">
                  <c:v>29088</c:v>
                </c:pt>
                <c:pt idx="610">
                  <c:v>367</c:v>
                </c:pt>
                <c:pt idx="611">
                  <c:v>35905</c:v>
                </c:pt>
                <c:pt idx="612">
                  <c:v>365</c:v>
                </c:pt>
                <c:pt idx="613">
                  <c:v>39177</c:v>
                </c:pt>
                <c:pt idx="614">
                  <c:v>362</c:v>
                </c:pt>
                <c:pt idx="615">
                  <c:v>35218</c:v>
                </c:pt>
                <c:pt idx="616">
                  <c:v>392</c:v>
                </c:pt>
                <c:pt idx="617">
                  <c:v>27482</c:v>
                </c:pt>
                <c:pt idx="618">
                  <c:v>358</c:v>
                </c:pt>
                <c:pt idx="619">
                  <c:v>34031</c:v>
                </c:pt>
                <c:pt idx="620">
                  <c:v>388</c:v>
                </c:pt>
                <c:pt idx="621">
                  <c:v>36850</c:v>
                </c:pt>
                <c:pt idx="622">
                  <c:v>354</c:v>
                </c:pt>
                <c:pt idx="623">
                  <c:v>33536</c:v>
                </c:pt>
                <c:pt idx="624">
                  <c:v>352</c:v>
                </c:pt>
                <c:pt idx="625">
                  <c:v>26184</c:v>
                </c:pt>
                <c:pt idx="626">
                  <c:v>350</c:v>
                </c:pt>
                <c:pt idx="627">
                  <c:v>32720</c:v>
                </c:pt>
                <c:pt idx="628">
                  <c:v>348</c:v>
                </c:pt>
                <c:pt idx="629">
                  <c:v>35210</c:v>
                </c:pt>
                <c:pt idx="630">
                  <c:v>346</c:v>
                </c:pt>
                <c:pt idx="631">
                  <c:v>31800</c:v>
                </c:pt>
                <c:pt idx="632">
                  <c:v>344</c:v>
                </c:pt>
                <c:pt idx="633">
                  <c:v>24830</c:v>
                </c:pt>
                <c:pt idx="634">
                  <c:v>374</c:v>
                </c:pt>
                <c:pt idx="635">
                  <c:v>30663</c:v>
                </c:pt>
                <c:pt idx="636">
                  <c:v>340</c:v>
                </c:pt>
                <c:pt idx="637">
                  <c:v>33190</c:v>
                </c:pt>
                <c:pt idx="638">
                  <c:v>370</c:v>
                </c:pt>
                <c:pt idx="639">
                  <c:v>30012</c:v>
                </c:pt>
                <c:pt idx="640">
                  <c:v>368</c:v>
                </c:pt>
                <c:pt idx="641">
                  <c:v>23768</c:v>
                </c:pt>
                <c:pt idx="642">
                  <c:v>366</c:v>
                </c:pt>
                <c:pt idx="643">
                  <c:v>29469</c:v>
                </c:pt>
                <c:pt idx="644">
                  <c:v>332</c:v>
                </c:pt>
                <c:pt idx="645">
                  <c:v>31911</c:v>
                </c:pt>
                <c:pt idx="646">
                  <c:v>362</c:v>
                </c:pt>
                <c:pt idx="647">
                  <c:v>28827</c:v>
                </c:pt>
                <c:pt idx="648">
                  <c:v>360</c:v>
                </c:pt>
                <c:pt idx="649">
                  <c:v>22522</c:v>
                </c:pt>
                <c:pt idx="650">
                  <c:v>326</c:v>
                </c:pt>
                <c:pt idx="651">
                  <c:v>27555</c:v>
                </c:pt>
                <c:pt idx="652">
                  <c:v>324</c:v>
                </c:pt>
                <c:pt idx="653">
                  <c:v>29982</c:v>
                </c:pt>
                <c:pt idx="654">
                  <c:v>354</c:v>
                </c:pt>
                <c:pt idx="655">
                  <c:v>27138</c:v>
                </c:pt>
                <c:pt idx="656">
                  <c:v>320</c:v>
                </c:pt>
                <c:pt idx="657">
                  <c:v>21312</c:v>
                </c:pt>
                <c:pt idx="658">
                  <c:v>318</c:v>
                </c:pt>
                <c:pt idx="659">
                  <c:v>26182</c:v>
                </c:pt>
                <c:pt idx="660">
                  <c:v>348</c:v>
                </c:pt>
                <c:pt idx="661">
                  <c:v>28560</c:v>
                </c:pt>
                <c:pt idx="662">
                  <c:v>314</c:v>
                </c:pt>
                <c:pt idx="663">
                  <c:v>25796</c:v>
                </c:pt>
                <c:pt idx="664">
                  <c:v>344</c:v>
                </c:pt>
                <c:pt idx="665">
                  <c:v>19934</c:v>
                </c:pt>
                <c:pt idx="666">
                  <c:v>310</c:v>
                </c:pt>
                <c:pt idx="667">
                  <c:v>24763</c:v>
                </c:pt>
                <c:pt idx="668">
                  <c:v>308</c:v>
                </c:pt>
                <c:pt idx="669">
                  <c:v>26738</c:v>
                </c:pt>
                <c:pt idx="670">
                  <c:v>306</c:v>
                </c:pt>
                <c:pt idx="671">
                  <c:v>24190</c:v>
                </c:pt>
                <c:pt idx="672">
                  <c:v>304</c:v>
                </c:pt>
                <c:pt idx="673">
                  <c:v>18800</c:v>
                </c:pt>
                <c:pt idx="674">
                  <c:v>302</c:v>
                </c:pt>
                <c:pt idx="675">
                  <c:v>23483</c:v>
                </c:pt>
                <c:pt idx="676">
                  <c:v>332</c:v>
                </c:pt>
                <c:pt idx="677">
                  <c:v>25213</c:v>
                </c:pt>
                <c:pt idx="678">
                  <c:v>329</c:v>
                </c:pt>
                <c:pt idx="679">
                  <c:v>22723</c:v>
                </c:pt>
                <c:pt idx="680">
                  <c:v>327</c:v>
                </c:pt>
                <c:pt idx="681">
                  <c:v>17642</c:v>
                </c:pt>
                <c:pt idx="682">
                  <c:v>325</c:v>
                </c:pt>
                <c:pt idx="683">
                  <c:v>21951</c:v>
                </c:pt>
                <c:pt idx="684">
                  <c:v>291</c:v>
                </c:pt>
                <c:pt idx="685">
                  <c:v>23682</c:v>
                </c:pt>
                <c:pt idx="686">
                  <c:v>321</c:v>
                </c:pt>
                <c:pt idx="687">
                  <c:v>21240</c:v>
                </c:pt>
                <c:pt idx="688">
                  <c:v>287</c:v>
                </c:pt>
                <c:pt idx="689">
                  <c:v>16808</c:v>
                </c:pt>
                <c:pt idx="690">
                  <c:v>285</c:v>
                </c:pt>
                <c:pt idx="691">
                  <c:v>20524</c:v>
                </c:pt>
                <c:pt idx="692">
                  <c:v>315</c:v>
                </c:pt>
                <c:pt idx="693">
                  <c:v>22182</c:v>
                </c:pt>
                <c:pt idx="694">
                  <c:v>281</c:v>
                </c:pt>
                <c:pt idx="695">
                  <c:v>20227</c:v>
                </c:pt>
                <c:pt idx="696">
                  <c:v>311</c:v>
                </c:pt>
                <c:pt idx="697">
                  <c:v>15542</c:v>
                </c:pt>
                <c:pt idx="698">
                  <c:v>309</c:v>
                </c:pt>
                <c:pt idx="699">
                  <c:v>19311</c:v>
                </c:pt>
                <c:pt idx="700">
                  <c:v>275</c:v>
                </c:pt>
                <c:pt idx="701">
                  <c:v>20590</c:v>
                </c:pt>
                <c:pt idx="702">
                  <c:v>305</c:v>
                </c:pt>
                <c:pt idx="703">
                  <c:v>18627</c:v>
                </c:pt>
                <c:pt idx="704">
                  <c:v>303</c:v>
                </c:pt>
                <c:pt idx="705">
                  <c:v>14760</c:v>
                </c:pt>
                <c:pt idx="706">
                  <c:v>301</c:v>
                </c:pt>
                <c:pt idx="707">
                  <c:v>17953</c:v>
                </c:pt>
                <c:pt idx="708">
                  <c:v>299</c:v>
                </c:pt>
                <c:pt idx="709">
                  <c:v>19635</c:v>
                </c:pt>
                <c:pt idx="710">
                  <c:v>297</c:v>
                </c:pt>
                <c:pt idx="711">
                  <c:v>17529</c:v>
                </c:pt>
                <c:pt idx="712">
                  <c:v>295</c:v>
                </c:pt>
                <c:pt idx="713">
                  <c:v>13594</c:v>
                </c:pt>
                <c:pt idx="714">
                  <c:v>293</c:v>
                </c:pt>
                <c:pt idx="715">
                  <c:v>16689</c:v>
                </c:pt>
                <c:pt idx="716">
                  <c:v>259</c:v>
                </c:pt>
                <c:pt idx="717">
                  <c:v>18134</c:v>
                </c:pt>
                <c:pt idx="718">
                  <c:v>289</c:v>
                </c:pt>
                <c:pt idx="719">
                  <c:v>16386</c:v>
                </c:pt>
                <c:pt idx="720">
                  <c:v>287</c:v>
                </c:pt>
                <c:pt idx="721">
                  <c:v>12640</c:v>
                </c:pt>
                <c:pt idx="722">
                  <c:v>285</c:v>
                </c:pt>
                <c:pt idx="723">
                  <c:v>15792</c:v>
                </c:pt>
                <c:pt idx="724">
                  <c:v>283</c:v>
                </c:pt>
                <c:pt idx="725">
                  <c:v>16868</c:v>
                </c:pt>
                <c:pt idx="726">
                  <c:v>281</c:v>
                </c:pt>
                <c:pt idx="727">
                  <c:v>15352</c:v>
                </c:pt>
                <c:pt idx="728">
                  <c:v>279</c:v>
                </c:pt>
                <c:pt idx="729">
                  <c:v>11942</c:v>
                </c:pt>
                <c:pt idx="730">
                  <c:v>277</c:v>
                </c:pt>
                <c:pt idx="731">
                  <c:v>14385</c:v>
                </c:pt>
                <c:pt idx="732">
                  <c:v>275</c:v>
                </c:pt>
                <c:pt idx="733">
                  <c:v>15466</c:v>
                </c:pt>
                <c:pt idx="734">
                  <c:v>241</c:v>
                </c:pt>
                <c:pt idx="735">
                  <c:v>13957</c:v>
                </c:pt>
                <c:pt idx="736">
                  <c:v>271</c:v>
                </c:pt>
                <c:pt idx="737">
                  <c:v>11072</c:v>
                </c:pt>
                <c:pt idx="738">
                  <c:v>269</c:v>
                </c:pt>
                <c:pt idx="739">
                  <c:v>13397</c:v>
                </c:pt>
                <c:pt idx="740">
                  <c:v>267</c:v>
                </c:pt>
                <c:pt idx="741">
                  <c:v>14625</c:v>
                </c:pt>
                <c:pt idx="742">
                  <c:v>232</c:v>
                </c:pt>
                <c:pt idx="743">
                  <c:v>13164</c:v>
                </c:pt>
                <c:pt idx="744">
                  <c:v>230</c:v>
                </c:pt>
                <c:pt idx="745">
                  <c:v>10234</c:v>
                </c:pt>
                <c:pt idx="746">
                  <c:v>260</c:v>
                </c:pt>
                <c:pt idx="747">
                  <c:v>12197</c:v>
                </c:pt>
                <c:pt idx="748">
                  <c:v>258</c:v>
                </c:pt>
                <c:pt idx="749">
                  <c:v>13130</c:v>
                </c:pt>
                <c:pt idx="750">
                  <c:v>224</c:v>
                </c:pt>
                <c:pt idx="751">
                  <c:v>12036</c:v>
                </c:pt>
                <c:pt idx="752">
                  <c:v>222</c:v>
                </c:pt>
                <c:pt idx="753">
                  <c:v>9432</c:v>
                </c:pt>
                <c:pt idx="754">
                  <c:v>252</c:v>
                </c:pt>
                <c:pt idx="755">
                  <c:v>11302</c:v>
                </c:pt>
                <c:pt idx="756">
                  <c:v>250</c:v>
                </c:pt>
                <c:pt idx="757">
                  <c:v>12170</c:v>
                </c:pt>
                <c:pt idx="758">
                  <c:v>248</c:v>
                </c:pt>
                <c:pt idx="759">
                  <c:v>11154</c:v>
                </c:pt>
                <c:pt idx="760">
                  <c:v>246</c:v>
                </c:pt>
                <c:pt idx="761">
                  <c:v>8662</c:v>
                </c:pt>
                <c:pt idx="762">
                  <c:v>212</c:v>
                </c:pt>
                <c:pt idx="763">
                  <c:v>10245</c:v>
                </c:pt>
                <c:pt idx="764">
                  <c:v>210</c:v>
                </c:pt>
                <c:pt idx="765">
                  <c:v>11222</c:v>
                </c:pt>
                <c:pt idx="766">
                  <c:v>240</c:v>
                </c:pt>
                <c:pt idx="767">
                  <c:v>9949</c:v>
                </c:pt>
                <c:pt idx="768">
                  <c:v>206</c:v>
                </c:pt>
                <c:pt idx="769">
                  <c:v>7760</c:v>
                </c:pt>
                <c:pt idx="770">
                  <c:v>236</c:v>
                </c:pt>
                <c:pt idx="771">
                  <c:v>9467</c:v>
                </c:pt>
                <c:pt idx="772">
                  <c:v>202</c:v>
                </c:pt>
                <c:pt idx="773">
                  <c:v>10367</c:v>
                </c:pt>
                <c:pt idx="774">
                  <c:v>200</c:v>
                </c:pt>
                <c:pt idx="775">
                  <c:v>9311</c:v>
                </c:pt>
                <c:pt idx="776">
                  <c:v>198</c:v>
                </c:pt>
                <c:pt idx="777">
                  <c:v>7034</c:v>
                </c:pt>
                <c:pt idx="778">
                  <c:v>204</c:v>
                </c:pt>
                <c:pt idx="779">
                  <c:v>8513</c:v>
                </c:pt>
                <c:pt idx="780">
                  <c:v>226</c:v>
                </c:pt>
                <c:pt idx="781">
                  <c:v>9294</c:v>
                </c:pt>
                <c:pt idx="782">
                  <c:v>192</c:v>
                </c:pt>
                <c:pt idx="783">
                  <c:v>8377</c:v>
                </c:pt>
                <c:pt idx="784">
                  <c:v>190</c:v>
                </c:pt>
                <c:pt idx="785">
                  <c:v>6560</c:v>
                </c:pt>
                <c:pt idx="786">
                  <c:v>188</c:v>
                </c:pt>
                <c:pt idx="787">
                  <c:v>7948</c:v>
                </c:pt>
                <c:pt idx="788">
                  <c:v>218</c:v>
                </c:pt>
                <c:pt idx="789">
                  <c:v>8320</c:v>
                </c:pt>
                <c:pt idx="790">
                  <c:v>184</c:v>
                </c:pt>
                <c:pt idx="791">
                  <c:v>7649</c:v>
                </c:pt>
                <c:pt idx="792">
                  <c:v>214</c:v>
                </c:pt>
                <c:pt idx="793">
                  <c:v>5926</c:v>
                </c:pt>
                <c:pt idx="794">
                  <c:v>180</c:v>
                </c:pt>
                <c:pt idx="795">
                  <c:v>6841</c:v>
                </c:pt>
                <c:pt idx="796">
                  <c:v>178</c:v>
                </c:pt>
                <c:pt idx="797">
                  <c:v>7362</c:v>
                </c:pt>
                <c:pt idx="798">
                  <c:v>208</c:v>
                </c:pt>
                <c:pt idx="799">
                  <c:v>6571</c:v>
                </c:pt>
                <c:pt idx="800">
                  <c:v>206</c:v>
                </c:pt>
                <c:pt idx="801">
                  <c:v>5136</c:v>
                </c:pt>
                <c:pt idx="802">
                  <c:v>204</c:v>
                </c:pt>
                <c:pt idx="803">
                  <c:v>6209</c:v>
                </c:pt>
                <c:pt idx="804">
                  <c:v>202</c:v>
                </c:pt>
                <c:pt idx="805">
                  <c:v>6861</c:v>
                </c:pt>
                <c:pt idx="806">
                  <c:v>199</c:v>
                </c:pt>
                <c:pt idx="807">
                  <c:v>5976</c:v>
                </c:pt>
                <c:pt idx="808">
                  <c:v>165</c:v>
                </c:pt>
                <c:pt idx="809">
                  <c:v>4586</c:v>
                </c:pt>
                <c:pt idx="810">
                  <c:v>195</c:v>
                </c:pt>
                <c:pt idx="811">
                  <c:v>5445</c:v>
                </c:pt>
                <c:pt idx="812">
                  <c:v>161</c:v>
                </c:pt>
                <c:pt idx="813">
                  <c:v>6002</c:v>
                </c:pt>
                <c:pt idx="814">
                  <c:v>159</c:v>
                </c:pt>
                <c:pt idx="815">
                  <c:v>5404</c:v>
                </c:pt>
                <c:pt idx="816">
                  <c:v>157</c:v>
                </c:pt>
                <c:pt idx="817">
                  <c:v>4008</c:v>
                </c:pt>
                <c:pt idx="818">
                  <c:v>155</c:v>
                </c:pt>
                <c:pt idx="819">
                  <c:v>4882</c:v>
                </c:pt>
                <c:pt idx="820">
                  <c:v>153</c:v>
                </c:pt>
                <c:pt idx="821">
                  <c:v>5390</c:v>
                </c:pt>
                <c:pt idx="822">
                  <c:v>183</c:v>
                </c:pt>
                <c:pt idx="823">
                  <c:v>4653</c:v>
                </c:pt>
                <c:pt idx="824">
                  <c:v>149</c:v>
                </c:pt>
                <c:pt idx="825">
                  <c:v>3734</c:v>
                </c:pt>
                <c:pt idx="826">
                  <c:v>179</c:v>
                </c:pt>
                <c:pt idx="827">
                  <c:v>4381</c:v>
                </c:pt>
                <c:pt idx="828">
                  <c:v>145</c:v>
                </c:pt>
                <c:pt idx="829">
                  <c:v>4430</c:v>
                </c:pt>
                <c:pt idx="830">
                  <c:v>143</c:v>
                </c:pt>
                <c:pt idx="831">
                  <c:v>3962</c:v>
                </c:pt>
                <c:pt idx="832">
                  <c:v>173</c:v>
                </c:pt>
                <c:pt idx="833">
                  <c:v>3272</c:v>
                </c:pt>
                <c:pt idx="834">
                  <c:v>171</c:v>
                </c:pt>
                <c:pt idx="835">
                  <c:v>3871</c:v>
                </c:pt>
                <c:pt idx="836">
                  <c:v>137</c:v>
                </c:pt>
                <c:pt idx="837">
                  <c:v>3931</c:v>
                </c:pt>
                <c:pt idx="838">
                  <c:v>167</c:v>
                </c:pt>
                <c:pt idx="839">
                  <c:v>3439</c:v>
                </c:pt>
                <c:pt idx="840">
                  <c:v>141</c:v>
                </c:pt>
                <c:pt idx="841">
                  <c:v>2658</c:v>
                </c:pt>
                <c:pt idx="842">
                  <c:v>163</c:v>
                </c:pt>
                <c:pt idx="843">
                  <c:v>3089</c:v>
                </c:pt>
                <c:pt idx="844">
                  <c:v>129</c:v>
                </c:pt>
                <c:pt idx="845">
                  <c:v>3278</c:v>
                </c:pt>
                <c:pt idx="846">
                  <c:v>159</c:v>
                </c:pt>
                <c:pt idx="847">
                  <c:v>3115</c:v>
                </c:pt>
                <c:pt idx="848">
                  <c:v>157</c:v>
                </c:pt>
                <c:pt idx="849">
                  <c:v>2264</c:v>
                </c:pt>
                <c:pt idx="850">
                  <c:v>155</c:v>
                </c:pt>
                <c:pt idx="851">
                  <c:v>2848</c:v>
                </c:pt>
                <c:pt idx="852">
                  <c:v>153</c:v>
                </c:pt>
                <c:pt idx="853">
                  <c:v>2836</c:v>
                </c:pt>
                <c:pt idx="854">
                  <c:v>119</c:v>
                </c:pt>
                <c:pt idx="855">
                  <c:v>2461</c:v>
                </c:pt>
                <c:pt idx="856">
                  <c:v>149</c:v>
                </c:pt>
                <c:pt idx="857">
                  <c:v>1846</c:v>
                </c:pt>
                <c:pt idx="858">
                  <c:v>115</c:v>
                </c:pt>
                <c:pt idx="859">
                  <c:v>2201</c:v>
                </c:pt>
                <c:pt idx="860">
                  <c:v>145</c:v>
                </c:pt>
                <c:pt idx="861">
                  <c:v>2258</c:v>
                </c:pt>
                <c:pt idx="862">
                  <c:v>143</c:v>
                </c:pt>
                <c:pt idx="863">
                  <c:v>2058</c:v>
                </c:pt>
                <c:pt idx="864">
                  <c:v>109</c:v>
                </c:pt>
                <c:pt idx="865">
                  <c:v>1760</c:v>
                </c:pt>
                <c:pt idx="866">
                  <c:v>139</c:v>
                </c:pt>
                <c:pt idx="867">
                  <c:v>2013</c:v>
                </c:pt>
                <c:pt idx="868">
                  <c:v>137</c:v>
                </c:pt>
                <c:pt idx="869">
                  <c:v>1897</c:v>
                </c:pt>
                <c:pt idx="870">
                  <c:v>134</c:v>
                </c:pt>
                <c:pt idx="871">
                  <c:v>1641</c:v>
                </c:pt>
                <c:pt idx="872">
                  <c:v>100</c:v>
                </c:pt>
                <c:pt idx="873">
                  <c:v>1466</c:v>
                </c:pt>
                <c:pt idx="874">
                  <c:v>98</c:v>
                </c:pt>
                <c:pt idx="875">
                  <c:v>1405</c:v>
                </c:pt>
                <c:pt idx="876">
                  <c:v>96</c:v>
                </c:pt>
                <c:pt idx="877">
                  <c:v>1666</c:v>
                </c:pt>
                <c:pt idx="878">
                  <c:v>94</c:v>
                </c:pt>
                <c:pt idx="879">
                  <c:v>1510</c:v>
                </c:pt>
                <c:pt idx="880">
                  <c:v>92</c:v>
                </c:pt>
                <c:pt idx="881">
                  <c:v>1064</c:v>
                </c:pt>
                <c:pt idx="882">
                  <c:v>98</c:v>
                </c:pt>
                <c:pt idx="883">
                  <c:v>1334</c:v>
                </c:pt>
                <c:pt idx="884">
                  <c:v>120</c:v>
                </c:pt>
                <c:pt idx="885">
                  <c:v>1370</c:v>
                </c:pt>
                <c:pt idx="886">
                  <c:v>86</c:v>
                </c:pt>
                <c:pt idx="887">
                  <c:v>1234</c:v>
                </c:pt>
                <c:pt idx="888">
                  <c:v>116</c:v>
                </c:pt>
                <c:pt idx="889">
                  <c:v>782</c:v>
                </c:pt>
                <c:pt idx="890">
                  <c:v>114</c:v>
                </c:pt>
                <c:pt idx="891">
                  <c:v>1037</c:v>
                </c:pt>
                <c:pt idx="892">
                  <c:v>80</c:v>
                </c:pt>
                <c:pt idx="893">
                  <c:v>878</c:v>
                </c:pt>
                <c:pt idx="894">
                  <c:v>78</c:v>
                </c:pt>
                <c:pt idx="895">
                  <c:v>956</c:v>
                </c:pt>
                <c:pt idx="896">
                  <c:v>76</c:v>
                </c:pt>
                <c:pt idx="897">
                  <c:v>608</c:v>
                </c:pt>
                <c:pt idx="898">
                  <c:v>106</c:v>
                </c:pt>
                <c:pt idx="899">
                  <c:v>835</c:v>
                </c:pt>
                <c:pt idx="900">
                  <c:v>72</c:v>
                </c:pt>
                <c:pt idx="901">
                  <c:v>655</c:v>
                </c:pt>
                <c:pt idx="902">
                  <c:v>70</c:v>
                </c:pt>
                <c:pt idx="903">
                  <c:v>605</c:v>
                </c:pt>
                <c:pt idx="904">
                  <c:v>100</c:v>
                </c:pt>
                <c:pt idx="905">
                  <c:v>426</c:v>
                </c:pt>
                <c:pt idx="906">
                  <c:v>98</c:v>
                </c:pt>
                <c:pt idx="907">
                  <c:v>417</c:v>
                </c:pt>
                <c:pt idx="908">
                  <c:v>96</c:v>
                </c:pt>
                <c:pt idx="909">
                  <c:v>414</c:v>
                </c:pt>
                <c:pt idx="910">
                  <c:v>94</c:v>
                </c:pt>
                <c:pt idx="911">
                  <c:v>565</c:v>
                </c:pt>
                <c:pt idx="912">
                  <c:v>60</c:v>
                </c:pt>
                <c:pt idx="913">
                  <c:v>296</c:v>
                </c:pt>
                <c:pt idx="914">
                  <c:v>58</c:v>
                </c:pt>
                <c:pt idx="915">
                  <c:v>492</c:v>
                </c:pt>
                <c:pt idx="916">
                  <c:v>56</c:v>
                </c:pt>
                <c:pt idx="917">
                  <c:v>344</c:v>
                </c:pt>
                <c:pt idx="918">
                  <c:v>54</c:v>
                </c:pt>
                <c:pt idx="919">
                  <c:v>427</c:v>
                </c:pt>
                <c:pt idx="920">
                  <c:v>52</c:v>
                </c:pt>
                <c:pt idx="921">
                  <c:v>214</c:v>
                </c:pt>
                <c:pt idx="922">
                  <c:v>50</c:v>
                </c:pt>
                <c:pt idx="923">
                  <c:v>169</c:v>
                </c:pt>
                <c:pt idx="924">
                  <c:v>56</c:v>
                </c:pt>
                <c:pt idx="925">
                  <c:v>338</c:v>
                </c:pt>
                <c:pt idx="926">
                  <c:v>46</c:v>
                </c:pt>
                <c:pt idx="927">
                  <c:v>178</c:v>
                </c:pt>
                <c:pt idx="928">
                  <c:v>76</c:v>
                </c:pt>
                <c:pt idx="929">
                  <c:v>128</c:v>
                </c:pt>
                <c:pt idx="930">
                  <c:v>42</c:v>
                </c:pt>
                <c:pt idx="931">
                  <c:v>281</c:v>
                </c:pt>
                <c:pt idx="932">
                  <c:v>40</c:v>
                </c:pt>
                <c:pt idx="933">
                  <c:v>141</c:v>
                </c:pt>
                <c:pt idx="934">
                  <c:v>91</c:v>
                </c:pt>
                <c:pt idx="935">
                  <c:v>6399</c:v>
                </c:pt>
                <c:pt idx="936">
                  <c:v>123117</c:v>
                </c:pt>
                <c:pt idx="937">
                  <c:v>219</c:v>
                </c:pt>
                <c:pt idx="938">
                  <c:v>6241</c:v>
                </c:pt>
                <c:pt idx="939">
                  <c:v>115597</c:v>
                </c:pt>
                <c:pt idx="940">
                  <c:v>219</c:v>
                </c:pt>
                <c:pt idx="941">
                  <c:v>4995</c:v>
                </c:pt>
                <c:pt idx="942">
                  <c:v>108045</c:v>
                </c:pt>
                <c:pt idx="943">
                  <c:v>99</c:v>
                </c:pt>
                <c:pt idx="944">
                  <c:v>5925</c:v>
                </c:pt>
                <c:pt idx="945">
                  <c:v>100461</c:v>
                </c:pt>
                <c:pt idx="946">
                  <c:v>91</c:v>
                </c:pt>
                <c:pt idx="947">
                  <c:v>5767</c:v>
                </c:pt>
                <c:pt idx="948">
                  <c:v>93709</c:v>
                </c:pt>
                <c:pt idx="949">
                  <c:v>219</c:v>
                </c:pt>
                <c:pt idx="950">
                  <c:v>4521</c:v>
                </c:pt>
                <c:pt idx="951">
                  <c:v>86637</c:v>
                </c:pt>
                <c:pt idx="952">
                  <c:v>219</c:v>
                </c:pt>
                <c:pt idx="953">
                  <c:v>5451</c:v>
                </c:pt>
                <c:pt idx="954">
                  <c:v>80109</c:v>
                </c:pt>
                <c:pt idx="955">
                  <c:v>219</c:v>
                </c:pt>
                <c:pt idx="956">
                  <c:v>4221</c:v>
                </c:pt>
                <c:pt idx="957">
                  <c:v>74125</c:v>
                </c:pt>
                <c:pt idx="958">
                  <c:v>91</c:v>
                </c:pt>
                <c:pt idx="959">
                  <c:v>4047</c:v>
                </c:pt>
                <c:pt idx="960">
                  <c:v>68109</c:v>
                </c:pt>
                <c:pt idx="961">
                  <c:v>99</c:v>
                </c:pt>
                <c:pt idx="962">
                  <c:v>3921</c:v>
                </c:pt>
                <c:pt idx="963">
                  <c:v>62349</c:v>
                </c:pt>
                <c:pt idx="964">
                  <c:v>91</c:v>
                </c:pt>
                <c:pt idx="965">
                  <c:v>4819</c:v>
                </c:pt>
                <c:pt idx="966">
                  <c:v>56557</c:v>
                </c:pt>
                <c:pt idx="967">
                  <c:v>91</c:v>
                </c:pt>
                <c:pt idx="968">
                  <c:v>3565</c:v>
                </c:pt>
                <c:pt idx="969">
                  <c:v>51597</c:v>
                </c:pt>
                <c:pt idx="970">
                  <c:v>219</c:v>
                </c:pt>
                <c:pt idx="971">
                  <c:v>3439</c:v>
                </c:pt>
                <c:pt idx="972">
                  <c:v>46317</c:v>
                </c:pt>
                <c:pt idx="973">
                  <c:v>219</c:v>
                </c:pt>
                <c:pt idx="974">
                  <c:v>3257</c:v>
                </c:pt>
                <c:pt idx="975">
                  <c:v>41581</c:v>
                </c:pt>
                <c:pt idx="976">
                  <c:v>219</c:v>
                </c:pt>
                <c:pt idx="977">
                  <c:v>3107</c:v>
                </c:pt>
                <c:pt idx="978">
                  <c:v>37389</c:v>
                </c:pt>
                <c:pt idx="979">
                  <c:v>91</c:v>
                </c:pt>
                <c:pt idx="980">
                  <c:v>2957</c:v>
                </c:pt>
                <c:pt idx="981">
                  <c:v>33165</c:v>
                </c:pt>
                <c:pt idx="982">
                  <c:v>219</c:v>
                </c:pt>
                <c:pt idx="983">
                  <c:v>2807</c:v>
                </c:pt>
                <c:pt idx="984">
                  <c:v>29197</c:v>
                </c:pt>
                <c:pt idx="985">
                  <c:v>219</c:v>
                </c:pt>
                <c:pt idx="986">
                  <c:v>2625</c:v>
                </c:pt>
                <c:pt idx="987">
                  <c:v>25485</c:v>
                </c:pt>
                <c:pt idx="988">
                  <c:v>91</c:v>
                </c:pt>
                <c:pt idx="989">
                  <c:v>3555</c:v>
                </c:pt>
                <c:pt idx="990">
                  <c:v>22029</c:v>
                </c:pt>
                <c:pt idx="991">
                  <c:v>99</c:v>
                </c:pt>
                <c:pt idx="992">
                  <c:v>2317</c:v>
                </c:pt>
                <c:pt idx="993">
                  <c:v>18541</c:v>
                </c:pt>
                <c:pt idx="994">
                  <c:v>211</c:v>
                </c:pt>
                <c:pt idx="995">
                  <c:v>2127</c:v>
                </c:pt>
                <c:pt idx="996">
                  <c:v>15885</c:v>
                </c:pt>
                <c:pt idx="997">
                  <c:v>219</c:v>
                </c:pt>
                <c:pt idx="998">
                  <c:v>3081</c:v>
                </c:pt>
                <c:pt idx="999">
                  <c:v>12909</c:v>
                </c:pt>
                <c:pt idx="1000">
                  <c:v>219</c:v>
                </c:pt>
                <c:pt idx="1001">
                  <c:v>2907</c:v>
                </c:pt>
                <c:pt idx="1002">
                  <c:v>10765</c:v>
                </c:pt>
                <c:pt idx="1003">
                  <c:v>91</c:v>
                </c:pt>
                <c:pt idx="1004">
                  <c:v>1685</c:v>
                </c:pt>
                <c:pt idx="1005">
                  <c:v>8317</c:v>
                </c:pt>
                <c:pt idx="1006">
                  <c:v>219</c:v>
                </c:pt>
                <c:pt idx="1007">
                  <c:v>2607</c:v>
                </c:pt>
                <c:pt idx="1008">
                  <c:v>6669</c:v>
                </c:pt>
                <c:pt idx="1009">
                  <c:v>219</c:v>
                </c:pt>
                <c:pt idx="1010">
                  <c:v>2433</c:v>
                </c:pt>
                <c:pt idx="1011">
                  <c:v>4741</c:v>
                </c:pt>
                <c:pt idx="1012">
                  <c:v>219</c:v>
                </c:pt>
                <c:pt idx="1013">
                  <c:v>1123</c:v>
                </c:pt>
                <c:pt idx="1014">
                  <c:v>3589</c:v>
                </c:pt>
                <c:pt idx="1015">
                  <c:v>219</c:v>
                </c:pt>
                <c:pt idx="1016">
                  <c:v>917</c:v>
                </c:pt>
                <c:pt idx="1017">
                  <c:v>2445</c:v>
                </c:pt>
                <c:pt idx="1018">
                  <c:v>211</c:v>
                </c:pt>
                <c:pt idx="1019">
                  <c:v>671</c:v>
                </c:pt>
                <c:pt idx="1020">
                  <c:v>1301</c:v>
                </c:pt>
                <c:pt idx="1021">
                  <c:v>211</c:v>
                </c:pt>
                <c:pt idx="1022">
                  <c:v>825</c:v>
                </c:pt>
                <c:pt idx="1023">
                  <c:v>589</c:v>
                </c:pt>
                <c:pt idx="1024">
                  <c:v>99</c:v>
                </c:pt>
                <c:pt idx="1025">
                  <c:v>419</c:v>
                </c:pt>
                <c:pt idx="1026">
                  <c:v>197</c:v>
                </c:pt>
                <c:pt idx="1027">
                  <c:v>91</c:v>
                </c:pt>
                <c:pt idx="1028">
                  <c:v>223025</c:v>
                </c:pt>
                <c:pt idx="1029">
                  <c:v>279883</c:v>
                </c:pt>
                <c:pt idx="1030">
                  <c:v>70052</c:v>
                </c:pt>
                <c:pt idx="1031">
                  <c:v>4203421</c:v>
                </c:pt>
                <c:pt idx="1032">
                  <c:v>4198509</c:v>
                </c:pt>
                <c:pt idx="1033">
                  <c:v>4202669</c:v>
                </c:pt>
                <c:pt idx="1034">
                  <c:v>4198941</c:v>
                </c:pt>
                <c:pt idx="1035">
                  <c:v>357</c:v>
                </c:pt>
                <c:pt idx="1036">
                  <c:v>701</c:v>
                </c:pt>
                <c:pt idx="1037">
                  <c:v>725</c:v>
                </c:pt>
                <c:pt idx="1038">
                  <c:v>1381</c:v>
                </c:pt>
                <c:pt idx="1039">
                  <c:v>1733</c:v>
                </c:pt>
                <c:pt idx="1040">
                  <c:v>2061</c:v>
                </c:pt>
                <c:pt idx="1041">
                  <c:v>1493</c:v>
                </c:pt>
                <c:pt idx="1042">
                  <c:v>1445</c:v>
                </c:pt>
                <c:pt idx="1043">
                  <c:v>1581</c:v>
                </c:pt>
                <c:pt idx="1044">
                  <c:v>2525</c:v>
                </c:pt>
                <c:pt idx="1045">
                  <c:v>2637</c:v>
                </c:pt>
                <c:pt idx="1046">
                  <c:v>1957</c:v>
                </c:pt>
                <c:pt idx="1047">
                  <c:v>2861</c:v>
                </c:pt>
                <c:pt idx="1048">
                  <c:v>2277</c:v>
                </c:pt>
                <c:pt idx="1049">
                  <c:v>3077</c:v>
                </c:pt>
                <c:pt idx="1050">
                  <c:v>2517</c:v>
                </c:pt>
                <c:pt idx="1051">
                  <c:v>2517</c:v>
                </c:pt>
                <c:pt idx="1052">
                  <c:v>2621</c:v>
                </c:pt>
                <c:pt idx="1053">
                  <c:v>2725</c:v>
                </c:pt>
                <c:pt idx="1054">
                  <c:v>2829</c:v>
                </c:pt>
                <c:pt idx="1055">
                  <c:v>3061</c:v>
                </c:pt>
                <c:pt idx="1056">
                  <c:v>3869</c:v>
                </c:pt>
                <c:pt idx="1057">
                  <c:v>3981</c:v>
                </c:pt>
                <c:pt idx="1058">
                  <c:v>3413</c:v>
                </c:pt>
                <c:pt idx="1059">
                  <c:v>3525</c:v>
                </c:pt>
                <c:pt idx="1060">
                  <c:v>3637</c:v>
                </c:pt>
                <c:pt idx="1061">
                  <c:v>3629</c:v>
                </c:pt>
                <c:pt idx="1062">
                  <c:v>4541</c:v>
                </c:pt>
                <c:pt idx="1063">
                  <c:v>3853</c:v>
                </c:pt>
                <c:pt idx="1064">
                  <c:v>4765</c:v>
                </c:pt>
                <c:pt idx="1065">
                  <c:v>4197</c:v>
                </c:pt>
                <c:pt idx="1066">
                  <c:v>4309</c:v>
                </c:pt>
                <c:pt idx="1067">
                  <c:v>4301</c:v>
                </c:pt>
                <c:pt idx="1068">
                  <c:v>4397</c:v>
                </c:pt>
                <c:pt idx="1069">
                  <c:v>5325</c:v>
                </c:pt>
                <c:pt idx="1070">
                  <c:v>5437</c:v>
                </c:pt>
                <c:pt idx="1071">
                  <c:v>4741</c:v>
                </c:pt>
                <c:pt idx="1072">
                  <c:v>5661</c:v>
                </c:pt>
                <c:pt idx="1073">
                  <c:v>5773</c:v>
                </c:pt>
                <c:pt idx="1074">
                  <c:v>5205</c:v>
                </c:pt>
                <c:pt idx="1075">
                  <c:v>5205</c:v>
                </c:pt>
                <c:pt idx="1076">
                  <c:v>5317</c:v>
                </c:pt>
                <c:pt idx="1077">
                  <c:v>5421</c:v>
                </c:pt>
                <c:pt idx="1078">
                  <c:v>5653</c:v>
                </c:pt>
                <c:pt idx="1079">
                  <c:v>5645</c:v>
                </c:pt>
                <c:pt idx="1080">
                  <c:v>6557</c:v>
                </c:pt>
                <c:pt idx="1081">
                  <c:v>6669</c:v>
                </c:pt>
                <c:pt idx="1082">
                  <c:v>5981</c:v>
                </c:pt>
                <c:pt idx="1083">
                  <c:v>6893</c:v>
                </c:pt>
                <c:pt idx="1084">
                  <c:v>7005</c:v>
                </c:pt>
                <c:pt idx="1085">
                  <c:v>6421</c:v>
                </c:pt>
                <c:pt idx="1086">
                  <c:v>7229</c:v>
                </c:pt>
                <c:pt idx="1087">
                  <c:v>6637</c:v>
                </c:pt>
                <c:pt idx="1088">
                  <c:v>7453</c:v>
                </c:pt>
                <c:pt idx="1089">
                  <c:v>6773</c:v>
                </c:pt>
                <c:pt idx="1090">
                  <c:v>6877</c:v>
                </c:pt>
                <c:pt idx="1091">
                  <c:v>6989</c:v>
                </c:pt>
                <c:pt idx="1092">
                  <c:v>7205</c:v>
                </c:pt>
                <c:pt idx="1093">
                  <c:v>7197</c:v>
                </c:pt>
                <c:pt idx="1094">
                  <c:v>7445</c:v>
                </c:pt>
                <c:pt idx="1095">
                  <c:v>7421</c:v>
                </c:pt>
                <c:pt idx="1096">
                  <c:v>7645</c:v>
                </c:pt>
                <c:pt idx="1097">
                  <c:v>7781</c:v>
                </c:pt>
                <c:pt idx="1098">
                  <c:v>7765</c:v>
                </c:pt>
                <c:pt idx="1099">
                  <c:v>7981</c:v>
                </c:pt>
                <c:pt idx="1100">
                  <c:v>8797</c:v>
                </c:pt>
                <c:pt idx="1101">
                  <c:v>8909</c:v>
                </c:pt>
                <c:pt idx="1102">
                  <c:v>9021</c:v>
                </c:pt>
                <c:pt idx="1103">
                  <c:v>8333</c:v>
                </c:pt>
                <c:pt idx="1104">
                  <c:v>9245</c:v>
                </c:pt>
                <c:pt idx="1105">
                  <c:v>8557</c:v>
                </c:pt>
                <c:pt idx="1106">
                  <c:v>9469</c:v>
                </c:pt>
                <c:pt idx="1107">
                  <c:v>9581</c:v>
                </c:pt>
                <c:pt idx="1108">
                  <c:v>9693</c:v>
                </c:pt>
                <c:pt idx="1109">
                  <c:v>9805</c:v>
                </c:pt>
                <c:pt idx="1110">
                  <c:v>9245</c:v>
                </c:pt>
                <c:pt idx="1111">
                  <c:v>10029</c:v>
                </c:pt>
                <c:pt idx="1112">
                  <c:v>9437</c:v>
                </c:pt>
                <c:pt idx="1113">
                  <c:v>9573</c:v>
                </c:pt>
                <c:pt idx="1114">
                  <c:v>9573</c:v>
                </c:pt>
                <c:pt idx="1115">
                  <c:v>9661</c:v>
                </c:pt>
                <c:pt idx="1116">
                  <c:v>9893</c:v>
                </c:pt>
                <c:pt idx="1117">
                  <c:v>9997</c:v>
                </c:pt>
                <c:pt idx="1118">
                  <c:v>10813</c:v>
                </c:pt>
                <c:pt idx="1119">
                  <c:v>10133</c:v>
                </c:pt>
                <c:pt idx="1120">
                  <c:v>11037</c:v>
                </c:pt>
                <c:pt idx="1121">
                  <c:v>11149</c:v>
                </c:pt>
                <c:pt idx="1122">
                  <c:v>10589</c:v>
                </c:pt>
                <c:pt idx="1123">
                  <c:v>10677</c:v>
                </c:pt>
                <c:pt idx="1124">
                  <c:v>11485</c:v>
                </c:pt>
                <c:pt idx="1125">
                  <c:v>10781</c:v>
                </c:pt>
                <c:pt idx="1126">
                  <c:v>10925</c:v>
                </c:pt>
                <c:pt idx="1127">
                  <c:v>11021</c:v>
                </c:pt>
                <c:pt idx="1128">
                  <c:v>11253</c:v>
                </c:pt>
                <c:pt idx="1129">
                  <c:v>11253</c:v>
                </c:pt>
                <c:pt idx="1130">
                  <c:v>12157</c:v>
                </c:pt>
                <c:pt idx="1131">
                  <c:v>12269</c:v>
                </c:pt>
                <c:pt idx="1132">
                  <c:v>12381</c:v>
                </c:pt>
                <c:pt idx="1133">
                  <c:v>11797</c:v>
                </c:pt>
                <c:pt idx="1134">
                  <c:v>11829</c:v>
                </c:pt>
                <c:pt idx="1135">
                  <c:v>12021</c:v>
                </c:pt>
                <c:pt idx="1136">
                  <c:v>12829</c:v>
                </c:pt>
                <c:pt idx="1137">
                  <c:v>12141</c:v>
                </c:pt>
                <c:pt idx="1138">
                  <c:v>13053</c:v>
                </c:pt>
                <c:pt idx="1139">
                  <c:v>13165</c:v>
                </c:pt>
                <c:pt idx="1140">
                  <c:v>13277</c:v>
                </c:pt>
                <c:pt idx="1141">
                  <c:v>13389</c:v>
                </c:pt>
                <c:pt idx="1142">
                  <c:v>12701</c:v>
                </c:pt>
                <c:pt idx="1143">
                  <c:v>12909</c:v>
                </c:pt>
                <c:pt idx="1144">
                  <c:v>13725</c:v>
                </c:pt>
                <c:pt idx="1145">
                  <c:v>13837</c:v>
                </c:pt>
                <c:pt idx="1146">
                  <c:v>13189</c:v>
                </c:pt>
                <c:pt idx="1147">
                  <c:v>14061</c:v>
                </c:pt>
                <c:pt idx="1148">
                  <c:v>13381</c:v>
                </c:pt>
                <c:pt idx="1149">
                  <c:v>13485</c:v>
                </c:pt>
                <c:pt idx="1150">
                  <c:v>13757</c:v>
                </c:pt>
                <c:pt idx="1151">
                  <c:v>14509</c:v>
                </c:pt>
                <c:pt idx="1152">
                  <c:v>13949</c:v>
                </c:pt>
                <c:pt idx="1153">
                  <c:v>14733</c:v>
                </c:pt>
                <c:pt idx="1154">
                  <c:v>14221</c:v>
                </c:pt>
                <c:pt idx="1155">
                  <c:v>14205</c:v>
                </c:pt>
                <c:pt idx="1156">
                  <c:v>15069</c:v>
                </c:pt>
                <c:pt idx="1157">
                  <c:v>15181</c:v>
                </c:pt>
                <c:pt idx="1158">
                  <c:v>15293</c:v>
                </c:pt>
                <c:pt idx="1159">
                  <c:v>14741</c:v>
                </c:pt>
                <c:pt idx="1160">
                  <c:v>14765</c:v>
                </c:pt>
                <c:pt idx="1161">
                  <c:v>15629</c:v>
                </c:pt>
                <c:pt idx="1162">
                  <c:v>15149</c:v>
                </c:pt>
                <c:pt idx="1163">
                  <c:v>15629</c:v>
                </c:pt>
                <c:pt idx="1164">
                  <c:v>15517</c:v>
                </c:pt>
                <c:pt idx="1165">
                  <c:v>14405</c:v>
                </c:pt>
                <c:pt idx="1166">
                  <c:v>15293</c:v>
                </c:pt>
                <c:pt idx="1167">
                  <c:v>14133</c:v>
                </c:pt>
                <c:pt idx="1168">
                  <c:v>15069</c:v>
                </c:pt>
                <c:pt idx="1169">
                  <c:v>13973</c:v>
                </c:pt>
                <c:pt idx="1170">
                  <c:v>13965</c:v>
                </c:pt>
                <c:pt idx="1171">
                  <c:v>13741</c:v>
                </c:pt>
                <c:pt idx="1172">
                  <c:v>13621</c:v>
                </c:pt>
                <c:pt idx="1173">
                  <c:v>13525</c:v>
                </c:pt>
                <c:pt idx="1174">
                  <c:v>14397</c:v>
                </c:pt>
                <c:pt idx="1175">
                  <c:v>13285</c:v>
                </c:pt>
                <c:pt idx="1176">
                  <c:v>13189</c:v>
                </c:pt>
                <c:pt idx="1177">
                  <c:v>14061</c:v>
                </c:pt>
                <c:pt idx="1178">
                  <c:v>13949</c:v>
                </c:pt>
                <c:pt idx="1179">
                  <c:v>13837</c:v>
                </c:pt>
                <c:pt idx="1180">
                  <c:v>12741</c:v>
                </c:pt>
                <c:pt idx="1181">
                  <c:v>13613</c:v>
                </c:pt>
                <c:pt idx="1182">
                  <c:v>12509</c:v>
                </c:pt>
                <c:pt idx="1183">
                  <c:v>13389</c:v>
                </c:pt>
                <c:pt idx="1184">
                  <c:v>12285</c:v>
                </c:pt>
                <c:pt idx="1185">
                  <c:v>12165</c:v>
                </c:pt>
                <c:pt idx="1186">
                  <c:v>13053</c:v>
                </c:pt>
                <c:pt idx="1187">
                  <c:v>12941</c:v>
                </c:pt>
                <c:pt idx="1188">
                  <c:v>12829</c:v>
                </c:pt>
                <c:pt idx="1189">
                  <c:v>11741</c:v>
                </c:pt>
                <c:pt idx="1190">
                  <c:v>11597</c:v>
                </c:pt>
                <c:pt idx="1191">
                  <c:v>12493</c:v>
                </c:pt>
                <c:pt idx="1192">
                  <c:v>12381</c:v>
                </c:pt>
                <c:pt idx="1193">
                  <c:v>11261</c:v>
                </c:pt>
                <c:pt idx="1194">
                  <c:v>11173</c:v>
                </c:pt>
                <c:pt idx="1195">
                  <c:v>11045</c:v>
                </c:pt>
                <c:pt idx="1196">
                  <c:v>11933</c:v>
                </c:pt>
                <c:pt idx="1197">
                  <c:v>11821</c:v>
                </c:pt>
                <c:pt idx="1198">
                  <c:v>10733</c:v>
                </c:pt>
                <c:pt idx="1199">
                  <c:v>10597</c:v>
                </c:pt>
                <c:pt idx="1200">
                  <c:v>11485</c:v>
                </c:pt>
                <c:pt idx="1201">
                  <c:v>11373</c:v>
                </c:pt>
                <c:pt idx="1202">
                  <c:v>10285</c:v>
                </c:pt>
                <c:pt idx="1203">
                  <c:v>11149</c:v>
                </c:pt>
                <c:pt idx="1204">
                  <c:v>10029</c:v>
                </c:pt>
                <c:pt idx="1205">
                  <c:v>10925</c:v>
                </c:pt>
                <c:pt idx="1206">
                  <c:v>10813</c:v>
                </c:pt>
                <c:pt idx="1207">
                  <c:v>9733</c:v>
                </c:pt>
                <c:pt idx="1208">
                  <c:v>9557</c:v>
                </c:pt>
                <c:pt idx="1209">
                  <c:v>9485</c:v>
                </c:pt>
                <c:pt idx="1210">
                  <c:v>9365</c:v>
                </c:pt>
                <c:pt idx="1211">
                  <c:v>9277</c:v>
                </c:pt>
                <c:pt idx="1212">
                  <c:v>10141</c:v>
                </c:pt>
                <c:pt idx="1213">
                  <c:v>10029</c:v>
                </c:pt>
                <c:pt idx="1214">
                  <c:v>8917</c:v>
                </c:pt>
                <c:pt idx="1215">
                  <c:v>9805</c:v>
                </c:pt>
                <c:pt idx="1216">
                  <c:v>9693</c:v>
                </c:pt>
                <c:pt idx="1217">
                  <c:v>8589</c:v>
                </c:pt>
                <c:pt idx="1218">
                  <c:v>8501</c:v>
                </c:pt>
                <c:pt idx="1219">
                  <c:v>8373</c:v>
                </c:pt>
                <c:pt idx="1220">
                  <c:v>9245</c:v>
                </c:pt>
                <c:pt idx="1221">
                  <c:v>8125</c:v>
                </c:pt>
                <c:pt idx="1222">
                  <c:v>8053</c:v>
                </c:pt>
                <c:pt idx="1223">
                  <c:v>7909</c:v>
                </c:pt>
                <c:pt idx="1224">
                  <c:v>8797</c:v>
                </c:pt>
                <c:pt idx="1225">
                  <c:v>7685</c:v>
                </c:pt>
                <c:pt idx="1226">
                  <c:v>7565</c:v>
                </c:pt>
                <c:pt idx="1227">
                  <c:v>7453</c:v>
                </c:pt>
                <c:pt idx="1228">
                  <c:v>7397</c:v>
                </c:pt>
                <c:pt idx="1229">
                  <c:v>7237</c:v>
                </c:pt>
                <c:pt idx="1230">
                  <c:v>8125</c:v>
                </c:pt>
                <c:pt idx="1231">
                  <c:v>7045</c:v>
                </c:pt>
                <c:pt idx="1232">
                  <c:v>7901</c:v>
                </c:pt>
                <c:pt idx="1233">
                  <c:v>7789</c:v>
                </c:pt>
                <c:pt idx="1234">
                  <c:v>6669</c:v>
                </c:pt>
                <c:pt idx="1235">
                  <c:v>7565</c:v>
                </c:pt>
                <c:pt idx="1236">
                  <c:v>7453</c:v>
                </c:pt>
                <c:pt idx="1237">
                  <c:v>6485</c:v>
                </c:pt>
                <c:pt idx="1238">
                  <c:v>6261</c:v>
                </c:pt>
                <c:pt idx="1239">
                  <c:v>6149</c:v>
                </c:pt>
                <c:pt idx="1240">
                  <c:v>5973</c:v>
                </c:pt>
                <c:pt idx="1241">
                  <c:v>6893</c:v>
                </c:pt>
                <c:pt idx="1242">
                  <c:v>5805</c:v>
                </c:pt>
                <c:pt idx="1243">
                  <c:v>5717</c:v>
                </c:pt>
                <c:pt idx="1244">
                  <c:v>6557</c:v>
                </c:pt>
                <c:pt idx="1245">
                  <c:v>5573</c:v>
                </c:pt>
                <c:pt idx="1246">
                  <c:v>6333</c:v>
                </c:pt>
                <c:pt idx="1247">
                  <c:v>6221</c:v>
                </c:pt>
                <c:pt idx="1248">
                  <c:v>5125</c:v>
                </c:pt>
                <c:pt idx="1249">
                  <c:v>4997</c:v>
                </c:pt>
                <c:pt idx="1250">
                  <c:v>5885</c:v>
                </c:pt>
                <c:pt idx="1251">
                  <c:v>4725</c:v>
                </c:pt>
                <c:pt idx="1252">
                  <c:v>5661</c:v>
                </c:pt>
                <c:pt idx="1253">
                  <c:v>4565</c:v>
                </c:pt>
                <c:pt idx="1254">
                  <c:v>4405</c:v>
                </c:pt>
                <c:pt idx="1255">
                  <c:v>4373</c:v>
                </c:pt>
                <c:pt idx="1256">
                  <c:v>4253</c:v>
                </c:pt>
                <c:pt idx="1257">
                  <c:v>5101</c:v>
                </c:pt>
                <c:pt idx="1258">
                  <c:v>4989</c:v>
                </c:pt>
                <c:pt idx="1259">
                  <c:v>3893</c:v>
                </c:pt>
                <c:pt idx="1260">
                  <c:v>3765</c:v>
                </c:pt>
                <c:pt idx="1261">
                  <c:v>4653</c:v>
                </c:pt>
                <c:pt idx="1262">
                  <c:v>3669</c:v>
                </c:pt>
                <c:pt idx="1263">
                  <c:v>3469</c:v>
                </c:pt>
                <c:pt idx="1264">
                  <c:v>4317</c:v>
                </c:pt>
                <c:pt idx="1265">
                  <c:v>3229</c:v>
                </c:pt>
                <c:pt idx="1266">
                  <c:v>3133</c:v>
                </c:pt>
                <c:pt idx="1267">
                  <c:v>3981</c:v>
                </c:pt>
                <c:pt idx="1268">
                  <c:v>2861</c:v>
                </c:pt>
                <c:pt idx="1269">
                  <c:v>2685</c:v>
                </c:pt>
                <c:pt idx="1270">
                  <c:v>2621</c:v>
                </c:pt>
                <c:pt idx="1271">
                  <c:v>3525</c:v>
                </c:pt>
                <c:pt idx="1272">
                  <c:v>3421</c:v>
                </c:pt>
                <c:pt idx="1273">
                  <c:v>3309</c:v>
                </c:pt>
                <c:pt idx="1274">
                  <c:v>3197</c:v>
                </c:pt>
                <c:pt idx="1275">
                  <c:v>2069</c:v>
                </c:pt>
                <c:pt idx="1276">
                  <c:v>2973</c:v>
                </c:pt>
                <c:pt idx="1277">
                  <c:v>1853</c:v>
                </c:pt>
                <c:pt idx="1278">
                  <c:v>1749</c:v>
                </c:pt>
                <c:pt idx="1279">
                  <c:v>1653</c:v>
                </c:pt>
                <c:pt idx="1280">
                  <c:v>2525</c:v>
                </c:pt>
                <c:pt idx="1281">
                  <c:v>1421</c:v>
                </c:pt>
                <c:pt idx="1282">
                  <c:v>2277</c:v>
                </c:pt>
                <c:pt idx="1283">
                  <c:v>1181</c:v>
                </c:pt>
                <c:pt idx="1284">
                  <c:v>2069</c:v>
                </c:pt>
                <c:pt idx="1285">
                  <c:v>909</c:v>
                </c:pt>
                <c:pt idx="1286">
                  <c:v>717</c:v>
                </c:pt>
                <c:pt idx="1287">
                  <c:v>549</c:v>
                </c:pt>
                <c:pt idx="1288">
                  <c:v>389</c:v>
                </c:pt>
                <c:pt idx="1289">
                  <c:v>229</c:v>
                </c:pt>
                <c:pt idx="1290">
                  <c:v>914981</c:v>
                </c:pt>
                <c:pt idx="1291">
                  <c:v>2305988</c:v>
                </c:pt>
                <c:pt idx="1292">
                  <c:v>1944071</c:v>
                </c:pt>
                <c:pt idx="1293">
                  <c:v>57877</c:v>
                </c:pt>
                <c:pt idx="1294">
                  <c:v>115213</c:v>
                </c:pt>
                <c:pt idx="1295">
                  <c:v>59041</c:v>
                </c:pt>
                <c:pt idx="1296">
                  <c:v>1327</c:v>
                </c:pt>
                <c:pt idx="1297">
                  <c:v>399107</c:v>
                </c:pt>
                <c:pt idx="1298">
                  <c:v>314537</c:v>
                </c:pt>
                <c:pt idx="1299">
                  <c:v>115069</c:v>
                </c:pt>
                <c:pt idx="1300">
                  <c:v>58569</c:v>
                </c:pt>
                <c:pt idx="1301">
                  <c:v>1319</c:v>
                </c:pt>
                <c:pt idx="1302">
                  <c:v>399723</c:v>
                </c:pt>
                <c:pt idx="1303">
                  <c:v>314921</c:v>
                </c:pt>
                <c:pt idx="1304">
                  <c:v>115213</c:v>
                </c:pt>
                <c:pt idx="1305">
                  <c:v>59049</c:v>
                </c:pt>
                <c:pt idx="1306">
                  <c:v>1327</c:v>
                </c:pt>
                <c:pt idx="1307">
                  <c:v>399667</c:v>
                </c:pt>
                <c:pt idx="1308">
                  <c:v>314537</c:v>
                </c:pt>
                <c:pt idx="1309">
                  <c:v>115213</c:v>
                </c:pt>
                <c:pt idx="1310">
                  <c:v>58569</c:v>
                </c:pt>
                <c:pt idx="1311">
                  <c:v>1319</c:v>
                </c:pt>
                <c:pt idx="1312">
                  <c:v>399131</c:v>
                </c:pt>
                <c:pt idx="1313">
                  <c:v>314537</c:v>
                </c:pt>
                <c:pt idx="1314">
                  <c:v>115213</c:v>
                </c:pt>
                <c:pt idx="1315">
                  <c:v>59041</c:v>
                </c:pt>
                <c:pt idx="1316">
                  <c:v>1319</c:v>
                </c:pt>
                <c:pt idx="1317">
                  <c:v>399091</c:v>
                </c:pt>
                <c:pt idx="1318">
                  <c:v>314921</c:v>
                </c:pt>
                <c:pt idx="1319">
                  <c:v>115069</c:v>
                </c:pt>
                <c:pt idx="1320">
                  <c:v>59049</c:v>
                </c:pt>
                <c:pt idx="1321">
                  <c:v>1431</c:v>
                </c:pt>
                <c:pt idx="1322">
                  <c:v>399667</c:v>
                </c:pt>
                <c:pt idx="1323">
                  <c:v>314921</c:v>
                </c:pt>
                <c:pt idx="1324">
                  <c:v>115069</c:v>
                </c:pt>
                <c:pt idx="1325">
                  <c:v>58577</c:v>
                </c:pt>
                <c:pt idx="1326">
                  <c:v>1327</c:v>
                </c:pt>
                <c:pt idx="1327">
                  <c:v>399123</c:v>
                </c:pt>
                <c:pt idx="1328">
                  <c:v>314537</c:v>
                </c:pt>
                <c:pt idx="1329">
                  <c:v>115213</c:v>
                </c:pt>
                <c:pt idx="1330">
                  <c:v>59049</c:v>
                </c:pt>
                <c:pt idx="1331">
                  <c:v>1431</c:v>
                </c:pt>
                <c:pt idx="1332">
                  <c:v>399091</c:v>
                </c:pt>
                <c:pt idx="1333">
                  <c:v>314929</c:v>
                </c:pt>
                <c:pt idx="1334">
                  <c:v>115213</c:v>
                </c:pt>
                <c:pt idx="1335">
                  <c:v>58569</c:v>
                </c:pt>
                <c:pt idx="1336">
                  <c:v>1327</c:v>
                </c:pt>
                <c:pt idx="1337">
                  <c:v>399091</c:v>
                </c:pt>
                <c:pt idx="1338">
                  <c:v>314537</c:v>
                </c:pt>
                <c:pt idx="1339">
                  <c:v>115069</c:v>
                </c:pt>
                <c:pt idx="1340">
                  <c:v>59049</c:v>
                </c:pt>
                <c:pt idx="1341">
                  <c:v>1431</c:v>
                </c:pt>
                <c:pt idx="1342">
                  <c:v>399091</c:v>
                </c:pt>
                <c:pt idx="1343">
                  <c:v>314537</c:v>
                </c:pt>
                <c:pt idx="1344">
                  <c:v>115213</c:v>
                </c:pt>
                <c:pt idx="1345">
                  <c:v>59049</c:v>
                </c:pt>
                <c:pt idx="1346">
                  <c:v>1423</c:v>
                </c:pt>
                <c:pt idx="1347">
                  <c:v>399691</c:v>
                </c:pt>
                <c:pt idx="1348">
                  <c:v>314921</c:v>
                </c:pt>
                <c:pt idx="1349">
                  <c:v>115213</c:v>
                </c:pt>
                <c:pt idx="1350">
                  <c:v>59049</c:v>
                </c:pt>
                <c:pt idx="1351">
                  <c:v>1423</c:v>
                </c:pt>
                <c:pt idx="1352">
                  <c:v>399099</c:v>
                </c:pt>
                <c:pt idx="1353">
                  <c:v>314921</c:v>
                </c:pt>
                <c:pt idx="1354">
                  <c:v>115077</c:v>
                </c:pt>
                <c:pt idx="1355">
                  <c:v>58569</c:v>
                </c:pt>
                <c:pt idx="1356">
                  <c:v>1423</c:v>
                </c:pt>
                <c:pt idx="1357">
                  <c:v>399091</c:v>
                </c:pt>
                <c:pt idx="1358">
                  <c:v>314921</c:v>
                </c:pt>
                <c:pt idx="1359">
                  <c:v>115069</c:v>
                </c:pt>
                <c:pt idx="1360">
                  <c:v>58569</c:v>
                </c:pt>
                <c:pt idx="1361">
                  <c:v>1335</c:v>
                </c:pt>
                <c:pt idx="1362">
                  <c:v>399667</c:v>
                </c:pt>
                <c:pt idx="1363">
                  <c:v>314537</c:v>
                </c:pt>
                <c:pt idx="1364">
                  <c:v>115069</c:v>
                </c:pt>
                <c:pt idx="1365">
                  <c:v>59049</c:v>
                </c:pt>
                <c:pt idx="1366">
                  <c:v>1319</c:v>
                </c:pt>
                <c:pt idx="1367">
                  <c:v>399723</c:v>
                </c:pt>
                <c:pt idx="1368">
                  <c:v>314921</c:v>
                </c:pt>
                <c:pt idx="1369">
                  <c:v>115069</c:v>
                </c:pt>
                <c:pt idx="1370">
                  <c:v>58569</c:v>
                </c:pt>
                <c:pt idx="1371">
                  <c:v>1319</c:v>
                </c:pt>
                <c:pt idx="1372">
                  <c:v>399123</c:v>
                </c:pt>
                <c:pt idx="1373">
                  <c:v>314921</c:v>
                </c:pt>
                <c:pt idx="1374">
                  <c:v>115213</c:v>
                </c:pt>
                <c:pt idx="1375">
                  <c:v>58577</c:v>
                </c:pt>
                <c:pt idx="1376">
                  <c:v>1327</c:v>
                </c:pt>
                <c:pt idx="1377">
                  <c:v>399699</c:v>
                </c:pt>
                <c:pt idx="1378">
                  <c:v>315017</c:v>
                </c:pt>
                <c:pt idx="1379">
                  <c:v>115069</c:v>
                </c:pt>
                <c:pt idx="1380">
                  <c:v>58569</c:v>
                </c:pt>
                <c:pt idx="1381">
                  <c:v>1335</c:v>
                </c:pt>
                <c:pt idx="1382">
                  <c:v>399691</c:v>
                </c:pt>
                <c:pt idx="1383">
                  <c:v>314921</c:v>
                </c:pt>
                <c:pt idx="1384">
                  <c:v>115213</c:v>
                </c:pt>
                <c:pt idx="1385">
                  <c:v>58577</c:v>
                </c:pt>
                <c:pt idx="1386">
                  <c:v>1431</c:v>
                </c:pt>
                <c:pt idx="1387">
                  <c:v>399691</c:v>
                </c:pt>
                <c:pt idx="1388">
                  <c:v>314537</c:v>
                </c:pt>
                <c:pt idx="1389">
                  <c:v>115069</c:v>
                </c:pt>
                <c:pt idx="1390">
                  <c:v>59049</c:v>
                </c:pt>
                <c:pt idx="1391">
                  <c:v>1431</c:v>
                </c:pt>
                <c:pt idx="1392">
                  <c:v>399691</c:v>
                </c:pt>
                <c:pt idx="1393">
                  <c:v>314537</c:v>
                </c:pt>
                <c:pt idx="1394">
                  <c:v>115213</c:v>
                </c:pt>
                <c:pt idx="1395">
                  <c:v>59049</c:v>
                </c:pt>
                <c:pt idx="1396">
                  <c:v>1431</c:v>
                </c:pt>
                <c:pt idx="1397">
                  <c:v>399691</c:v>
                </c:pt>
                <c:pt idx="1398">
                  <c:v>314537</c:v>
                </c:pt>
                <c:pt idx="1399">
                  <c:v>115069</c:v>
                </c:pt>
                <c:pt idx="1400">
                  <c:v>59049</c:v>
                </c:pt>
                <c:pt idx="1401">
                  <c:v>1327</c:v>
                </c:pt>
                <c:pt idx="1402">
                  <c:v>399747</c:v>
                </c:pt>
                <c:pt idx="1403">
                  <c:v>314537</c:v>
                </c:pt>
                <c:pt idx="1404">
                  <c:v>115069</c:v>
                </c:pt>
                <c:pt idx="1405">
                  <c:v>58577</c:v>
                </c:pt>
                <c:pt idx="1406">
                  <c:v>1431</c:v>
                </c:pt>
                <c:pt idx="1407">
                  <c:v>399091</c:v>
                </c:pt>
                <c:pt idx="1408">
                  <c:v>314537</c:v>
                </c:pt>
                <c:pt idx="1409">
                  <c:v>115213</c:v>
                </c:pt>
                <c:pt idx="1410">
                  <c:v>59049</c:v>
                </c:pt>
                <c:pt idx="1411">
                  <c:v>1327</c:v>
                </c:pt>
                <c:pt idx="1412">
                  <c:v>399739</c:v>
                </c:pt>
                <c:pt idx="1413">
                  <c:v>314537</c:v>
                </c:pt>
                <c:pt idx="1414">
                  <c:v>115213</c:v>
                </c:pt>
                <c:pt idx="1415">
                  <c:v>59049</c:v>
                </c:pt>
                <c:pt idx="1416">
                  <c:v>1319</c:v>
                </c:pt>
                <c:pt idx="1417">
                  <c:v>399795</c:v>
                </c:pt>
                <c:pt idx="1418">
                  <c:v>314921</c:v>
                </c:pt>
                <c:pt idx="1419">
                  <c:v>115213</c:v>
                </c:pt>
                <c:pt idx="1420">
                  <c:v>58577</c:v>
                </c:pt>
                <c:pt idx="1421">
                  <c:v>1431</c:v>
                </c:pt>
                <c:pt idx="1422">
                  <c:v>399163</c:v>
                </c:pt>
                <c:pt idx="1423">
                  <c:v>314921</c:v>
                </c:pt>
                <c:pt idx="1424">
                  <c:v>115213</c:v>
                </c:pt>
                <c:pt idx="1425">
                  <c:v>58577</c:v>
                </c:pt>
                <c:pt idx="1426">
                  <c:v>1423</c:v>
                </c:pt>
                <c:pt idx="1427">
                  <c:v>399211</c:v>
                </c:pt>
                <c:pt idx="1428">
                  <c:v>314921</c:v>
                </c:pt>
                <c:pt idx="1429">
                  <c:v>115213</c:v>
                </c:pt>
                <c:pt idx="1430">
                  <c:v>59049</c:v>
                </c:pt>
                <c:pt idx="1431">
                  <c:v>1431</c:v>
                </c:pt>
                <c:pt idx="1432">
                  <c:v>399691</c:v>
                </c:pt>
                <c:pt idx="1433">
                  <c:v>314537</c:v>
                </c:pt>
                <c:pt idx="1434">
                  <c:v>115213</c:v>
                </c:pt>
                <c:pt idx="1435">
                  <c:v>59049</c:v>
                </c:pt>
                <c:pt idx="1436">
                  <c:v>1327</c:v>
                </c:pt>
                <c:pt idx="1437">
                  <c:v>399187</c:v>
                </c:pt>
                <c:pt idx="1438">
                  <c:v>314921</c:v>
                </c:pt>
                <c:pt idx="1439">
                  <c:v>115213</c:v>
                </c:pt>
                <c:pt idx="1440">
                  <c:v>58577</c:v>
                </c:pt>
                <c:pt idx="1441">
                  <c:v>1327</c:v>
                </c:pt>
                <c:pt idx="1442">
                  <c:v>399171</c:v>
                </c:pt>
                <c:pt idx="1443">
                  <c:v>314921</c:v>
                </c:pt>
                <c:pt idx="1444">
                  <c:v>115213</c:v>
                </c:pt>
                <c:pt idx="1445">
                  <c:v>58569</c:v>
                </c:pt>
                <c:pt idx="1446">
                  <c:v>1423</c:v>
                </c:pt>
                <c:pt idx="1447">
                  <c:v>399723</c:v>
                </c:pt>
                <c:pt idx="1448">
                  <c:v>314921</c:v>
                </c:pt>
                <c:pt idx="1449">
                  <c:v>115213</c:v>
                </c:pt>
                <c:pt idx="1450">
                  <c:v>59041</c:v>
                </c:pt>
                <c:pt idx="1451">
                  <c:v>1319</c:v>
                </c:pt>
                <c:pt idx="1452">
                  <c:v>399747</c:v>
                </c:pt>
                <c:pt idx="1453">
                  <c:v>314921</c:v>
                </c:pt>
                <c:pt idx="1454">
                  <c:v>115213</c:v>
                </c:pt>
                <c:pt idx="1455">
                  <c:v>58585</c:v>
                </c:pt>
                <c:pt idx="1456">
                  <c:v>1319</c:v>
                </c:pt>
                <c:pt idx="1457">
                  <c:v>399691</c:v>
                </c:pt>
                <c:pt idx="1458">
                  <c:v>314921</c:v>
                </c:pt>
                <c:pt idx="1459">
                  <c:v>115069</c:v>
                </c:pt>
                <c:pt idx="1460">
                  <c:v>58577</c:v>
                </c:pt>
                <c:pt idx="1461">
                  <c:v>1327</c:v>
                </c:pt>
                <c:pt idx="1462">
                  <c:v>399691</c:v>
                </c:pt>
                <c:pt idx="1463">
                  <c:v>314537</c:v>
                </c:pt>
                <c:pt idx="1464">
                  <c:v>115069</c:v>
                </c:pt>
                <c:pt idx="1465">
                  <c:v>59049</c:v>
                </c:pt>
                <c:pt idx="1466">
                  <c:v>1319</c:v>
                </c:pt>
                <c:pt idx="1467">
                  <c:v>399155</c:v>
                </c:pt>
                <c:pt idx="1468">
                  <c:v>314921</c:v>
                </c:pt>
                <c:pt idx="1469">
                  <c:v>115069</c:v>
                </c:pt>
                <c:pt idx="1470">
                  <c:v>59049</c:v>
                </c:pt>
                <c:pt idx="1471">
                  <c:v>1327</c:v>
                </c:pt>
                <c:pt idx="1472">
                  <c:v>399171</c:v>
                </c:pt>
                <c:pt idx="1473">
                  <c:v>314921</c:v>
                </c:pt>
                <c:pt idx="1474">
                  <c:v>115069</c:v>
                </c:pt>
                <c:pt idx="1475">
                  <c:v>59049</c:v>
                </c:pt>
                <c:pt idx="1476">
                  <c:v>1335</c:v>
                </c:pt>
                <c:pt idx="1477">
                  <c:v>399723</c:v>
                </c:pt>
                <c:pt idx="1478">
                  <c:v>314921</c:v>
                </c:pt>
                <c:pt idx="1479">
                  <c:v>115069</c:v>
                </c:pt>
                <c:pt idx="1480">
                  <c:v>58577</c:v>
                </c:pt>
                <c:pt idx="1481">
                  <c:v>1431</c:v>
                </c:pt>
                <c:pt idx="1482">
                  <c:v>399155</c:v>
                </c:pt>
                <c:pt idx="1483">
                  <c:v>314921</c:v>
                </c:pt>
                <c:pt idx="1484">
                  <c:v>115213</c:v>
                </c:pt>
                <c:pt idx="1485">
                  <c:v>58577</c:v>
                </c:pt>
                <c:pt idx="1486">
                  <c:v>1319</c:v>
                </c:pt>
                <c:pt idx="1487">
                  <c:v>399091</c:v>
                </c:pt>
                <c:pt idx="1488">
                  <c:v>314921</c:v>
                </c:pt>
                <c:pt idx="1489">
                  <c:v>115213</c:v>
                </c:pt>
                <c:pt idx="1490">
                  <c:v>59041</c:v>
                </c:pt>
                <c:pt idx="1491">
                  <c:v>1431</c:v>
                </c:pt>
                <c:pt idx="1492">
                  <c:v>399131</c:v>
                </c:pt>
                <c:pt idx="1493">
                  <c:v>314537</c:v>
                </c:pt>
                <c:pt idx="1494">
                  <c:v>115069</c:v>
                </c:pt>
                <c:pt idx="1495">
                  <c:v>59049</c:v>
                </c:pt>
                <c:pt idx="1496">
                  <c:v>1431</c:v>
                </c:pt>
                <c:pt idx="1497">
                  <c:v>399723</c:v>
                </c:pt>
                <c:pt idx="1498">
                  <c:v>314537</c:v>
                </c:pt>
                <c:pt idx="1499">
                  <c:v>115069</c:v>
                </c:pt>
                <c:pt idx="1500">
                  <c:v>58521</c:v>
                </c:pt>
                <c:pt idx="1501">
                  <c:v>1423</c:v>
                </c:pt>
                <c:pt idx="1502">
                  <c:v>399147</c:v>
                </c:pt>
                <c:pt idx="1503">
                  <c:v>314921</c:v>
                </c:pt>
                <c:pt idx="1504">
                  <c:v>115069</c:v>
                </c:pt>
                <c:pt idx="1505">
                  <c:v>59049</c:v>
                </c:pt>
                <c:pt idx="1506">
                  <c:v>1431</c:v>
                </c:pt>
                <c:pt idx="1507">
                  <c:v>399795</c:v>
                </c:pt>
                <c:pt idx="1508">
                  <c:v>314537</c:v>
                </c:pt>
                <c:pt idx="1509">
                  <c:v>115069</c:v>
                </c:pt>
                <c:pt idx="1510">
                  <c:v>59049</c:v>
                </c:pt>
                <c:pt idx="1511">
                  <c:v>1319</c:v>
                </c:pt>
                <c:pt idx="1512">
                  <c:v>399771</c:v>
                </c:pt>
                <c:pt idx="1513">
                  <c:v>314921</c:v>
                </c:pt>
                <c:pt idx="1514">
                  <c:v>115213</c:v>
                </c:pt>
                <c:pt idx="1515">
                  <c:v>59041</c:v>
                </c:pt>
                <c:pt idx="1516">
                  <c:v>1423</c:v>
                </c:pt>
                <c:pt idx="1517">
                  <c:v>399139</c:v>
                </c:pt>
                <c:pt idx="1518">
                  <c:v>314921</c:v>
                </c:pt>
                <c:pt idx="1519">
                  <c:v>115069</c:v>
                </c:pt>
                <c:pt idx="1520">
                  <c:v>59041</c:v>
                </c:pt>
                <c:pt idx="1521">
                  <c:v>1327</c:v>
                </c:pt>
                <c:pt idx="1522">
                  <c:v>399187</c:v>
                </c:pt>
                <c:pt idx="1523">
                  <c:v>314729</c:v>
                </c:pt>
                <c:pt idx="1524">
                  <c:v>115213</c:v>
                </c:pt>
                <c:pt idx="1525">
                  <c:v>58593</c:v>
                </c:pt>
                <c:pt idx="1526">
                  <c:v>1335</c:v>
                </c:pt>
                <c:pt idx="1527">
                  <c:v>399163</c:v>
                </c:pt>
                <c:pt idx="1528">
                  <c:v>314921</c:v>
                </c:pt>
                <c:pt idx="1529">
                  <c:v>115213</c:v>
                </c:pt>
                <c:pt idx="1530">
                  <c:v>59049</c:v>
                </c:pt>
                <c:pt idx="1531">
                  <c:v>1335</c:v>
                </c:pt>
                <c:pt idx="1532">
                  <c:v>399147</c:v>
                </c:pt>
                <c:pt idx="1533">
                  <c:v>314537</c:v>
                </c:pt>
                <c:pt idx="1534">
                  <c:v>115069</c:v>
                </c:pt>
                <c:pt idx="1535">
                  <c:v>58577</c:v>
                </c:pt>
                <c:pt idx="1536">
                  <c:v>1431</c:v>
                </c:pt>
                <c:pt idx="1537">
                  <c:v>399155</c:v>
                </c:pt>
                <c:pt idx="1538">
                  <c:v>314921</c:v>
                </c:pt>
                <c:pt idx="1539">
                  <c:v>115069</c:v>
                </c:pt>
                <c:pt idx="1540">
                  <c:v>58577</c:v>
                </c:pt>
                <c:pt idx="1541">
                  <c:v>1431</c:v>
                </c:pt>
                <c:pt idx="1542">
                  <c:v>399691</c:v>
                </c:pt>
                <c:pt idx="1543">
                  <c:v>314537</c:v>
                </c:pt>
                <c:pt idx="1544">
                  <c:v>115069</c:v>
                </c:pt>
                <c:pt idx="1545">
                  <c:v>59041</c:v>
                </c:pt>
                <c:pt idx="1546">
                  <c:v>1319</c:v>
                </c:pt>
                <c:pt idx="1547">
                  <c:v>399163</c:v>
                </c:pt>
                <c:pt idx="1548">
                  <c:v>314537</c:v>
                </c:pt>
                <c:pt idx="1549">
                  <c:v>115069</c:v>
                </c:pt>
                <c:pt idx="1550">
                  <c:v>59049</c:v>
                </c:pt>
                <c:pt idx="1551">
                  <c:v>1319</c:v>
                </c:pt>
                <c:pt idx="1552">
                  <c:v>399219</c:v>
                </c:pt>
                <c:pt idx="1553">
                  <c:v>314537</c:v>
                </c:pt>
                <c:pt idx="1554">
                  <c:v>115069</c:v>
                </c:pt>
                <c:pt idx="1555">
                  <c:v>59049</c:v>
                </c:pt>
                <c:pt idx="1556">
                  <c:v>1319</c:v>
                </c:pt>
                <c:pt idx="1557">
                  <c:v>399107</c:v>
                </c:pt>
                <c:pt idx="1558">
                  <c:v>314537</c:v>
                </c:pt>
                <c:pt idx="1559">
                  <c:v>115069</c:v>
                </c:pt>
                <c:pt idx="1560">
                  <c:v>58577</c:v>
                </c:pt>
                <c:pt idx="1561">
                  <c:v>1431</c:v>
                </c:pt>
                <c:pt idx="1562">
                  <c:v>399163</c:v>
                </c:pt>
                <c:pt idx="1563">
                  <c:v>314921</c:v>
                </c:pt>
                <c:pt idx="1564">
                  <c:v>115069</c:v>
                </c:pt>
                <c:pt idx="1565">
                  <c:v>59041</c:v>
                </c:pt>
                <c:pt idx="1566">
                  <c:v>1431</c:v>
                </c:pt>
                <c:pt idx="1567">
                  <c:v>399179</c:v>
                </c:pt>
                <c:pt idx="1568">
                  <c:v>314921</c:v>
                </c:pt>
                <c:pt idx="1569">
                  <c:v>115069</c:v>
                </c:pt>
                <c:pt idx="1570">
                  <c:v>59041</c:v>
                </c:pt>
                <c:pt idx="1571">
                  <c:v>1423</c:v>
                </c:pt>
                <c:pt idx="1572">
                  <c:v>399131</c:v>
                </c:pt>
                <c:pt idx="1573">
                  <c:v>314921</c:v>
                </c:pt>
                <c:pt idx="1574">
                  <c:v>115213</c:v>
                </c:pt>
                <c:pt idx="1575">
                  <c:v>59041</c:v>
                </c:pt>
                <c:pt idx="1576">
                  <c:v>1319</c:v>
                </c:pt>
                <c:pt idx="1577">
                  <c:v>399091</c:v>
                </c:pt>
                <c:pt idx="1578">
                  <c:v>314537</c:v>
                </c:pt>
                <c:pt idx="1579">
                  <c:v>115069</c:v>
                </c:pt>
                <c:pt idx="1580">
                  <c:v>58577</c:v>
                </c:pt>
                <c:pt idx="1581">
                  <c:v>1319</c:v>
                </c:pt>
                <c:pt idx="1582">
                  <c:v>399747</c:v>
                </c:pt>
                <c:pt idx="1583">
                  <c:v>314537</c:v>
                </c:pt>
                <c:pt idx="1584">
                  <c:v>115069</c:v>
                </c:pt>
                <c:pt idx="1585">
                  <c:v>59049</c:v>
                </c:pt>
                <c:pt idx="1586">
                  <c:v>1319</c:v>
                </c:pt>
                <c:pt idx="1587">
                  <c:v>399747</c:v>
                </c:pt>
                <c:pt idx="1588">
                  <c:v>314537</c:v>
                </c:pt>
                <c:pt idx="1589">
                  <c:v>115213</c:v>
                </c:pt>
                <c:pt idx="1590">
                  <c:v>58577</c:v>
                </c:pt>
                <c:pt idx="1591">
                  <c:v>1327</c:v>
                </c:pt>
                <c:pt idx="1592">
                  <c:v>399723</c:v>
                </c:pt>
                <c:pt idx="1593">
                  <c:v>314537</c:v>
                </c:pt>
                <c:pt idx="1594">
                  <c:v>115069</c:v>
                </c:pt>
                <c:pt idx="1595">
                  <c:v>59049</c:v>
                </c:pt>
                <c:pt idx="1596">
                  <c:v>1319</c:v>
                </c:pt>
                <c:pt idx="1597">
                  <c:v>399771</c:v>
                </c:pt>
                <c:pt idx="1598">
                  <c:v>314537</c:v>
                </c:pt>
                <c:pt idx="1599">
                  <c:v>115069</c:v>
                </c:pt>
                <c:pt idx="1600">
                  <c:v>58577</c:v>
                </c:pt>
                <c:pt idx="1601">
                  <c:v>1431</c:v>
                </c:pt>
                <c:pt idx="1602">
                  <c:v>399187</c:v>
                </c:pt>
                <c:pt idx="1603">
                  <c:v>314921</c:v>
                </c:pt>
                <c:pt idx="1604">
                  <c:v>115213</c:v>
                </c:pt>
                <c:pt idx="1605">
                  <c:v>58577</c:v>
                </c:pt>
                <c:pt idx="1606">
                  <c:v>1423</c:v>
                </c:pt>
                <c:pt idx="1607">
                  <c:v>399779</c:v>
                </c:pt>
                <c:pt idx="1608">
                  <c:v>314537</c:v>
                </c:pt>
                <c:pt idx="1609">
                  <c:v>115213</c:v>
                </c:pt>
                <c:pt idx="1610">
                  <c:v>58529</c:v>
                </c:pt>
                <c:pt idx="1611">
                  <c:v>1319</c:v>
                </c:pt>
                <c:pt idx="1612">
                  <c:v>399739</c:v>
                </c:pt>
                <c:pt idx="1613">
                  <c:v>314537</c:v>
                </c:pt>
                <c:pt idx="1614">
                  <c:v>115213</c:v>
                </c:pt>
                <c:pt idx="1615">
                  <c:v>59041</c:v>
                </c:pt>
                <c:pt idx="1616">
                  <c:v>1431</c:v>
                </c:pt>
                <c:pt idx="1617">
                  <c:v>399811</c:v>
                </c:pt>
                <c:pt idx="1618">
                  <c:v>314537</c:v>
                </c:pt>
                <c:pt idx="1619">
                  <c:v>115213</c:v>
                </c:pt>
                <c:pt idx="1620">
                  <c:v>58577</c:v>
                </c:pt>
                <c:pt idx="1621">
                  <c:v>1327</c:v>
                </c:pt>
                <c:pt idx="1622">
                  <c:v>399755</c:v>
                </c:pt>
                <c:pt idx="1623">
                  <c:v>314921</c:v>
                </c:pt>
                <c:pt idx="1624">
                  <c:v>115069</c:v>
                </c:pt>
                <c:pt idx="1625">
                  <c:v>58577</c:v>
                </c:pt>
                <c:pt idx="1626">
                  <c:v>1319</c:v>
                </c:pt>
                <c:pt idx="1627">
                  <c:v>399747</c:v>
                </c:pt>
                <c:pt idx="1628">
                  <c:v>314537</c:v>
                </c:pt>
                <c:pt idx="1629">
                  <c:v>115069</c:v>
                </c:pt>
                <c:pt idx="1630">
                  <c:v>58577</c:v>
                </c:pt>
                <c:pt idx="1631">
                  <c:v>1335</c:v>
                </c:pt>
                <c:pt idx="1632">
                  <c:v>399739</c:v>
                </c:pt>
                <c:pt idx="1633">
                  <c:v>314537</c:v>
                </c:pt>
                <c:pt idx="1634">
                  <c:v>115069</c:v>
                </c:pt>
                <c:pt idx="1635">
                  <c:v>58569</c:v>
                </c:pt>
                <c:pt idx="1636">
                  <c:v>1431</c:v>
                </c:pt>
                <c:pt idx="1637">
                  <c:v>399771</c:v>
                </c:pt>
                <c:pt idx="1638">
                  <c:v>314921</c:v>
                </c:pt>
                <c:pt idx="1639">
                  <c:v>115069</c:v>
                </c:pt>
                <c:pt idx="1640">
                  <c:v>58577</c:v>
                </c:pt>
                <c:pt idx="1641">
                  <c:v>1319</c:v>
                </c:pt>
                <c:pt idx="1642">
                  <c:v>399195</c:v>
                </c:pt>
                <c:pt idx="1643">
                  <c:v>314921</c:v>
                </c:pt>
                <c:pt idx="1644">
                  <c:v>115213</c:v>
                </c:pt>
                <c:pt idx="1645">
                  <c:v>58569</c:v>
                </c:pt>
                <c:pt idx="1646">
                  <c:v>1319</c:v>
                </c:pt>
                <c:pt idx="1647">
                  <c:v>399155</c:v>
                </c:pt>
                <c:pt idx="1648">
                  <c:v>314921</c:v>
                </c:pt>
                <c:pt idx="1649">
                  <c:v>115213</c:v>
                </c:pt>
                <c:pt idx="1650">
                  <c:v>58521</c:v>
                </c:pt>
                <c:pt idx="1651">
                  <c:v>1423</c:v>
                </c:pt>
                <c:pt idx="1652">
                  <c:v>399195</c:v>
                </c:pt>
                <c:pt idx="1653">
                  <c:v>314537</c:v>
                </c:pt>
                <c:pt idx="1654">
                  <c:v>115213</c:v>
                </c:pt>
                <c:pt idx="1655">
                  <c:v>58569</c:v>
                </c:pt>
                <c:pt idx="1656">
                  <c:v>1423</c:v>
                </c:pt>
                <c:pt idx="1657">
                  <c:v>399771</c:v>
                </c:pt>
                <c:pt idx="1658">
                  <c:v>314921</c:v>
                </c:pt>
                <c:pt idx="1659">
                  <c:v>115069</c:v>
                </c:pt>
                <c:pt idx="1660">
                  <c:v>58585</c:v>
                </c:pt>
                <c:pt idx="1661">
                  <c:v>1423</c:v>
                </c:pt>
                <c:pt idx="1662">
                  <c:v>399811</c:v>
                </c:pt>
                <c:pt idx="1663">
                  <c:v>314537</c:v>
                </c:pt>
                <c:pt idx="1664">
                  <c:v>115069</c:v>
                </c:pt>
                <c:pt idx="1665">
                  <c:v>58577</c:v>
                </c:pt>
                <c:pt idx="1666">
                  <c:v>1327</c:v>
                </c:pt>
                <c:pt idx="1667">
                  <c:v>399755</c:v>
                </c:pt>
                <c:pt idx="1668">
                  <c:v>314537</c:v>
                </c:pt>
                <c:pt idx="1669">
                  <c:v>115069</c:v>
                </c:pt>
                <c:pt idx="1670">
                  <c:v>58577</c:v>
                </c:pt>
                <c:pt idx="1671">
                  <c:v>1423</c:v>
                </c:pt>
                <c:pt idx="1672">
                  <c:v>399755</c:v>
                </c:pt>
                <c:pt idx="1673">
                  <c:v>314537</c:v>
                </c:pt>
                <c:pt idx="1674">
                  <c:v>115213</c:v>
                </c:pt>
                <c:pt idx="1675">
                  <c:v>58577</c:v>
                </c:pt>
                <c:pt idx="1676">
                  <c:v>1327</c:v>
                </c:pt>
                <c:pt idx="1677">
                  <c:v>399187</c:v>
                </c:pt>
                <c:pt idx="1678">
                  <c:v>314921</c:v>
                </c:pt>
                <c:pt idx="1679">
                  <c:v>115069</c:v>
                </c:pt>
                <c:pt idx="1680">
                  <c:v>58593</c:v>
                </c:pt>
                <c:pt idx="1681">
                  <c:v>1431</c:v>
                </c:pt>
                <c:pt idx="1682">
                  <c:v>399155</c:v>
                </c:pt>
                <c:pt idx="1683">
                  <c:v>314921</c:v>
                </c:pt>
                <c:pt idx="1684">
                  <c:v>115069</c:v>
                </c:pt>
                <c:pt idx="1685">
                  <c:v>59049</c:v>
                </c:pt>
                <c:pt idx="1686">
                  <c:v>1327</c:v>
                </c:pt>
                <c:pt idx="1687">
                  <c:v>399811</c:v>
                </c:pt>
                <c:pt idx="1688">
                  <c:v>314537</c:v>
                </c:pt>
                <c:pt idx="1689">
                  <c:v>115069</c:v>
                </c:pt>
                <c:pt idx="1690">
                  <c:v>59041</c:v>
                </c:pt>
                <c:pt idx="1691">
                  <c:v>1319</c:v>
                </c:pt>
                <c:pt idx="1692">
                  <c:v>399739</c:v>
                </c:pt>
                <c:pt idx="1693">
                  <c:v>314537</c:v>
                </c:pt>
                <c:pt idx="1694">
                  <c:v>115213</c:v>
                </c:pt>
                <c:pt idx="1695">
                  <c:v>59041</c:v>
                </c:pt>
                <c:pt idx="1696">
                  <c:v>1327</c:v>
                </c:pt>
                <c:pt idx="1697">
                  <c:v>399243</c:v>
                </c:pt>
                <c:pt idx="1698">
                  <c:v>314537</c:v>
                </c:pt>
                <c:pt idx="1699">
                  <c:v>115069</c:v>
                </c:pt>
                <c:pt idx="1700">
                  <c:v>59041</c:v>
                </c:pt>
                <c:pt idx="1701">
                  <c:v>1423</c:v>
                </c:pt>
                <c:pt idx="1702">
                  <c:v>399787</c:v>
                </c:pt>
                <c:pt idx="1703">
                  <c:v>314537</c:v>
                </c:pt>
                <c:pt idx="1704">
                  <c:v>115213</c:v>
                </c:pt>
                <c:pt idx="1705">
                  <c:v>58577</c:v>
                </c:pt>
                <c:pt idx="1706">
                  <c:v>1375</c:v>
                </c:pt>
                <c:pt idx="1707">
                  <c:v>399787</c:v>
                </c:pt>
                <c:pt idx="1708">
                  <c:v>314537</c:v>
                </c:pt>
                <c:pt idx="1709">
                  <c:v>115213</c:v>
                </c:pt>
                <c:pt idx="1710">
                  <c:v>58577</c:v>
                </c:pt>
                <c:pt idx="1711">
                  <c:v>1423</c:v>
                </c:pt>
                <c:pt idx="1712">
                  <c:v>399779</c:v>
                </c:pt>
                <c:pt idx="1713">
                  <c:v>314537</c:v>
                </c:pt>
                <c:pt idx="1714">
                  <c:v>115213</c:v>
                </c:pt>
                <c:pt idx="1715">
                  <c:v>58569</c:v>
                </c:pt>
                <c:pt idx="1716">
                  <c:v>1335</c:v>
                </c:pt>
                <c:pt idx="1717">
                  <c:v>399171</c:v>
                </c:pt>
                <c:pt idx="1718">
                  <c:v>314537</c:v>
                </c:pt>
                <c:pt idx="1719">
                  <c:v>115069</c:v>
                </c:pt>
                <c:pt idx="1720">
                  <c:v>59041</c:v>
                </c:pt>
                <c:pt idx="1721">
                  <c:v>1431</c:v>
                </c:pt>
                <c:pt idx="1722">
                  <c:v>399771</c:v>
                </c:pt>
                <c:pt idx="1723">
                  <c:v>314921</c:v>
                </c:pt>
                <c:pt idx="1724">
                  <c:v>115213</c:v>
                </c:pt>
                <c:pt idx="1725">
                  <c:v>58593</c:v>
                </c:pt>
                <c:pt idx="1726">
                  <c:v>1327</c:v>
                </c:pt>
                <c:pt idx="1727">
                  <c:v>399219</c:v>
                </c:pt>
                <c:pt idx="1728">
                  <c:v>314537</c:v>
                </c:pt>
                <c:pt idx="1729">
                  <c:v>115213</c:v>
                </c:pt>
                <c:pt idx="1730">
                  <c:v>59049</c:v>
                </c:pt>
                <c:pt idx="1731">
                  <c:v>1423</c:v>
                </c:pt>
                <c:pt idx="1732">
                  <c:v>399251</c:v>
                </c:pt>
                <c:pt idx="1733">
                  <c:v>314537</c:v>
                </c:pt>
                <c:pt idx="1734">
                  <c:v>115213</c:v>
                </c:pt>
                <c:pt idx="1735">
                  <c:v>58577</c:v>
                </c:pt>
                <c:pt idx="1736">
                  <c:v>1319</c:v>
                </c:pt>
                <c:pt idx="1737">
                  <c:v>399747</c:v>
                </c:pt>
                <c:pt idx="1738">
                  <c:v>314921</c:v>
                </c:pt>
                <c:pt idx="1739">
                  <c:v>115213</c:v>
                </c:pt>
                <c:pt idx="1740">
                  <c:v>58569</c:v>
                </c:pt>
                <c:pt idx="1741">
                  <c:v>1327</c:v>
                </c:pt>
                <c:pt idx="1742">
                  <c:v>399803</c:v>
                </c:pt>
                <c:pt idx="1743">
                  <c:v>314537</c:v>
                </c:pt>
                <c:pt idx="1744">
                  <c:v>115069</c:v>
                </c:pt>
                <c:pt idx="1745">
                  <c:v>58585</c:v>
                </c:pt>
                <c:pt idx="1746">
                  <c:v>1431</c:v>
                </c:pt>
                <c:pt idx="1747">
                  <c:v>399787</c:v>
                </c:pt>
                <c:pt idx="1748">
                  <c:v>314537</c:v>
                </c:pt>
                <c:pt idx="1749">
                  <c:v>115213</c:v>
                </c:pt>
                <c:pt idx="1750">
                  <c:v>59041</c:v>
                </c:pt>
                <c:pt idx="1751">
                  <c:v>1431</c:v>
                </c:pt>
                <c:pt idx="1752">
                  <c:v>399155</c:v>
                </c:pt>
                <c:pt idx="1753">
                  <c:v>314537</c:v>
                </c:pt>
                <c:pt idx="1754">
                  <c:v>115213</c:v>
                </c:pt>
                <c:pt idx="1755">
                  <c:v>58569</c:v>
                </c:pt>
                <c:pt idx="1756">
                  <c:v>1327</c:v>
                </c:pt>
                <c:pt idx="1757">
                  <c:v>399835</c:v>
                </c:pt>
                <c:pt idx="1758">
                  <c:v>314921</c:v>
                </c:pt>
                <c:pt idx="1759">
                  <c:v>115069</c:v>
                </c:pt>
                <c:pt idx="1760">
                  <c:v>58569</c:v>
                </c:pt>
                <c:pt idx="1761">
                  <c:v>1335</c:v>
                </c:pt>
                <c:pt idx="1762">
                  <c:v>399731</c:v>
                </c:pt>
                <c:pt idx="1763">
                  <c:v>314537</c:v>
                </c:pt>
                <c:pt idx="1764">
                  <c:v>115069</c:v>
                </c:pt>
                <c:pt idx="1765">
                  <c:v>59049</c:v>
                </c:pt>
                <c:pt idx="1766">
                  <c:v>1431</c:v>
                </c:pt>
                <c:pt idx="1767">
                  <c:v>399803</c:v>
                </c:pt>
                <c:pt idx="1768">
                  <c:v>314537</c:v>
                </c:pt>
                <c:pt idx="1769">
                  <c:v>115069</c:v>
                </c:pt>
                <c:pt idx="1770">
                  <c:v>59049</c:v>
                </c:pt>
                <c:pt idx="1771">
                  <c:v>1319</c:v>
                </c:pt>
                <c:pt idx="1772">
                  <c:v>399203</c:v>
                </c:pt>
                <c:pt idx="1773">
                  <c:v>314537</c:v>
                </c:pt>
                <c:pt idx="1774">
                  <c:v>115213</c:v>
                </c:pt>
                <c:pt idx="1775">
                  <c:v>59049</c:v>
                </c:pt>
                <c:pt idx="1776">
                  <c:v>1423</c:v>
                </c:pt>
                <c:pt idx="1777">
                  <c:v>399819</c:v>
                </c:pt>
                <c:pt idx="1778">
                  <c:v>314921</c:v>
                </c:pt>
                <c:pt idx="1779">
                  <c:v>115213</c:v>
                </c:pt>
                <c:pt idx="1780">
                  <c:v>59041</c:v>
                </c:pt>
                <c:pt idx="1781">
                  <c:v>1343</c:v>
                </c:pt>
                <c:pt idx="1782">
                  <c:v>399787</c:v>
                </c:pt>
                <c:pt idx="1783">
                  <c:v>314537</c:v>
                </c:pt>
                <c:pt idx="1784">
                  <c:v>115213</c:v>
                </c:pt>
                <c:pt idx="1785">
                  <c:v>59049</c:v>
                </c:pt>
                <c:pt idx="1786">
                  <c:v>1319</c:v>
                </c:pt>
                <c:pt idx="1787">
                  <c:v>399163</c:v>
                </c:pt>
                <c:pt idx="1788">
                  <c:v>314537</c:v>
                </c:pt>
                <c:pt idx="1789">
                  <c:v>115213</c:v>
                </c:pt>
                <c:pt idx="1790">
                  <c:v>58577</c:v>
                </c:pt>
                <c:pt idx="1791">
                  <c:v>1327</c:v>
                </c:pt>
                <c:pt idx="1792">
                  <c:v>399243</c:v>
                </c:pt>
                <c:pt idx="1793">
                  <c:v>314921</c:v>
                </c:pt>
                <c:pt idx="1794">
                  <c:v>57877</c:v>
                </c:pt>
              </c:numCache>
            </c:numRef>
          </c:xVal>
          <c:yVal>
            <c:numRef>
              <c:f>L2_Acc!$F$3:$F$1797</c:f>
              <c:numCache>
                <c:formatCode>General</c:formatCode>
                <c:ptCount val="1795"/>
                <c:pt idx="0">
                  <c:v>198880</c:v>
                </c:pt>
                <c:pt idx="1">
                  <c:v>462969</c:v>
                </c:pt>
                <c:pt idx="2">
                  <c:v>2137</c:v>
                </c:pt>
                <c:pt idx="3">
                  <c:v>2135</c:v>
                </c:pt>
                <c:pt idx="4">
                  <c:v>2432</c:v>
                </c:pt>
                <c:pt idx="5">
                  <c:v>2232</c:v>
                </c:pt>
                <c:pt idx="6">
                  <c:v>4377</c:v>
                </c:pt>
                <c:pt idx="7">
                  <c:v>3120</c:v>
                </c:pt>
                <c:pt idx="8">
                  <c:v>16221</c:v>
                </c:pt>
                <c:pt idx="9">
                  <c:v>6824</c:v>
                </c:pt>
                <c:pt idx="10">
                  <c:v>78534</c:v>
                </c:pt>
                <c:pt idx="11">
                  <c:v>10168</c:v>
                </c:pt>
                <c:pt idx="12">
                  <c:v>300833</c:v>
                </c:pt>
                <c:pt idx="13">
                  <c:v>10240</c:v>
                </c:pt>
                <c:pt idx="14">
                  <c:v>523678</c:v>
                </c:pt>
                <c:pt idx="15">
                  <c:v>10240</c:v>
                </c:pt>
                <c:pt idx="16">
                  <c:v>194170</c:v>
                </c:pt>
                <c:pt idx="17">
                  <c:v>4884</c:v>
                </c:pt>
                <c:pt idx="18">
                  <c:v>8771</c:v>
                </c:pt>
                <c:pt idx="19">
                  <c:v>2072</c:v>
                </c:pt>
                <c:pt idx="20">
                  <c:v>2080</c:v>
                </c:pt>
                <c:pt idx="21">
                  <c:v>2048</c:v>
                </c:pt>
                <c:pt idx="22">
                  <c:v>4080440</c:v>
                </c:pt>
                <c:pt idx="23">
                  <c:v>619248</c:v>
                </c:pt>
                <c:pt idx="24">
                  <c:v>619136</c:v>
                </c:pt>
                <c:pt idx="25">
                  <c:v>619136</c:v>
                </c:pt>
                <c:pt idx="26">
                  <c:v>619136</c:v>
                </c:pt>
                <c:pt idx="27">
                  <c:v>619136</c:v>
                </c:pt>
                <c:pt idx="28">
                  <c:v>619136</c:v>
                </c:pt>
                <c:pt idx="29">
                  <c:v>619136</c:v>
                </c:pt>
                <c:pt idx="30">
                  <c:v>619136</c:v>
                </c:pt>
                <c:pt idx="31">
                  <c:v>619136</c:v>
                </c:pt>
                <c:pt idx="32">
                  <c:v>619136</c:v>
                </c:pt>
                <c:pt idx="33">
                  <c:v>619136</c:v>
                </c:pt>
                <c:pt idx="34">
                  <c:v>619136</c:v>
                </c:pt>
                <c:pt idx="35">
                  <c:v>619136</c:v>
                </c:pt>
                <c:pt idx="36">
                  <c:v>619136</c:v>
                </c:pt>
                <c:pt idx="37">
                  <c:v>619136</c:v>
                </c:pt>
                <c:pt idx="38">
                  <c:v>619136</c:v>
                </c:pt>
                <c:pt idx="39">
                  <c:v>619136</c:v>
                </c:pt>
                <c:pt idx="40">
                  <c:v>619136</c:v>
                </c:pt>
                <c:pt idx="41">
                  <c:v>619136</c:v>
                </c:pt>
                <c:pt idx="42">
                  <c:v>619136</c:v>
                </c:pt>
                <c:pt idx="43">
                  <c:v>619136</c:v>
                </c:pt>
                <c:pt idx="44">
                  <c:v>619136</c:v>
                </c:pt>
                <c:pt idx="45">
                  <c:v>619136</c:v>
                </c:pt>
                <c:pt idx="46">
                  <c:v>619136</c:v>
                </c:pt>
                <c:pt idx="47">
                  <c:v>619136</c:v>
                </c:pt>
                <c:pt idx="48">
                  <c:v>619136</c:v>
                </c:pt>
                <c:pt idx="49">
                  <c:v>619136</c:v>
                </c:pt>
                <c:pt idx="50">
                  <c:v>619136</c:v>
                </c:pt>
                <c:pt idx="51">
                  <c:v>619136</c:v>
                </c:pt>
                <c:pt idx="52">
                  <c:v>619136</c:v>
                </c:pt>
                <c:pt idx="53">
                  <c:v>619136</c:v>
                </c:pt>
                <c:pt idx="54">
                  <c:v>619136</c:v>
                </c:pt>
                <c:pt idx="55">
                  <c:v>619136</c:v>
                </c:pt>
                <c:pt idx="56">
                  <c:v>619136</c:v>
                </c:pt>
                <c:pt idx="57">
                  <c:v>619136</c:v>
                </c:pt>
                <c:pt idx="58">
                  <c:v>619136</c:v>
                </c:pt>
                <c:pt idx="59">
                  <c:v>187205</c:v>
                </c:pt>
                <c:pt idx="60">
                  <c:v>149454</c:v>
                </c:pt>
                <c:pt idx="61">
                  <c:v>148715</c:v>
                </c:pt>
                <c:pt idx="62">
                  <c:v>149556</c:v>
                </c:pt>
                <c:pt idx="63">
                  <c:v>149517</c:v>
                </c:pt>
                <c:pt idx="64">
                  <c:v>148749</c:v>
                </c:pt>
                <c:pt idx="65">
                  <c:v>147710</c:v>
                </c:pt>
                <c:pt idx="66">
                  <c:v>148668</c:v>
                </c:pt>
                <c:pt idx="67">
                  <c:v>148171</c:v>
                </c:pt>
                <c:pt idx="68">
                  <c:v>149569</c:v>
                </c:pt>
                <c:pt idx="69">
                  <c:v>149556</c:v>
                </c:pt>
                <c:pt idx="70">
                  <c:v>147757</c:v>
                </c:pt>
                <c:pt idx="71">
                  <c:v>124928</c:v>
                </c:pt>
                <c:pt idx="72">
                  <c:v>149517</c:v>
                </c:pt>
                <c:pt idx="73">
                  <c:v>148749</c:v>
                </c:pt>
                <c:pt idx="74">
                  <c:v>147710</c:v>
                </c:pt>
                <c:pt idx="75">
                  <c:v>148668</c:v>
                </c:pt>
                <c:pt idx="76">
                  <c:v>148171</c:v>
                </c:pt>
                <c:pt idx="77">
                  <c:v>149569</c:v>
                </c:pt>
                <c:pt idx="78">
                  <c:v>149556</c:v>
                </c:pt>
                <c:pt idx="79">
                  <c:v>147757</c:v>
                </c:pt>
                <c:pt idx="80">
                  <c:v>124928</c:v>
                </c:pt>
                <c:pt idx="81">
                  <c:v>149517</c:v>
                </c:pt>
                <c:pt idx="82">
                  <c:v>148749</c:v>
                </c:pt>
                <c:pt idx="83">
                  <c:v>147710</c:v>
                </c:pt>
                <c:pt idx="84">
                  <c:v>148668</c:v>
                </c:pt>
                <c:pt idx="85">
                  <c:v>148171</c:v>
                </c:pt>
                <c:pt idx="86">
                  <c:v>149569</c:v>
                </c:pt>
                <c:pt idx="87">
                  <c:v>149556</c:v>
                </c:pt>
                <c:pt idx="88">
                  <c:v>147757</c:v>
                </c:pt>
                <c:pt idx="89">
                  <c:v>124928</c:v>
                </c:pt>
                <c:pt idx="90">
                  <c:v>149517</c:v>
                </c:pt>
                <c:pt idx="91">
                  <c:v>149517</c:v>
                </c:pt>
                <c:pt idx="92">
                  <c:v>148171</c:v>
                </c:pt>
                <c:pt idx="93">
                  <c:v>149569</c:v>
                </c:pt>
                <c:pt idx="94">
                  <c:v>124928</c:v>
                </c:pt>
                <c:pt idx="95">
                  <c:v>147710</c:v>
                </c:pt>
                <c:pt idx="96">
                  <c:v>149556</c:v>
                </c:pt>
                <c:pt idx="97">
                  <c:v>148668</c:v>
                </c:pt>
                <c:pt idx="98">
                  <c:v>147757</c:v>
                </c:pt>
                <c:pt idx="99">
                  <c:v>148749</c:v>
                </c:pt>
                <c:pt idx="100">
                  <c:v>149517</c:v>
                </c:pt>
                <c:pt idx="101">
                  <c:v>148171</c:v>
                </c:pt>
                <c:pt idx="102">
                  <c:v>149569</c:v>
                </c:pt>
                <c:pt idx="103">
                  <c:v>124928</c:v>
                </c:pt>
                <c:pt idx="104">
                  <c:v>147710</c:v>
                </c:pt>
                <c:pt idx="105">
                  <c:v>149556</c:v>
                </c:pt>
                <c:pt idx="106">
                  <c:v>148668</c:v>
                </c:pt>
                <c:pt idx="107">
                  <c:v>147757</c:v>
                </c:pt>
                <c:pt idx="108">
                  <c:v>148749</c:v>
                </c:pt>
                <c:pt idx="109">
                  <c:v>149517</c:v>
                </c:pt>
                <c:pt idx="110">
                  <c:v>148171</c:v>
                </c:pt>
                <c:pt idx="111">
                  <c:v>149569</c:v>
                </c:pt>
                <c:pt idx="112">
                  <c:v>124928</c:v>
                </c:pt>
                <c:pt idx="113">
                  <c:v>147710</c:v>
                </c:pt>
                <c:pt idx="114">
                  <c:v>149556</c:v>
                </c:pt>
                <c:pt idx="115">
                  <c:v>148668</c:v>
                </c:pt>
                <c:pt idx="116">
                  <c:v>147757</c:v>
                </c:pt>
                <c:pt idx="117">
                  <c:v>148749</c:v>
                </c:pt>
                <c:pt idx="118">
                  <c:v>149517</c:v>
                </c:pt>
                <c:pt idx="119">
                  <c:v>148171</c:v>
                </c:pt>
                <c:pt idx="120">
                  <c:v>149569</c:v>
                </c:pt>
                <c:pt idx="121">
                  <c:v>124928</c:v>
                </c:pt>
                <c:pt idx="122">
                  <c:v>147710</c:v>
                </c:pt>
                <c:pt idx="123">
                  <c:v>147757</c:v>
                </c:pt>
                <c:pt idx="124">
                  <c:v>148668</c:v>
                </c:pt>
                <c:pt idx="125">
                  <c:v>149517</c:v>
                </c:pt>
                <c:pt idx="126">
                  <c:v>148171</c:v>
                </c:pt>
                <c:pt idx="127">
                  <c:v>149569</c:v>
                </c:pt>
                <c:pt idx="128">
                  <c:v>124928</c:v>
                </c:pt>
                <c:pt idx="129">
                  <c:v>148749</c:v>
                </c:pt>
                <c:pt idx="130">
                  <c:v>147710</c:v>
                </c:pt>
                <c:pt idx="131">
                  <c:v>149556</c:v>
                </c:pt>
                <c:pt idx="132">
                  <c:v>147757</c:v>
                </c:pt>
                <c:pt idx="133">
                  <c:v>148668</c:v>
                </c:pt>
                <c:pt idx="134">
                  <c:v>149517</c:v>
                </c:pt>
                <c:pt idx="135">
                  <c:v>148171</c:v>
                </c:pt>
                <c:pt idx="136">
                  <c:v>149569</c:v>
                </c:pt>
                <c:pt idx="137">
                  <c:v>124928</c:v>
                </c:pt>
                <c:pt idx="138">
                  <c:v>148749</c:v>
                </c:pt>
                <c:pt idx="139">
                  <c:v>147710</c:v>
                </c:pt>
                <c:pt idx="140">
                  <c:v>149556</c:v>
                </c:pt>
                <c:pt idx="141">
                  <c:v>147757</c:v>
                </c:pt>
                <c:pt idx="142">
                  <c:v>148668</c:v>
                </c:pt>
                <c:pt idx="143">
                  <c:v>149517</c:v>
                </c:pt>
                <c:pt idx="144">
                  <c:v>148171</c:v>
                </c:pt>
                <c:pt idx="145">
                  <c:v>149569</c:v>
                </c:pt>
                <c:pt idx="146">
                  <c:v>124928</c:v>
                </c:pt>
                <c:pt idx="147">
                  <c:v>148749</c:v>
                </c:pt>
                <c:pt idx="148">
                  <c:v>147710</c:v>
                </c:pt>
                <c:pt idx="149">
                  <c:v>149556</c:v>
                </c:pt>
                <c:pt idx="150">
                  <c:v>147757</c:v>
                </c:pt>
                <c:pt idx="151">
                  <c:v>148668</c:v>
                </c:pt>
                <c:pt idx="152">
                  <c:v>149517</c:v>
                </c:pt>
                <c:pt idx="153">
                  <c:v>148171</c:v>
                </c:pt>
                <c:pt idx="154">
                  <c:v>149569</c:v>
                </c:pt>
                <c:pt idx="155">
                  <c:v>124928</c:v>
                </c:pt>
                <c:pt idx="156">
                  <c:v>149556</c:v>
                </c:pt>
                <c:pt idx="157">
                  <c:v>155561</c:v>
                </c:pt>
                <c:pt idx="158">
                  <c:v>155534</c:v>
                </c:pt>
                <c:pt idx="159">
                  <c:v>154726</c:v>
                </c:pt>
                <c:pt idx="160">
                  <c:v>151754</c:v>
                </c:pt>
                <c:pt idx="161">
                  <c:v>158299</c:v>
                </c:pt>
                <c:pt idx="162">
                  <c:v>158648</c:v>
                </c:pt>
                <c:pt idx="163">
                  <c:v>156159</c:v>
                </c:pt>
                <c:pt idx="164">
                  <c:v>137216</c:v>
                </c:pt>
                <c:pt idx="165">
                  <c:v>137216</c:v>
                </c:pt>
                <c:pt idx="166">
                  <c:v>155279</c:v>
                </c:pt>
                <c:pt idx="167">
                  <c:v>156303</c:v>
                </c:pt>
                <c:pt idx="168">
                  <c:v>153973</c:v>
                </c:pt>
                <c:pt idx="169">
                  <c:v>149896</c:v>
                </c:pt>
                <c:pt idx="170">
                  <c:v>158202</c:v>
                </c:pt>
                <c:pt idx="171">
                  <c:v>150201</c:v>
                </c:pt>
                <c:pt idx="172">
                  <c:v>153025</c:v>
                </c:pt>
                <c:pt idx="173">
                  <c:v>157176</c:v>
                </c:pt>
                <c:pt idx="174">
                  <c:v>131072</c:v>
                </c:pt>
                <c:pt idx="175">
                  <c:v>154279</c:v>
                </c:pt>
                <c:pt idx="176">
                  <c:v>154984</c:v>
                </c:pt>
                <c:pt idx="177">
                  <c:v>152230</c:v>
                </c:pt>
                <c:pt idx="178">
                  <c:v>148295</c:v>
                </c:pt>
                <c:pt idx="179">
                  <c:v>157435</c:v>
                </c:pt>
                <c:pt idx="180">
                  <c:v>131072</c:v>
                </c:pt>
                <c:pt idx="181">
                  <c:v>153025</c:v>
                </c:pt>
                <c:pt idx="182">
                  <c:v>157176</c:v>
                </c:pt>
                <c:pt idx="183">
                  <c:v>131072</c:v>
                </c:pt>
                <c:pt idx="184">
                  <c:v>154279</c:v>
                </c:pt>
                <c:pt idx="185">
                  <c:v>154984</c:v>
                </c:pt>
                <c:pt idx="186">
                  <c:v>152230</c:v>
                </c:pt>
                <c:pt idx="187">
                  <c:v>148295</c:v>
                </c:pt>
                <c:pt idx="188">
                  <c:v>131072</c:v>
                </c:pt>
                <c:pt idx="189">
                  <c:v>157176</c:v>
                </c:pt>
                <c:pt idx="190">
                  <c:v>154279</c:v>
                </c:pt>
                <c:pt idx="191">
                  <c:v>152230</c:v>
                </c:pt>
                <c:pt idx="192">
                  <c:v>157435</c:v>
                </c:pt>
                <c:pt idx="193">
                  <c:v>153025</c:v>
                </c:pt>
                <c:pt idx="194">
                  <c:v>131072</c:v>
                </c:pt>
                <c:pt idx="195">
                  <c:v>154984</c:v>
                </c:pt>
                <c:pt idx="196">
                  <c:v>148295</c:v>
                </c:pt>
                <c:pt idx="197">
                  <c:v>131072</c:v>
                </c:pt>
                <c:pt idx="198">
                  <c:v>157176</c:v>
                </c:pt>
                <c:pt idx="199">
                  <c:v>154279</c:v>
                </c:pt>
                <c:pt idx="200">
                  <c:v>152230</c:v>
                </c:pt>
                <c:pt idx="201">
                  <c:v>157435</c:v>
                </c:pt>
                <c:pt idx="202">
                  <c:v>153025</c:v>
                </c:pt>
                <c:pt idx="203">
                  <c:v>131072</c:v>
                </c:pt>
                <c:pt idx="204">
                  <c:v>154984</c:v>
                </c:pt>
                <c:pt idx="205">
                  <c:v>148295</c:v>
                </c:pt>
                <c:pt idx="206">
                  <c:v>131072</c:v>
                </c:pt>
                <c:pt idx="207">
                  <c:v>157176</c:v>
                </c:pt>
                <c:pt idx="208">
                  <c:v>154279</c:v>
                </c:pt>
                <c:pt idx="209">
                  <c:v>152230</c:v>
                </c:pt>
                <c:pt idx="210">
                  <c:v>157435</c:v>
                </c:pt>
                <c:pt idx="211">
                  <c:v>153025</c:v>
                </c:pt>
                <c:pt idx="212">
                  <c:v>131072</c:v>
                </c:pt>
                <c:pt idx="213">
                  <c:v>154984</c:v>
                </c:pt>
                <c:pt idx="214">
                  <c:v>148295</c:v>
                </c:pt>
                <c:pt idx="215">
                  <c:v>131072</c:v>
                </c:pt>
                <c:pt idx="216">
                  <c:v>157176</c:v>
                </c:pt>
                <c:pt idx="217">
                  <c:v>154279</c:v>
                </c:pt>
                <c:pt idx="218">
                  <c:v>152230</c:v>
                </c:pt>
                <c:pt idx="219">
                  <c:v>157176</c:v>
                </c:pt>
                <c:pt idx="220">
                  <c:v>160225</c:v>
                </c:pt>
                <c:pt idx="221">
                  <c:v>157763</c:v>
                </c:pt>
                <c:pt idx="222">
                  <c:v>165002</c:v>
                </c:pt>
                <c:pt idx="223">
                  <c:v>143360</c:v>
                </c:pt>
                <c:pt idx="224">
                  <c:v>163419</c:v>
                </c:pt>
                <c:pt idx="225">
                  <c:v>143360</c:v>
                </c:pt>
                <c:pt idx="226">
                  <c:v>157371</c:v>
                </c:pt>
                <c:pt idx="227">
                  <c:v>159183</c:v>
                </c:pt>
                <c:pt idx="228">
                  <c:v>143360</c:v>
                </c:pt>
                <c:pt idx="229">
                  <c:v>163884</c:v>
                </c:pt>
                <c:pt idx="230">
                  <c:v>157291</c:v>
                </c:pt>
                <c:pt idx="231">
                  <c:v>143360</c:v>
                </c:pt>
                <c:pt idx="232">
                  <c:v>143360</c:v>
                </c:pt>
                <c:pt idx="233">
                  <c:v>163419</c:v>
                </c:pt>
                <c:pt idx="234">
                  <c:v>143360</c:v>
                </c:pt>
                <c:pt idx="235">
                  <c:v>157371</c:v>
                </c:pt>
                <c:pt idx="236">
                  <c:v>159183</c:v>
                </c:pt>
                <c:pt idx="237">
                  <c:v>143360</c:v>
                </c:pt>
                <c:pt idx="238">
                  <c:v>163884</c:v>
                </c:pt>
                <c:pt idx="239">
                  <c:v>157291</c:v>
                </c:pt>
                <c:pt idx="240">
                  <c:v>143360</c:v>
                </c:pt>
                <c:pt idx="241">
                  <c:v>143360</c:v>
                </c:pt>
                <c:pt idx="242">
                  <c:v>163419</c:v>
                </c:pt>
                <c:pt idx="243">
                  <c:v>143360</c:v>
                </c:pt>
                <c:pt idx="244">
                  <c:v>157371</c:v>
                </c:pt>
                <c:pt idx="245">
                  <c:v>159183</c:v>
                </c:pt>
                <c:pt idx="246">
                  <c:v>143360</c:v>
                </c:pt>
                <c:pt idx="247">
                  <c:v>163884</c:v>
                </c:pt>
                <c:pt idx="248">
                  <c:v>157291</c:v>
                </c:pt>
                <c:pt idx="249">
                  <c:v>143360</c:v>
                </c:pt>
                <c:pt idx="250">
                  <c:v>143360</c:v>
                </c:pt>
                <c:pt idx="251">
                  <c:v>157371</c:v>
                </c:pt>
                <c:pt idx="252">
                  <c:v>163884</c:v>
                </c:pt>
                <c:pt idx="253">
                  <c:v>143360</c:v>
                </c:pt>
                <c:pt idx="254">
                  <c:v>143360</c:v>
                </c:pt>
                <c:pt idx="255">
                  <c:v>163419</c:v>
                </c:pt>
                <c:pt idx="256">
                  <c:v>159183</c:v>
                </c:pt>
                <c:pt idx="257">
                  <c:v>157291</c:v>
                </c:pt>
                <c:pt idx="258">
                  <c:v>143360</c:v>
                </c:pt>
                <c:pt idx="259">
                  <c:v>143360</c:v>
                </c:pt>
                <c:pt idx="260">
                  <c:v>157371</c:v>
                </c:pt>
                <c:pt idx="261">
                  <c:v>163884</c:v>
                </c:pt>
                <c:pt idx="262">
                  <c:v>143360</c:v>
                </c:pt>
                <c:pt idx="263">
                  <c:v>143360</c:v>
                </c:pt>
                <c:pt idx="264">
                  <c:v>163419</c:v>
                </c:pt>
                <c:pt idx="265">
                  <c:v>159183</c:v>
                </c:pt>
                <c:pt idx="266">
                  <c:v>157291</c:v>
                </c:pt>
                <c:pt idx="267">
                  <c:v>143360</c:v>
                </c:pt>
                <c:pt idx="268">
                  <c:v>143360</c:v>
                </c:pt>
                <c:pt idx="269">
                  <c:v>157371</c:v>
                </c:pt>
                <c:pt idx="270">
                  <c:v>163884</c:v>
                </c:pt>
                <c:pt idx="271">
                  <c:v>143360</c:v>
                </c:pt>
                <c:pt idx="272">
                  <c:v>143360</c:v>
                </c:pt>
                <c:pt idx="273">
                  <c:v>163419</c:v>
                </c:pt>
                <c:pt idx="274">
                  <c:v>159183</c:v>
                </c:pt>
                <c:pt idx="275">
                  <c:v>157291</c:v>
                </c:pt>
                <c:pt idx="276">
                  <c:v>143360</c:v>
                </c:pt>
                <c:pt idx="277">
                  <c:v>143360</c:v>
                </c:pt>
                <c:pt idx="278">
                  <c:v>157371</c:v>
                </c:pt>
                <c:pt idx="279">
                  <c:v>163884</c:v>
                </c:pt>
                <c:pt idx="280">
                  <c:v>143360</c:v>
                </c:pt>
                <c:pt idx="281">
                  <c:v>143360</c:v>
                </c:pt>
                <c:pt idx="282">
                  <c:v>163419</c:v>
                </c:pt>
                <c:pt idx="283">
                  <c:v>19889</c:v>
                </c:pt>
                <c:pt idx="284">
                  <c:v>36278</c:v>
                </c:pt>
                <c:pt idx="285">
                  <c:v>7912</c:v>
                </c:pt>
                <c:pt idx="286">
                  <c:v>531789</c:v>
                </c:pt>
                <c:pt idx="287">
                  <c:v>31428</c:v>
                </c:pt>
                <c:pt idx="288">
                  <c:v>62200</c:v>
                </c:pt>
                <c:pt idx="289">
                  <c:v>82066</c:v>
                </c:pt>
                <c:pt idx="290">
                  <c:v>141315</c:v>
                </c:pt>
                <c:pt idx="291">
                  <c:v>172597</c:v>
                </c:pt>
                <c:pt idx="292">
                  <c:v>149690</c:v>
                </c:pt>
                <c:pt idx="293">
                  <c:v>144507</c:v>
                </c:pt>
                <c:pt idx="294">
                  <c:v>142966</c:v>
                </c:pt>
                <c:pt idx="295">
                  <c:v>141952</c:v>
                </c:pt>
                <c:pt idx="296">
                  <c:v>65609</c:v>
                </c:pt>
                <c:pt idx="297">
                  <c:v>19749</c:v>
                </c:pt>
                <c:pt idx="298">
                  <c:v>36118</c:v>
                </c:pt>
                <c:pt idx="299">
                  <c:v>7912</c:v>
                </c:pt>
                <c:pt idx="300">
                  <c:v>531769</c:v>
                </c:pt>
                <c:pt idx="301">
                  <c:v>31408</c:v>
                </c:pt>
                <c:pt idx="302">
                  <c:v>51554</c:v>
                </c:pt>
                <c:pt idx="303">
                  <c:v>81943</c:v>
                </c:pt>
                <c:pt idx="304">
                  <c:v>141088</c:v>
                </c:pt>
                <c:pt idx="305">
                  <c:v>172688</c:v>
                </c:pt>
                <c:pt idx="306">
                  <c:v>149874</c:v>
                </c:pt>
                <c:pt idx="307">
                  <c:v>144443</c:v>
                </c:pt>
                <c:pt idx="308">
                  <c:v>142947</c:v>
                </c:pt>
                <c:pt idx="309">
                  <c:v>141924</c:v>
                </c:pt>
                <c:pt idx="310">
                  <c:v>63162</c:v>
                </c:pt>
                <c:pt idx="311">
                  <c:v>19749</c:v>
                </c:pt>
                <c:pt idx="312">
                  <c:v>36118</c:v>
                </c:pt>
                <c:pt idx="313">
                  <c:v>7912</c:v>
                </c:pt>
                <c:pt idx="314">
                  <c:v>531769</c:v>
                </c:pt>
                <c:pt idx="315">
                  <c:v>31408</c:v>
                </c:pt>
                <c:pt idx="316">
                  <c:v>51505</c:v>
                </c:pt>
                <c:pt idx="317">
                  <c:v>81923</c:v>
                </c:pt>
                <c:pt idx="318">
                  <c:v>140995</c:v>
                </c:pt>
                <c:pt idx="319">
                  <c:v>171903</c:v>
                </c:pt>
                <c:pt idx="320">
                  <c:v>149855</c:v>
                </c:pt>
                <c:pt idx="321">
                  <c:v>144467</c:v>
                </c:pt>
                <c:pt idx="322">
                  <c:v>142930</c:v>
                </c:pt>
                <c:pt idx="323">
                  <c:v>141919</c:v>
                </c:pt>
                <c:pt idx="324">
                  <c:v>62623</c:v>
                </c:pt>
                <c:pt idx="325">
                  <c:v>19749</c:v>
                </c:pt>
                <c:pt idx="326">
                  <c:v>36118</c:v>
                </c:pt>
                <c:pt idx="327">
                  <c:v>7912</c:v>
                </c:pt>
                <c:pt idx="328">
                  <c:v>531769</c:v>
                </c:pt>
                <c:pt idx="329">
                  <c:v>31408</c:v>
                </c:pt>
                <c:pt idx="330">
                  <c:v>51496</c:v>
                </c:pt>
                <c:pt idx="331">
                  <c:v>81898</c:v>
                </c:pt>
                <c:pt idx="332">
                  <c:v>141178</c:v>
                </c:pt>
                <c:pt idx="333">
                  <c:v>172824</c:v>
                </c:pt>
                <c:pt idx="334">
                  <c:v>149944</c:v>
                </c:pt>
                <c:pt idx="335">
                  <c:v>144472</c:v>
                </c:pt>
                <c:pt idx="336">
                  <c:v>142944</c:v>
                </c:pt>
                <c:pt idx="337">
                  <c:v>141917</c:v>
                </c:pt>
                <c:pt idx="338">
                  <c:v>62473</c:v>
                </c:pt>
                <c:pt idx="339">
                  <c:v>5422806</c:v>
                </c:pt>
                <c:pt idx="340">
                  <c:v>540</c:v>
                </c:pt>
                <c:pt idx="341">
                  <c:v>20402956</c:v>
                </c:pt>
                <c:pt idx="342">
                  <c:v>20402816</c:v>
                </c:pt>
                <c:pt idx="343">
                  <c:v>36700464</c:v>
                </c:pt>
                <c:pt idx="344">
                  <c:v>625168</c:v>
                </c:pt>
                <c:pt idx="345">
                  <c:v>1321352</c:v>
                </c:pt>
                <c:pt idx="346">
                  <c:v>1324424</c:v>
                </c:pt>
                <c:pt idx="347">
                  <c:v>131156</c:v>
                </c:pt>
                <c:pt idx="348">
                  <c:v>131072</c:v>
                </c:pt>
                <c:pt idx="349">
                  <c:v>131072</c:v>
                </c:pt>
                <c:pt idx="350">
                  <c:v>131072</c:v>
                </c:pt>
                <c:pt idx="351">
                  <c:v>131072</c:v>
                </c:pt>
                <c:pt idx="352">
                  <c:v>131268</c:v>
                </c:pt>
                <c:pt idx="353">
                  <c:v>131072</c:v>
                </c:pt>
                <c:pt idx="354">
                  <c:v>131072</c:v>
                </c:pt>
                <c:pt idx="355">
                  <c:v>131072</c:v>
                </c:pt>
                <c:pt idx="356">
                  <c:v>131072</c:v>
                </c:pt>
                <c:pt idx="357">
                  <c:v>131072</c:v>
                </c:pt>
                <c:pt idx="358">
                  <c:v>131072</c:v>
                </c:pt>
                <c:pt idx="359">
                  <c:v>196608</c:v>
                </c:pt>
                <c:pt idx="360">
                  <c:v>131072</c:v>
                </c:pt>
                <c:pt idx="361">
                  <c:v>131072</c:v>
                </c:pt>
                <c:pt idx="362">
                  <c:v>131072</c:v>
                </c:pt>
                <c:pt idx="363">
                  <c:v>131072</c:v>
                </c:pt>
                <c:pt idx="364">
                  <c:v>131072</c:v>
                </c:pt>
                <c:pt idx="365">
                  <c:v>131072</c:v>
                </c:pt>
                <c:pt idx="366">
                  <c:v>131468</c:v>
                </c:pt>
                <c:pt idx="367">
                  <c:v>375028</c:v>
                </c:pt>
                <c:pt idx="368">
                  <c:v>426124</c:v>
                </c:pt>
                <c:pt idx="369">
                  <c:v>425984</c:v>
                </c:pt>
                <c:pt idx="370">
                  <c:v>425984</c:v>
                </c:pt>
                <c:pt idx="371">
                  <c:v>425984</c:v>
                </c:pt>
                <c:pt idx="372">
                  <c:v>425984</c:v>
                </c:pt>
                <c:pt idx="373">
                  <c:v>425984</c:v>
                </c:pt>
                <c:pt idx="374">
                  <c:v>426068</c:v>
                </c:pt>
                <c:pt idx="375">
                  <c:v>425984</c:v>
                </c:pt>
                <c:pt idx="376">
                  <c:v>425984</c:v>
                </c:pt>
                <c:pt idx="377">
                  <c:v>425984</c:v>
                </c:pt>
                <c:pt idx="378">
                  <c:v>13650</c:v>
                </c:pt>
                <c:pt idx="379">
                  <c:v>432642</c:v>
                </c:pt>
                <c:pt idx="380">
                  <c:v>425984</c:v>
                </c:pt>
                <c:pt idx="381">
                  <c:v>13528</c:v>
                </c:pt>
                <c:pt idx="382">
                  <c:v>432640</c:v>
                </c:pt>
                <c:pt idx="383">
                  <c:v>425984</c:v>
                </c:pt>
                <c:pt idx="384">
                  <c:v>13520</c:v>
                </c:pt>
                <c:pt idx="385">
                  <c:v>432640</c:v>
                </c:pt>
                <c:pt idx="386">
                  <c:v>425984</c:v>
                </c:pt>
                <c:pt idx="387">
                  <c:v>13520</c:v>
                </c:pt>
                <c:pt idx="388">
                  <c:v>432640</c:v>
                </c:pt>
                <c:pt idx="389">
                  <c:v>425984</c:v>
                </c:pt>
                <c:pt idx="390">
                  <c:v>13520</c:v>
                </c:pt>
                <c:pt idx="391">
                  <c:v>432640</c:v>
                </c:pt>
                <c:pt idx="392">
                  <c:v>425984</c:v>
                </c:pt>
                <c:pt idx="393">
                  <c:v>13572</c:v>
                </c:pt>
                <c:pt idx="394">
                  <c:v>432640</c:v>
                </c:pt>
                <c:pt idx="395">
                  <c:v>425984</c:v>
                </c:pt>
                <c:pt idx="396">
                  <c:v>13524</c:v>
                </c:pt>
                <c:pt idx="397">
                  <c:v>432640</c:v>
                </c:pt>
                <c:pt idx="398">
                  <c:v>425984</c:v>
                </c:pt>
                <c:pt idx="399">
                  <c:v>13520</c:v>
                </c:pt>
                <c:pt idx="400">
                  <c:v>432640</c:v>
                </c:pt>
                <c:pt idx="401">
                  <c:v>27826</c:v>
                </c:pt>
                <c:pt idx="402">
                  <c:v>54568</c:v>
                </c:pt>
                <c:pt idx="403">
                  <c:v>54064</c:v>
                </c:pt>
                <c:pt idx="404">
                  <c:v>54064</c:v>
                </c:pt>
                <c:pt idx="405">
                  <c:v>54064</c:v>
                </c:pt>
                <c:pt idx="406">
                  <c:v>54064</c:v>
                </c:pt>
                <c:pt idx="407">
                  <c:v>54064</c:v>
                </c:pt>
                <c:pt idx="408">
                  <c:v>54064</c:v>
                </c:pt>
                <c:pt idx="409">
                  <c:v>54064</c:v>
                </c:pt>
                <c:pt idx="410">
                  <c:v>54064</c:v>
                </c:pt>
                <c:pt idx="411">
                  <c:v>54064</c:v>
                </c:pt>
                <c:pt idx="412">
                  <c:v>54064</c:v>
                </c:pt>
                <c:pt idx="413">
                  <c:v>54064</c:v>
                </c:pt>
                <c:pt idx="414">
                  <c:v>54064</c:v>
                </c:pt>
                <c:pt idx="415">
                  <c:v>54064</c:v>
                </c:pt>
                <c:pt idx="416">
                  <c:v>54064</c:v>
                </c:pt>
                <c:pt idx="417">
                  <c:v>54064</c:v>
                </c:pt>
                <c:pt idx="418">
                  <c:v>54064</c:v>
                </c:pt>
                <c:pt idx="419">
                  <c:v>54064</c:v>
                </c:pt>
                <c:pt idx="420">
                  <c:v>54064</c:v>
                </c:pt>
                <c:pt idx="421">
                  <c:v>54064</c:v>
                </c:pt>
                <c:pt idx="422">
                  <c:v>54064</c:v>
                </c:pt>
                <c:pt idx="423">
                  <c:v>54064</c:v>
                </c:pt>
                <c:pt idx="424">
                  <c:v>54064</c:v>
                </c:pt>
                <c:pt idx="425">
                  <c:v>54064</c:v>
                </c:pt>
                <c:pt idx="426">
                  <c:v>54064</c:v>
                </c:pt>
                <c:pt idx="427">
                  <c:v>54064</c:v>
                </c:pt>
                <c:pt idx="428">
                  <c:v>54064</c:v>
                </c:pt>
                <c:pt idx="429">
                  <c:v>54064</c:v>
                </c:pt>
                <c:pt idx="430">
                  <c:v>54064</c:v>
                </c:pt>
                <c:pt idx="431">
                  <c:v>54064</c:v>
                </c:pt>
                <c:pt idx="432">
                  <c:v>54064</c:v>
                </c:pt>
                <c:pt idx="433">
                  <c:v>54064</c:v>
                </c:pt>
                <c:pt idx="434">
                  <c:v>54064</c:v>
                </c:pt>
                <c:pt idx="435">
                  <c:v>54064</c:v>
                </c:pt>
                <c:pt idx="436">
                  <c:v>54064</c:v>
                </c:pt>
                <c:pt idx="437">
                  <c:v>54064</c:v>
                </c:pt>
                <c:pt idx="438">
                  <c:v>54064</c:v>
                </c:pt>
                <c:pt idx="439">
                  <c:v>54064</c:v>
                </c:pt>
                <c:pt idx="440">
                  <c:v>54064</c:v>
                </c:pt>
                <c:pt idx="441">
                  <c:v>54064</c:v>
                </c:pt>
                <c:pt idx="442">
                  <c:v>54064</c:v>
                </c:pt>
                <c:pt idx="443">
                  <c:v>54064</c:v>
                </c:pt>
                <c:pt idx="444">
                  <c:v>54064</c:v>
                </c:pt>
                <c:pt idx="445">
                  <c:v>54064</c:v>
                </c:pt>
                <c:pt idx="446">
                  <c:v>54064</c:v>
                </c:pt>
                <c:pt idx="447">
                  <c:v>54064</c:v>
                </c:pt>
                <c:pt idx="448">
                  <c:v>54064</c:v>
                </c:pt>
                <c:pt idx="449">
                  <c:v>54064</c:v>
                </c:pt>
                <c:pt idx="450">
                  <c:v>54064</c:v>
                </c:pt>
                <c:pt idx="451">
                  <c:v>54064</c:v>
                </c:pt>
                <c:pt idx="452">
                  <c:v>54064</c:v>
                </c:pt>
                <c:pt idx="453">
                  <c:v>54064</c:v>
                </c:pt>
                <c:pt idx="454">
                  <c:v>54064</c:v>
                </c:pt>
                <c:pt idx="455">
                  <c:v>54064</c:v>
                </c:pt>
                <c:pt idx="456">
                  <c:v>54064</c:v>
                </c:pt>
                <c:pt idx="457">
                  <c:v>54064</c:v>
                </c:pt>
                <c:pt idx="458">
                  <c:v>54064</c:v>
                </c:pt>
                <c:pt idx="459">
                  <c:v>54064</c:v>
                </c:pt>
                <c:pt idx="460">
                  <c:v>54064</c:v>
                </c:pt>
                <c:pt idx="461">
                  <c:v>54064</c:v>
                </c:pt>
                <c:pt idx="462">
                  <c:v>54064</c:v>
                </c:pt>
                <c:pt idx="463">
                  <c:v>54064</c:v>
                </c:pt>
                <c:pt idx="464">
                  <c:v>54064</c:v>
                </c:pt>
                <c:pt idx="465">
                  <c:v>54064</c:v>
                </c:pt>
                <c:pt idx="466">
                  <c:v>54064</c:v>
                </c:pt>
                <c:pt idx="467">
                  <c:v>54064</c:v>
                </c:pt>
                <c:pt idx="468">
                  <c:v>54064</c:v>
                </c:pt>
                <c:pt idx="469">
                  <c:v>54064</c:v>
                </c:pt>
                <c:pt idx="470">
                  <c:v>54064</c:v>
                </c:pt>
                <c:pt idx="471">
                  <c:v>54064</c:v>
                </c:pt>
                <c:pt idx="472">
                  <c:v>54064</c:v>
                </c:pt>
                <c:pt idx="473">
                  <c:v>54064</c:v>
                </c:pt>
                <c:pt idx="474">
                  <c:v>54064</c:v>
                </c:pt>
                <c:pt idx="475">
                  <c:v>54064</c:v>
                </c:pt>
                <c:pt idx="476">
                  <c:v>54064</c:v>
                </c:pt>
                <c:pt idx="477">
                  <c:v>54064</c:v>
                </c:pt>
                <c:pt idx="478">
                  <c:v>54064</c:v>
                </c:pt>
                <c:pt idx="479">
                  <c:v>54064</c:v>
                </c:pt>
                <c:pt idx="480">
                  <c:v>54064</c:v>
                </c:pt>
                <c:pt idx="481">
                  <c:v>54064</c:v>
                </c:pt>
                <c:pt idx="482">
                  <c:v>54064</c:v>
                </c:pt>
                <c:pt idx="483">
                  <c:v>54064</c:v>
                </c:pt>
                <c:pt idx="484">
                  <c:v>54064</c:v>
                </c:pt>
                <c:pt idx="485">
                  <c:v>54064</c:v>
                </c:pt>
                <c:pt idx="486">
                  <c:v>54064</c:v>
                </c:pt>
                <c:pt idx="487">
                  <c:v>54064</c:v>
                </c:pt>
                <c:pt idx="488">
                  <c:v>54064</c:v>
                </c:pt>
                <c:pt idx="489">
                  <c:v>54064</c:v>
                </c:pt>
                <c:pt idx="490">
                  <c:v>54064</c:v>
                </c:pt>
                <c:pt idx="491">
                  <c:v>54064</c:v>
                </c:pt>
                <c:pt idx="492">
                  <c:v>54064</c:v>
                </c:pt>
                <c:pt idx="493">
                  <c:v>54064</c:v>
                </c:pt>
                <c:pt idx="494">
                  <c:v>54064</c:v>
                </c:pt>
                <c:pt idx="495">
                  <c:v>54064</c:v>
                </c:pt>
                <c:pt idx="496">
                  <c:v>54064</c:v>
                </c:pt>
                <c:pt idx="497">
                  <c:v>54064</c:v>
                </c:pt>
                <c:pt idx="498">
                  <c:v>54064</c:v>
                </c:pt>
                <c:pt idx="499">
                  <c:v>54064</c:v>
                </c:pt>
                <c:pt idx="500">
                  <c:v>54064</c:v>
                </c:pt>
                <c:pt idx="501">
                  <c:v>54064</c:v>
                </c:pt>
                <c:pt idx="502">
                  <c:v>2686856</c:v>
                </c:pt>
                <c:pt idx="503">
                  <c:v>85306</c:v>
                </c:pt>
                <c:pt idx="504">
                  <c:v>84942</c:v>
                </c:pt>
                <c:pt idx="505">
                  <c:v>84942</c:v>
                </c:pt>
                <c:pt idx="506">
                  <c:v>84942</c:v>
                </c:pt>
                <c:pt idx="507">
                  <c:v>84942</c:v>
                </c:pt>
                <c:pt idx="508">
                  <c:v>84942</c:v>
                </c:pt>
                <c:pt idx="509">
                  <c:v>84942</c:v>
                </c:pt>
                <c:pt idx="510">
                  <c:v>84942</c:v>
                </c:pt>
                <c:pt idx="511">
                  <c:v>84942</c:v>
                </c:pt>
                <c:pt idx="512">
                  <c:v>84942</c:v>
                </c:pt>
                <c:pt idx="513">
                  <c:v>84942</c:v>
                </c:pt>
                <c:pt idx="514">
                  <c:v>294</c:v>
                </c:pt>
                <c:pt idx="515">
                  <c:v>7302</c:v>
                </c:pt>
                <c:pt idx="516">
                  <c:v>7168</c:v>
                </c:pt>
                <c:pt idx="517">
                  <c:v>7168</c:v>
                </c:pt>
                <c:pt idx="518">
                  <c:v>270644</c:v>
                </c:pt>
                <c:pt idx="519">
                  <c:v>6739</c:v>
                </c:pt>
                <c:pt idx="520">
                  <c:v>423</c:v>
                </c:pt>
                <c:pt idx="521">
                  <c:v>35482</c:v>
                </c:pt>
                <c:pt idx="522">
                  <c:v>420</c:v>
                </c:pt>
                <c:pt idx="523">
                  <c:v>37998</c:v>
                </c:pt>
                <c:pt idx="524">
                  <c:v>418</c:v>
                </c:pt>
                <c:pt idx="525">
                  <c:v>37829</c:v>
                </c:pt>
                <c:pt idx="526">
                  <c:v>416</c:v>
                </c:pt>
                <c:pt idx="527">
                  <c:v>37587</c:v>
                </c:pt>
                <c:pt idx="528">
                  <c:v>414</c:v>
                </c:pt>
                <c:pt idx="529">
                  <c:v>34028</c:v>
                </c:pt>
                <c:pt idx="530">
                  <c:v>411</c:v>
                </c:pt>
                <c:pt idx="531">
                  <c:v>36604</c:v>
                </c:pt>
                <c:pt idx="532">
                  <c:v>410</c:v>
                </c:pt>
                <c:pt idx="533">
                  <c:v>36438</c:v>
                </c:pt>
                <c:pt idx="534">
                  <c:v>408</c:v>
                </c:pt>
                <c:pt idx="535">
                  <c:v>36200</c:v>
                </c:pt>
                <c:pt idx="536">
                  <c:v>405</c:v>
                </c:pt>
                <c:pt idx="537">
                  <c:v>32711</c:v>
                </c:pt>
                <c:pt idx="538">
                  <c:v>404</c:v>
                </c:pt>
                <c:pt idx="539">
                  <c:v>35236</c:v>
                </c:pt>
                <c:pt idx="540">
                  <c:v>401</c:v>
                </c:pt>
                <c:pt idx="541">
                  <c:v>35073</c:v>
                </c:pt>
                <c:pt idx="542">
                  <c:v>400</c:v>
                </c:pt>
                <c:pt idx="543">
                  <c:v>34839</c:v>
                </c:pt>
                <c:pt idx="544">
                  <c:v>398</c:v>
                </c:pt>
                <c:pt idx="545">
                  <c:v>31420</c:v>
                </c:pt>
                <c:pt idx="546">
                  <c:v>396</c:v>
                </c:pt>
                <c:pt idx="547">
                  <c:v>33894</c:v>
                </c:pt>
                <c:pt idx="548">
                  <c:v>393</c:v>
                </c:pt>
                <c:pt idx="549">
                  <c:v>33734</c:v>
                </c:pt>
                <c:pt idx="550">
                  <c:v>391</c:v>
                </c:pt>
                <c:pt idx="551">
                  <c:v>33504</c:v>
                </c:pt>
                <c:pt idx="552">
                  <c:v>388</c:v>
                </c:pt>
                <c:pt idx="553">
                  <c:v>30155</c:v>
                </c:pt>
                <c:pt idx="554">
                  <c:v>386</c:v>
                </c:pt>
                <c:pt idx="555">
                  <c:v>32340</c:v>
                </c:pt>
                <c:pt idx="556">
                  <c:v>385</c:v>
                </c:pt>
                <c:pt idx="557">
                  <c:v>32231</c:v>
                </c:pt>
                <c:pt idx="558">
                  <c:v>383</c:v>
                </c:pt>
                <c:pt idx="559">
                  <c:v>31960</c:v>
                </c:pt>
                <c:pt idx="560">
                  <c:v>380</c:v>
                </c:pt>
                <c:pt idx="561">
                  <c:v>28916</c:v>
                </c:pt>
                <c:pt idx="562">
                  <c:v>379</c:v>
                </c:pt>
                <c:pt idx="563">
                  <c:v>31055</c:v>
                </c:pt>
                <c:pt idx="564">
                  <c:v>377</c:v>
                </c:pt>
                <c:pt idx="565">
                  <c:v>30948</c:v>
                </c:pt>
                <c:pt idx="566">
                  <c:v>374</c:v>
                </c:pt>
                <c:pt idx="567">
                  <c:v>30682</c:v>
                </c:pt>
                <c:pt idx="568">
                  <c:v>373</c:v>
                </c:pt>
                <c:pt idx="569">
                  <c:v>27703</c:v>
                </c:pt>
                <c:pt idx="570">
                  <c:v>370</c:v>
                </c:pt>
                <c:pt idx="571">
                  <c:v>29796</c:v>
                </c:pt>
                <c:pt idx="572">
                  <c:v>368</c:v>
                </c:pt>
                <c:pt idx="573">
                  <c:v>29691</c:v>
                </c:pt>
                <c:pt idx="574">
                  <c:v>367</c:v>
                </c:pt>
                <c:pt idx="575">
                  <c:v>29430</c:v>
                </c:pt>
                <c:pt idx="576">
                  <c:v>364</c:v>
                </c:pt>
                <c:pt idx="577">
                  <c:v>26516</c:v>
                </c:pt>
                <c:pt idx="578">
                  <c:v>362</c:v>
                </c:pt>
                <c:pt idx="579">
                  <c:v>28563</c:v>
                </c:pt>
                <c:pt idx="580">
                  <c:v>361</c:v>
                </c:pt>
                <c:pt idx="581">
                  <c:v>28460</c:v>
                </c:pt>
                <c:pt idx="582">
                  <c:v>359</c:v>
                </c:pt>
                <c:pt idx="583">
                  <c:v>28204</c:v>
                </c:pt>
                <c:pt idx="584">
                  <c:v>356</c:v>
                </c:pt>
                <c:pt idx="585">
                  <c:v>25353</c:v>
                </c:pt>
                <c:pt idx="586">
                  <c:v>355</c:v>
                </c:pt>
                <c:pt idx="587">
                  <c:v>27180</c:v>
                </c:pt>
                <c:pt idx="588">
                  <c:v>352</c:v>
                </c:pt>
                <c:pt idx="589">
                  <c:v>27037</c:v>
                </c:pt>
                <c:pt idx="590">
                  <c:v>350</c:v>
                </c:pt>
                <c:pt idx="591">
                  <c:v>26832</c:v>
                </c:pt>
                <c:pt idx="592">
                  <c:v>348</c:v>
                </c:pt>
                <c:pt idx="593">
                  <c:v>24218</c:v>
                </c:pt>
                <c:pt idx="594">
                  <c:v>346</c:v>
                </c:pt>
                <c:pt idx="595">
                  <c:v>26003</c:v>
                </c:pt>
                <c:pt idx="596">
                  <c:v>344</c:v>
                </c:pt>
                <c:pt idx="597">
                  <c:v>25863</c:v>
                </c:pt>
                <c:pt idx="598">
                  <c:v>342</c:v>
                </c:pt>
                <c:pt idx="599">
                  <c:v>25662</c:v>
                </c:pt>
                <c:pt idx="600">
                  <c:v>340</c:v>
                </c:pt>
                <c:pt idx="601">
                  <c:v>23109</c:v>
                </c:pt>
                <c:pt idx="602">
                  <c:v>338</c:v>
                </c:pt>
                <c:pt idx="603">
                  <c:v>24852</c:v>
                </c:pt>
                <c:pt idx="604">
                  <c:v>336</c:v>
                </c:pt>
                <c:pt idx="605">
                  <c:v>24715</c:v>
                </c:pt>
                <c:pt idx="606">
                  <c:v>335</c:v>
                </c:pt>
                <c:pt idx="607">
                  <c:v>24518</c:v>
                </c:pt>
                <c:pt idx="608">
                  <c:v>332</c:v>
                </c:pt>
                <c:pt idx="609">
                  <c:v>22026</c:v>
                </c:pt>
                <c:pt idx="610">
                  <c:v>330</c:v>
                </c:pt>
                <c:pt idx="611">
                  <c:v>23727</c:v>
                </c:pt>
                <c:pt idx="612">
                  <c:v>329</c:v>
                </c:pt>
                <c:pt idx="613">
                  <c:v>23593</c:v>
                </c:pt>
                <c:pt idx="614">
                  <c:v>325</c:v>
                </c:pt>
                <c:pt idx="615">
                  <c:v>23400</c:v>
                </c:pt>
                <c:pt idx="616">
                  <c:v>323</c:v>
                </c:pt>
                <c:pt idx="617">
                  <c:v>20969</c:v>
                </c:pt>
                <c:pt idx="618">
                  <c:v>321</c:v>
                </c:pt>
                <c:pt idx="619">
                  <c:v>22430</c:v>
                </c:pt>
                <c:pt idx="620">
                  <c:v>319</c:v>
                </c:pt>
                <c:pt idx="621">
                  <c:v>22339</c:v>
                </c:pt>
                <c:pt idx="622">
                  <c:v>317</c:v>
                </c:pt>
                <c:pt idx="623">
                  <c:v>22113</c:v>
                </c:pt>
                <c:pt idx="624">
                  <c:v>315</c:v>
                </c:pt>
                <c:pt idx="625">
                  <c:v>19938</c:v>
                </c:pt>
                <c:pt idx="626">
                  <c:v>314</c:v>
                </c:pt>
                <c:pt idx="627">
                  <c:v>21362</c:v>
                </c:pt>
                <c:pt idx="628">
                  <c:v>311</c:v>
                </c:pt>
                <c:pt idx="629">
                  <c:v>21273</c:v>
                </c:pt>
                <c:pt idx="630">
                  <c:v>309</c:v>
                </c:pt>
                <c:pt idx="631">
                  <c:v>21052</c:v>
                </c:pt>
                <c:pt idx="632">
                  <c:v>307</c:v>
                </c:pt>
                <c:pt idx="633">
                  <c:v>18933</c:v>
                </c:pt>
                <c:pt idx="634">
                  <c:v>305</c:v>
                </c:pt>
                <c:pt idx="635">
                  <c:v>20320</c:v>
                </c:pt>
                <c:pt idx="636">
                  <c:v>303</c:v>
                </c:pt>
                <c:pt idx="637">
                  <c:v>20233</c:v>
                </c:pt>
                <c:pt idx="638">
                  <c:v>301</c:v>
                </c:pt>
                <c:pt idx="639">
                  <c:v>20017</c:v>
                </c:pt>
                <c:pt idx="640">
                  <c:v>299</c:v>
                </c:pt>
                <c:pt idx="641">
                  <c:v>17954</c:v>
                </c:pt>
                <c:pt idx="642">
                  <c:v>298</c:v>
                </c:pt>
                <c:pt idx="643">
                  <c:v>19304</c:v>
                </c:pt>
                <c:pt idx="644">
                  <c:v>295</c:v>
                </c:pt>
                <c:pt idx="645">
                  <c:v>19219</c:v>
                </c:pt>
                <c:pt idx="646">
                  <c:v>293</c:v>
                </c:pt>
                <c:pt idx="647">
                  <c:v>19008</c:v>
                </c:pt>
                <c:pt idx="648">
                  <c:v>291</c:v>
                </c:pt>
                <c:pt idx="649">
                  <c:v>16999</c:v>
                </c:pt>
                <c:pt idx="650">
                  <c:v>289</c:v>
                </c:pt>
                <c:pt idx="651">
                  <c:v>18170</c:v>
                </c:pt>
                <c:pt idx="652">
                  <c:v>287</c:v>
                </c:pt>
                <c:pt idx="653">
                  <c:v>18053</c:v>
                </c:pt>
                <c:pt idx="654">
                  <c:v>285</c:v>
                </c:pt>
                <c:pt idx="655">
                  <c:v>17885</c:v>
                </c:pt>
                <c:pt idx="656">
                  <c:v>283</c:v>
                </c:pt>
                <c:pt idx="657">
                  <c:v>16072</c:v>
                </c:pt>
                <c:pt idx="658">
                  <c:v>281</c:v>
                </c:pt>
                <c:pt idx="659">
                  <c:v>17210</c:v>
                </c:pt>
                <c:pt idx="660">
                  <c:v>279</c:v>
                </c:pt>
                <c:pt idx="661">
                  <c:v>17096</c:v>
                </c:pt>
                <c:pt idx="662">
                  <c:v>277</c:v>
                </c:pt>
                <c:pt idx="663">
                  <c:v>16932</c:v>
                </c:pt>
                <c:pt idx="664">
                  <c:v>276</c:v>
                </c:pt>
                <c:pt idx="665">
                  <c:v>15171</c:v>
                </c:pt>
                <c:pt idx="666">
                  <c:v>273</c:v>
                </c:pt>
                <c:pt idx="667">
                  <c:v>16276</c:v>
                </c:pt>
                <c:pt idx="668">
                  <c:v>271</c:v>
                </c:pt>
                <c:pt idx="669">
                  <c:v>16165</c:v>
                </c:pt>
                <c:pt idx="670">
                  <c:v>269</c:v>
                </c:pt>
                <c:pt idx="671">
                  <c:v>16005</c:v>
                </c:pt>
                <c:pt idx="672">
                  <c:v>267</c:v>
                </c:pt>
                <c:pt idx="673">
                  <c:v>14296</c:v>
                </c:pt>
                <c:pt idx="674">
                  <c:v>265</c:v>
                </c:pt>
                <c:pt idx="675">
                  <c:v>15368</c:v>
                </c:pt>
                <c:pt idx="676">
                  <c:v>263</c:v>
                </c:pt>
                <c:pt idx="677">
                  <c:v>15260</c:v>
                </c:pt>
                <c:pt idx="678">
                  <c:v>260</c:v>
                </c:pt>
                <c:pt idx="679">
                  <c:v>15104</c:v>
                </c:pt>
                <c:pt idx="680">
                  <c:v>258</c:v>
                </c:pt>
                <c:pt idx="681">
                  <c:v>13447</c:v>
                </c:pt>
                <c:pt idx="682">
                  <c:v>256</c:v>
                </c:pt>
                <c:pt idx="683">
                  <c:v>14328</c:v>
                </c:pt>
                <c:pt idx="684">
                  <c:v>254</c:v>
                </c:pt>
                <c:pt idx="685">
                  <c:v>14255</c:v>
                </c:pt>
                <c:pt idx="686">
                  <c:v>252</c:v>
                </c:pt>
                <c:pt idx="687">
                  <c:v>14074</c:v>
                </c:pt>
                <c:pt idx="688">
                  <c:v>250</c:v>
                </c:pt>
                <c:pt idx="689">
                  <c:v>12624</c:v>
                </c:pt>
                <c:pt idx="690">
                  <c:v>248</c:v>
                </c:pt>
                <c:pt idx="691">
                  <c:v>13477</c:v>
                </c:pt>
                <c:pt idx="692">
                  <c:v>246</c:v>
                </c:pt>
                <c:pt idx="693">
                  <c:v>13406</c:v>
                </c:pt>
                <c:pt idx="694">
                  <c:v>244</c:v>
                </c:pt>
                <c:pt idx="695">
                  <c:v>13230</c:v>
                </c:pt>
                <c:pt idx="696">
                  <c:v>242</c:v>
                </c:pt>
                <c:pt idx="697">
                  <c:v>11827</c:v>
                </c:pt>
                <c:pt idx="698">
                  <c:v>240</c:v>
                </c:pt>
                <c:pt idx="699">
                  <c:v>12652</c:v>
                </c:pt>
                <c:pt idx="700">
                  <c:v>238</c:v>
                </c:pt>
                <c:pt idx="701">
                  <c:v>12583</c:v>
                </c:pt>
                <c:pt idx="702">
                  <c:v>236</c:v>
                </c:pt>
                <c:pt idx="703">
                  <c:v>12412</c:v>
                </c:pt>
                <c:pt idx="704">
                  <c:v>234</c:v>
                </c:pt>
                <c:pt idx="705">
                  <c:v>11056</c:v>
                </c:pt>
                <c:pt idx="706">
                  <c:v>232</c:v>
                </c:pt>
                <c:pt idx="707">
                  <c:v>11853</c:v>
                </c:pt>
                <c:pt idx="708">
                  <c:v>230</c:v>
                </c:pt>
                <c:pt idx="709">
                  <c:v>11786</c:v>
                </c:pt>
                <c:pt idx="710">
                  <c:v>228</c:v>
                </c:pt>
                <c:pt idx="711">
                  <c:v>11620</c:v>
                </c:pt>
                <c:pt idx="712">
                  <c:v>226</c:v>
                </c:pt>
                <c:pt idx="713">
                  <c:v>10309</c:v>
                </c:pt>
                <c:pt idx="714">
                  <c:v>224</c:v>
                </c:pt>
                <c:pt idx="715">
                  <c:v>10968</c:v>
                </c:pt>
                <c:pt idx="716">
                  <c:v>222</c:v>
                </c:pt>
                <c:pt idx="717">
                  <c:v>10877</c:v>
                </c:pt>
                <c:pt idx="718">
                  <c:v>220</c:v>
                </c:pt>
                <c:pt idx="719">
                  <c:v>10746</c:v>
                </c:pt>
                <c:pt idx="720">
                  <c:v>218</c:v>
                </c:pt>
                <c:pt idx="721">
                  <c:v>9590</c:v>
                </c:pt>
                <c:pt idx="722">
                  <c:v>217</c:v>
                </c:pt>
                <c:pt idx="723">
                  <c:v>10225</c:v>
                </c:pt>
                <c:pt idx="724">
                  <c:v>214</c:v>
                </c:pt>
                <c:pt idx="725">
                  <c:v>10137</c:v>
                </c:pt>
                <c:pt idx="726">
                  <c:v>213</c:v>
                </c:pt>
                <c:pt idx="727">
                  <c:v>10010</c:v>
                </c:pt>
                <c:pt idx="728">
                  <c:v>210</c:v>
                </c:pt>
                <c:pt idx="729">
                  <c:v>8897</c:v>
                </c:pt>
                <c:pt idx="730">
                  <c:v>208</c:v>
                </c:pt>
                <c:pt idx="731">
                  <c:v>9508</c:v>
                </c:pt>
                <c:pt idx="732">
                  <c:v>206</c:v>
                </c:pt>
                <c:pt idx="733">
                  <c:v>9423</c:v>
                </c:pt>
                <c:pt idx="734">
                  <c:v>204</c:v>
                </c:pt>
                <c:pt idx="735">
                  <c:v>9300</c:v>
                </c:pt>
                <c:pt idx="736">
                  <c:v>202</c:v>
                </c:pt>
                <c:pt idx="737">
                  <c:v>8230</c:v>
                </c:pt>
                <c:pt idx="738">
                  <c:v>200</c:v>
                </c:pt>
                <c:pt idx="739">
                  <c:v>8817</c:v>
                </c:pt>
                <c:pt idx="740">
                  <c:v>198</c:v>
                </c:pt>
                <c:pt idx="741">
                  <c:v>8735</c:v>
                </c:pt>
                <c:pt idx="742">
                  <c:v>195</c:v>
                </c:pt>
                <c:pt idx="743">
                  <c:v>8616</c:v>
                </c:pt>
                <c:pt idx="744">
                  <c:v>193</c:v>
                </c:pt>
                <c:pt idx="745">
                  <c:v>7589</c:v>
                </c:pt>
                <c:pt idx="746">
                  <c:v>191</c:v>
                </c:pt>
                <c:pt idx="747">
                  <c:v>8034</c:v>
                </c:pt>
                <c:pt idx="748">
                  <c:v>189</c:v>
                </c:pt>
                <c:pt idx="749">
                  <c:v>7979</c:v>
                </c:pt>
                <c:pt idx="750">
                  <c:v>187</c:v>
                </c:pt>
                <c:pt idx="751">
                  <c:v>7843</c:v>
                </c:pt>
                <c:pt idx="752">
                  <c:v>185</c:v>
                </c:pt>
                <c:pt idx="753">
                  <c:v>6974</c:v>
                </c:pt>
                <c:pt idx="754">
                  <c:v>183</c:v>
                </c:pt>
                <c:pt idx="755">
                  <c:v>7400</c:v>
                </c:pt>
                <c:pt idx="756">
                  <c:v>181</c:v>
                </c:pt>
                <c:pt idx="757">
                  <c:v>7347</c:v>
                </c:pt>
                <c:pt idx="758">
                  <c:v>179</c:v>
                </c:pt>
                <c:pt idx="759">
                  <c:v>7216</c:v>
                </c:pt>
                <c:pt idx="760">
                  <c:v>177</c:v>
                </c:pt>
                <c:pt idx="761">
                  <c:v>6385</c:v>
                </c:pt>
                <c:pt idx="762">
                  <c:v>175</c:v>
                </c:pt>
                <c:pt idx="763">
                  <c:v>6792</c:v>
                </c:pt>
                <c:pt idx="764">
                  <c:v>173</c:v>
                </c:pt>
                <c:pt idx="765">
                  <c:v>6741</c:v>
                </c:pt>
                <c:pt idx="766">
                  <c:v>171</c:v>
                </c:pt>
                <c:pt idx="767">
                  <c:v>6615</c:v>
                </c:pt>
                <c:pt idx="768">
                  <c:v>169</c:v>
                </c:pt>
                <c:pt idx="769">
                  <c:v>5822</c:v>
                </c:pt>
                <c:pt idx="770">
                  <c:v>167</c:v>
                </c:pt>
                <c:pt idx="771">
                  <c:v>6210</c:v>
                </c:pt>
                <c:pt idx="772">
                  <c:v>165</c:v>
                </c:pt>
                <c:pt idx="773">
                  <c:v>6161</c:v>
                </c:pt>
                <c:pt idx="774">
                  <c:v>163</c:v>
                </c:pt>
                <c:pt idx="775">
                  <c:v>6040</c:v>
                </c:pt>
                <c:pt idx="776">
                  <c:v>161</c:v>
                </c:pt>
                <c:pt idx="777">
                  <c:v>5283</c:v>
                </c:pt>
                <c:pt idx="778">
                  <c:v>159</c:v>
                </c:pt>
                <c:pt idx="779">
                  <c:v>5574</c:v>
                </c:pt>
                <c:pt idx="780">
                  <c:v>157</c:v>
                </c:pt>
                <c:pt idx="781">
                  <c:v>5509</c:v>
                </c:pt>
                <c:pt idx="782">
                  <c:v>155</c:v>
                </c:pt>
                <c:pt idx="783">
                  <c:v>5415</c:v>
                </c:pt>
                <c:pt idx="784">
                  <c:v>153</c:v>
                </c:pt>
                <c:pt idx="785">
                  <c:v>4772</c:v>
                </c:pt>
                <c:pt idx="786">
                  <c:v>151</c:v>
                </c:pt>
                <c:pt idx="787">
                  <c:v>5048</c:v>
                </c:pt>
                <c:pt idx="788">
                  <c:v>149</c:v>
                </c:pt>
                <c:pt idx="789">
                  <c:v>4986</c:v>
                </c:pt>
                <c:pt idx="790">
                  <c:v>147</c:v>
                </c:pt>
                <c:pt idx="791">
                  <c:v>4896</c:v>
                </c:pt>
                <c:pt idx="792">
                  <c:v>145</c:v>
                </c:pt>
                <c:pt idx="793">
                  <c:v>4287</c:v>
                </c:pt>
                <c:pt idx="794">
                  <c:v>143</c:v>
                </c:pt>
                <c:pt idx="795">
                  <c:v>4548</c:v>
                </c:pt>
                <c:pt idx="796">
                  <c:v>141</c:v>
                </c:pt>
                <c:pt idx="797">
                  <c:v>4489</c:v>
                </c:pt>
                <c:pt idx="798">
                  <c:v>139</c:v>
                </c:pt>
                <c:pt idx="799">
                  <c:v>4403</c:v>
                </c:pt>
                <c:pt idx="800">
                  <c:v>137</c:v>
                </c:pt>
                <c:pt idx="801">
                  <c:v>3828</c:v>
                </c:pt>
                <c:pt idx="802">
                  <c:v>135</c:v>
                </c:pt>
                <c:pt idx="803">
                  <c:v>4074</c:v>
                </c:pt>
                <c:pt idx="804">
                  <c:v>133</c:v>
                </c:pt>
                <c:pt idx="805">
                  <c:v>4018</c:v>
                </c:pt>
                <c:pt idx="806">
                  <c:v>130</c:v>
                </c:pt>
                <c:pt idx="807">
                  <c:v>3936</c:v>
                </c:pt>
                <c:pt idx="808">
                  <c:v>128</c:v>
                </c:pt>
                <c:pt idx="809">
                  <c:v>3395</c:v>
                </c:pt>
                <c:pt idx="810">
                  <c:v>126</c:v>
                </c:pt>
                <c:pt idx="811">
                  <c:v>3548</c:v>
                </c:pt>
                <c:pt idx="812">
                  <c:v>124</c:v>
                </c:pt>
                <c:pt idx="813">
                  <c:v>3511</c:v>
                </c:pt>
                <c:pt idx="814">
                  <c:v>122</c:v>
                </c:pt>
                <c:pt idx="815">
                  <c:v>3420</c:v>
                </c:pt>
                <c:pt idx="816">
                  <c:v>120</c:v>
                </c:pt>
                <c:pt idx="817">
                  <c:v>2988</c:v>
                </c:pt>
                <c:pt idx="818">
                  <c:v>118</c:v>
                </c:pt>
                <c:pt idx="819">
                  <c:v>3131</c:v>
                </c:pt>
                <c:pt idx="820">
                  <c:v>116</c:v>
                </c:pt>
                <c:pt idx="821">
                  <c:v>3096</c:v>
                </c:pt>
                <c:pt idx="822">
                  <c:v>114</c:v>
                </c:pt>
                <c:pt idx="823">
                  <c:v>3010</c:v>
                </c:pt>
                <c:pt idx="824">
                  <c:v>112</c:v>
                </c:pt>
                <c:pt idx="825">
                  <c:v>2607</c:v>
                </c:pt>
                <c:pt idx="826">
                  <c:v>110</c:v>
                </c:pt>
                <c:pt idx="827">
                  <c:v>2740</c:v>
                </c:pt>
                <c:pt idx="828">
                  <c:v>108</c:v>
                </c:pt>
                <c:pt idx="829">
                  <c:v>2707</c:v>
                </c:pt>
                <c:pt idx="830">
                  <c:v>106</c:v>
                </c:pt>
                <c:pt idx="831">
                  <c:v>2626</c:v>
                </c:pt>
                <c:pt idx="832">
                  <c:v>104</c:v>
                </c:pt>
                <c:pt idx="833">
                  <c:v>2252</c:v>
                </c:pt>
                <c:pt idx="834">
                  <c:v>102</c:v>
                </c:pt>
                <c:pt idx="835">
                  <c:v>2375</c:v>
                </c:pt>
                <c:pt idx="836">
                  <c:v>100</c:v>
                </c:pt>
                <c:pt idx="837">
                  <c:v>2344</c:v>
                </c:pt>
                <c:pt idx="838">
                  <c:v>98</c:v>
                </c:pt>
                <c:pt idx="839">
                  <c:v>2268</c:v>
                </c:pt>
                <c:pt idx="840">
                  <c:v>96</c:v>
                </c:pt>
                <c:pt idx="841">
                  <c:v>1921</c:v>
                </c:pt>
                <c:pt idx="842">
                  <c:v>94</c:v>
                </c:pt>
                <c:pt idx="843">
                  <c:v>1988</c:v>
                </c:pt>
                <c:pt idx="844">
                  <c:v>92</c:v>
                </c:pt>
                <c:pt idx="845">
                  <c:v>1949</c:v>
                </c:pt>
                <c:pt idx="846">
                  <c:v>90</c:v>
                </c:pt>
                <c:pt idx="847">
                  <c:v>1892</c:v>
                </c:pt>
                <c:pt idx="848">
                  <c:v>88</c:v>
                </c:pt>
                <c:pt idx="849">
                  <c:v>1618</c:v>
                </c:pt>
                <c:pt idx="850">
                  <c:v>86</c:v>
                </c:pt>
                <c:pt idx="851">
                  <c:v>1679</c:v>
                </c:pt>
                <c:pt idx="852">
                  <c:v>84</c:v>
                </c:pt>
                <c:pt idx="853">
                  <c:v>1643</c:v>
                </c:pt>
                <c:pt idx="854">
                  <c:v>82</c:v>
                </c:pt>
                <c:pt idx="855">
                  <c:v>1590</c:v>
                </c:pt>
                <c:pt idx="856">
                  <c:v>80</c:v>
                </c:pt>
                <c:pt idx="857">
                  <c:v>1341</c:v>
                </c:pt>
                <c:pt idx="858">
                  <c:v>78</c:v>
                </c:pt>
                <c:pt idx="859">
                  <c:v>1396</c:v>
                </c:pt>
                <c:pt idx="860">
                  <c:v>76</c:v>
                </c:pt>
                <c:pt idx="861">
                  <c:v>1363</c:v>
                </c:pt>
                <c:pt idx="862">
                  <c:v>74</c:v>
                </c:pt>
                <c:pt idx="863">
                  <c:v>1314</c:v>
                </c:pt>
                <c:pt idx="864">
                  <c:v>72</c:v>
                </c:pt>
                <c:pt idx="865">
                  <c:v>1090</c:v>
                </c:pt>
                <c:pt idx="866">
                  <c:v>70</c:v>
                </c:pt>
                <c:pt idx="867">
                  <c:v>1139</c:v>
                </c:pt>
                <c:pt idx="868">
                  <c:v>68</c:v>
                </c:pt>
                <c:pt idx="869">
                  <c:v>1109</c:v>
                </c:pt>
                <c:pt idx="870">
                  <c:v>65</c:v>
                </c:pt>
                <c:pt idx="871">
                  <c:v>1064</c:v>
                </c:pt>
                <c:pt idx="872">
                  <c:v>63</c:v>
                </c:pt>
                <c:pt idx="873">
                  <c:v>865</c:v>
                </c:pt>
                <c:pt idx="874">
                  <c:v>61</c:v>
                </c:pt>
                <c:pt idx="875">
                  <c:v>870</c:v>
                </c:pt>
                <c:pt idx="876">
                  <c:v>59</c:v>
                </c:pt>
                <c:pt idx="877">
                  <c:v>851</c:v>
                </c:pt>
                <c:pt idx="878">
                  <c:v>57</c:v>
                </c:pt>
                <c:pt idx="879">
                  <c:v>805</c:v>
                </c:pt>
                <c:pt idx="880">
                  <c:v>55</c:v>
                </c:pt>
                <c:pt idx="881">
                  <c:v>666</c:v>
                </c:pt>
                <c:pt idx="882">
                  <c:v>53</c:v>
                </c:pt>
                <c:pt idx="883">
                  <c:v>670</c:v>
                </c:pt>
                <c:pt idx="884">
                  <c:v>51</c:v>
                </c:pt>
                <c:pt idx="885">
                  <c:v>653</c:v>
                </c:pt>
                <c:pt idx="886">
                  <c:v>49</c:v>
                </c:pt>
                <c:pt idx="887">
                  <c:v>612</c:v>
                </c:pt>
                <c:pt idx="888">
                  <c:v>47</c:v>
                </c:pt>
                <c:pt idx="889">
                  <c:v>493</c:v>
                </c:pt>
                <c:pt idx="890">
                  <c:v>45</c:v>
                </c:pt>
                <c:pt idx="891">
                  <c:v>496</c:v>
                </c:pt>
                <c:pt idx="892">
                  <c:v>43</c:v>
                </c:pt>
                <c:pt idx="893">
                  <c:v>481</c:v>
                </c:pt>
                <c:pt idx="894">
                  <c:v>41</c:v>
                </c:pt>
                <c:pt idx="895">
                  <c:v>445</c:v>
                </c:pt>
                <c:pt idx="896">
                  <c:v>39</c:v>
                </c:pt>
                <c:pt idx="897">
                  <c:v>346</c:v>
                </c:pt>
                <c:pt idx="898">
                  <c:v>37</c:v>
                </c:pt>
                <c:pt idx="899">
                  <c:v>348</c:v>
                </c:pt>
                <c:pt idx="900">
                  <c:v>35</c:v>
                </c:pt>
                <c:pt idx="901">
                  <c:v>335</c:v>
                </c:pt>
                <c:pt idx="902">
                  <c:v>33</c:v>
                </c:pt>
                <c:pt idx="903">
                  <c:v>304</c:v>
                </c:pt>
                <c:pt idx="904">
                  <c:v>31</c:v>
                </c:pt>
                <c:pt idx="905">
                  <c:v>223</c:v>
                </c:pt>
                <c:pt idx="906">
                  <c:v>29</c:v>
                </c:pt>
                <c:pt idx="907">
                  <c:v>210</c:v>
                </c:pt>
                <c:pt idx="908">
                  <c:v>27</c:v>
                </c:pt>
                <c:pt idx="909">
                  <c:v>197</c:v>
                </c:pt>
                <c:pt idx="910">
                  <c:v>25</c:v>
                </c:pt>
                <c:pt idx="911">
                  <c:v>177</c:v>
                </c:pt>
                <c:pt idx="912">
                  <c:v>23</c:v>
                </c:pt>
                <c:pt idx="913">
                  <c:v>128</c:v>
                </c:pt>
                <c:pt idx="914">
                  <c:v>21</c:v>
                </c:pt>
                <c:pt idx="915">
                  <c:v>118</c:v>
                </c:pt>
                <c:pt idx="916">
                  <c:v>19</c:v>
                </c:pt>
                <c:pt idx="917">
                  <c:v>108</c:v>
                </c:pt>
                <c:pt idx="918">
                  <c:v>17</c:v>
                </c:pt>
                <c:pt idx="919">
                  <c:v>92</c:v>
                </c:pt>
                <c:pt idx="920">
                  <c:v>15</c:v>
                </c:pt>
                <c:pt idx="921">
                  <c:v>59</c:v>
                </c:pt>
                <c:pt idx="922">
                  <c:v>13</c:v>
                </c:pt>
                <c:pt idx="923">
                  <c:v>52</c:v>
                </c:pt>
                <c:pt idx="924">
                  <c:v>11</c:v>
                </c:pt>
                <c:pt idx="925">
                  <c:v>45</c:v>
                </c:pt>
                <c:pt idx="926">
                  <c:v>9</c:v>
                </c:pt>
                <c:pt idx="927">
                  <c:v>33</c:v>
                </c:pt>
                <c:pt idx="928">
                  <c:v>7</c:v>
                </c:pt>
                <c:pt idx="929">
                  <c:v>16</c:v>
                </c:pt>
                <c:pt idx="930">
                  <c:v>5</c:v>
                </c:pt>
                <c:pt idx="931">
                  <c:v>12</c:v>
                </c:pt>
                <c:pt idx="932">
                  <c:v>3</c:v>
                </c:pt>
                <c:pt idx="933">
                  <c:v>8</c:v>
                </c:pt>
                <c:pt idx="934">
                  <c:v>48</c:v>
                </c:pt>
                <c:pt idx="935">
                  <c:v>3541</c:v>
                </c:pt>
                <c:pt idx="936">
                  <c:v>61644</c:v>
                </c:pt>
                <c:pt idx="937">
                  <c:v>47</c:v>
                </c:pt>
                <c:pt idx="938">
                  <c:v>3408</c:v>
                </c:pt>
                <c:pt idx="939">
                  <c:v>57740</c:v>
                </c:pt>
                <c:pt idx="940">
                  <c:v>47</c:v>
                </c:pt>
                <c:pt idx="941">
                  <c:v>3329</c:v>
                </c:pt>
                <c:pt idx="942">
                  <c:v>53964</c:v>
                </c:pt>
                <c:pt idx="943">
                  <c:v>47</c:v>
                </c:pt>
                <c:pt idx="944">
                  <c:v>3250</c:v>
                </c:pt>
                <c:pt idx="945">
                  <c:v>50316</c:v>
                </c:pt>
                <c:pt idx="946">
                  <c:v>47</c:v>
                </c:pt>
                <c:pt idx="947">
                  <c:v>3132</c:v>
                </c:pt>
                <c:pt idx="948">
                  <c:v>46791</c:v>
                </c:pt>
                <c:pt idx="949">
                  <c:v>47</c:v>
                </c:pt>
                <c:pt idx="950">
                  <c:v>3017</c:v>
                </c:pt>
                <c:pt idx="951">
                  <c:v>43394</c:v>
                </c:pt>
                <c:pt idx="952">
                  <c:v>47</c:v>
                </c:pt>
                <c:pt idx="953">
                  <c:v>2901</c:v>
                </c:pt>
                <c:pt idx="954">
                  <c:v>40125</c:v>
                </c:pt>
                <c:pt idx="955">
                  <c:v>47</c:v>
                </c:pt>
                <c:pt idx="956">
                  <c:v>2784</c:v>
                </c:pt>
                <c:pt idx="957">
                  <c:v>36984</c:v>
                </c:pt>
                <c:pt idx="958">
                  <c:v>47</c:v>
                </c:pt>
                <c:pt idx="959">
                  <c:v>2670</c:v>
                </c:pt>
                <c:pt idx="960">
                  <c:v>33971</c:v>
                </c:pt>
                <c:pt idx="961">
                  <c:v>31</c:v>
                </c:pt>
                <c:pt idx="962">
                  <c:v>2552</c:v>
                </c:pt>
                <c:pt idx="963">
                  <c:v>31086</c:v>
                </c:pt>
                <c:pt idx="964">
                  <c:v>47</c:v>
                </c:pt>
                <c:pt idx="965">
                  <c:v>2436</c:v>
                </c:pt>
                <c:pt idx="966">
                  <c:v>28329</c:v>
                </c:pt>
                <c:pt idx="967">
                  <c:v>47</c:v>
                </c:pt>
                <c:pt idx="968">
                  <c:v>2322</c:v>
                </c:pt>
                <c:pt idx="969">
                  <c:v>25700</c:v>
                </c:pt>
                <c:pt idx="970">
                  <c:v>47</c:v>
                </c:pt>
                <c:pt idx="971">
                  <c:v>2204</c:v>
                </c:pt>
                <c:pt idx="972">
                  <c:v>23199</c:v>
                </c:pt>
                <c:pt idx="973">
                  <c:v>47</c:v>
                </c:pt>
                <c:pt idx="974">
                  <c:v>2090</c:v>
                </c:pt>
                <c:pt idx="975">
                  <c:v>20826</c:v>
                </c:pt>
                <c:pt idx="976">
                  <c:v>47</c:v>
                </c:pt>
                <c:pt idx="977">
                  <c:v>1973</c:v>
                </c:pt>
                <c:pt idx="978">
                  <c:v>18581</c:v>
                </c:pt>
                <c:pt idx="979">
                  <c:v>47</c:v>
                </c:pt>
                <c:pt idx="980">
                  <c:v>1857</c:v>
                </c:pt>
                <c:pt idx="981">
                  <c:v>16464</c:v>
                </c:pt>
                <c:pt idx="982">
                  <c:v>47</c:v>
                </c:pt>
                <c:pt idx="983">
                  <c:v>1741</c:v>
                </c:pt>
                <c:pt idx="984">
                  <c:v>14475</c:v>
                </c:pt>
                <c:pt idx="985">
                  <c:v>47</c:v>
                </c:pt>
                <c:pt idx="986">
                  <c:v>1625</c:v>
                </c:pt>
                <c:pt idx="987">
                  <c:v>12614</c:v>
                </c:pt>
                <c:pt idx="988">
                  <c:v>47</c:v>
                </c:pt>
                <c:pt idx="989">
                  <c:v>1509</c:v>
                </c:pt>
                <c:pt idx="990">
                  <c:v>10881</c:v>
                </c:pt>
                <c:pt idx="991">
                  <c:v>47</c:v>
                </c:pt>
                <c:pt idx="992">
                  <c:v>1392</c:v>
                </c:pt>
                <c:pt idx="993">
                  <c:v>9276</c:v>
                </c:pt>
                <c:pt idx="994">
                  <c:v>47</c:v>
                </c:pt>
                <c:pt idx="995">
                  <c:v>1277</c:v>
                </c:pt>
                <c:pt idx="996">
                  <c:v>7799</c:v>
                </c:pt>
                <c:pt idx="997">
                  <c:v>47</c:v>
                </c:pt>
                <c:pt idx="998">
                  <c:v>1162</c:v>
                </c:pt>
                <c:pt idx="999">
                  <c:v>6450</c:v>
                </c:pt>
                <c:pt idx="1000">
                  <c:v>47</c:v>
                </c:pt>
                <c:pt idx="1001">
                  <c:v>1045</c:v>
                </c:pt>
                <c:pt idx="1002">
                  <c:v>5229</c:v>
                </c:pt>
                <c:pt idx="1003">
                  <c:v>47</c:v>
                </c:pt>
                <c:pt idx="1004">
                  <c:v>928</c:v>
                </c:pt>
                <c:pt idx="1005">
                  <c:v>4136</c:v>
                </c:pt>
                <c:pt idx="1006">
                  <c:v>47</c:v>
                </c:pt>
                <c:pt idx="1007">
                  <c:v>813</c:v>
                </c:pt>
                <c:pt idx="1008">
                  <c:v>3171</c:v>
                </c:pt>
                <c:pt idx="1009">
                  <c:v>47</c:v>
                </c:pt>
                <c:pt idx="1010">
                  <c:v>696</c:v>
                </c:pt>
                <c:pt idx="1011">
                  <c:v>2334</c:v>
                </c:pt>
                <c:pt idx="1012">
                  <c:v>47</c:v>
                </c:pt>
                <c:pt idx="1013">
                  <c:v>580</c:v>
                </c:pt>
                <c:pt idx="1014">
                  <c:v>1610</c:v>
                </c:pt>
                <c:pt idx="1015">
                  <c:v>48</c:v>
                </c:pt>
                <c:pt idx="1016">
                  <c:v>452</c:v>
                </c:pt>
                <c:pt idx="1017">
                  <c:v>1024</c:v>
                </c:pt>
                <c:pt idx="1018">
                  <c:v>47</c:v>
                </c:pt>
                <c:pt idx="1019">
                  <c:v>348</c:v>
                </c:pt>
                <c:pt idx="1020">
                  <c:v>600</c:v>
                </c:pt>
                <c:pt idx="1021">
                  <c:v>47</c:v>
                </c:pt>
                <c:pt idx="1022">
                  <c:v>232</c:v>
                </c:pt>
                <c:pt idx="1023">
                  <c:v>256</c:v>
                </c:pt>
                <c:pt idx="1024">
                  <c:v>47</c:v>
                </c:pt>
                <c:pt idx="1025">
                  <c:v>116</c:v>
                </c:pt>
                <c:pt idx="1026">
                  <c:v>64</c:v>
                </c:pt>
                <c:pt idx="1027">
                  <c:v>47</c:v>
                </c:pt>
                <c:pt idx="1028">
                  <c:v>46468</c:v>
                </c:pt>
                <c:pt idx="1029">
                  <c:v>117354</c:v>
                </c:pt>
                <c:pt idx="1030">
                  <c:v>29393</c:v>
                </c:pt>
                <c:pt idx="1031">
                  <c:v>2366168</c:v>
                </c:pt>
                <c:pt idx="1032">
                  <c:v>2231492</c:v>
                </c:pt>
                <c:pt idx="1033">
                  <c:v>2365552</c:v>
                </c:pt>
                <c:pt idx="1034">
                  <c:v>2231324</c:v>
                </c:pt>
                <c:pt idx="1035">
                  <c:v>69</c:v>
                </c:pt>
                <c:pt idx="1036">
                  <c:v>192</c:v>
                </c:pt>
                <c:pt idx="1037">
                  <c:v>207</c:v>
                </c:pt>
                <c:pt idx="1038">
                  <c:v>384</c:v>
                </c:pt>
                <c:pt idx="1039">
                  <c:v>345</c:v>
                </c:pt>
                <c:pt idx="1040">
                  <c:v>576</c:v>
                </c:pt>
                <c:pt idx="1041">
                  <c:v>483</c:v>
                </c:pt>
                <c:pt idx="1042">
                  <c:v>632</c:v>
                </c:pt>
                <c:pt idx="1043">
                  <c:v>468</c:v>
                </c:pt>
                <c:pt idx="1044">
                  <c:v>790</c:v>
                </c:pt>
                <c:pt idx="1045">
                  <c:v>572</c:v>
                </c:pt>
                <c:pt idx="1046">
                  <c:v>948</c:v>
                </c:pt>
                <c:pt idx="1047">
                  <c:v>676</c:v>
                </c:pt>
                <c:pt idx="1048">
                  <c:v>1106</c:v>
                </c:pt>
                <c:pt idx="1049">
                  <c:v>780</c:v>
                </c:pt>
                <c:pt idx="1050">
                  <c:v>1264</c:v>
                </c:pt>
                <c:pt idx="1051">
                  <c:v>884</c:v>
                </c:pt>
                <c:pt idx="1052">
                  <c:v>1422</c:v>
                </c:pt>
                <c:pt idx="1053">
                  <c:v>988</c:v>
                </c:pt>
                <c:pt idx="1054">
                  <c:v>1580</c:v>
                </c:pt>
                <c:pt idx="1055">
                  <c:v>1092</c:v>
                </c:pt>
                <c:pt idx="1056">
                  <c:v>1738</c:v>
                </c:pt>
                <c:pt idx="1057">
                  <c:v>1196</c:v>
                </c:pt>
                <c:pt idx="1058">
                  <c:v>1896</c:v>
                </c:pt>
                <c:pt idx="1059">
                  <c:v>1300</c:v>
                </c:pt>
                <c:pt idx="1060">
                  <c:v>2054</c:v>
                </c:pt>
                <c:pt idx="1061">
                  <c:v>1404</c:v>
                </c:pt>
                <c:pt idx="1062">
                  <c:v>2212</c:v>
                </c:pt>
                <c:pt idx="1063">
                  <c:v>1508</c:v>
                </c:pt>
                <c:pt idx="1064">
                  <c:v>2370</c:v>
                </c:pt>
                <c:pt idx="1065">
                  <c:v>1612</c:v>
                </c:pt>
                <c:pt idx="1066">
                  <c:v>2528</c:v>
                </c:pt>
                <c:pt idx="1067">
                  <c:v>1716</c:v>
                </c:pt>
                <c:pt idx="1068">
                  <c:v>2686</c:v>
                </c:pt>
                <c:pt idx="1069">
                  <c:v>1820</c:v>
                </c:pt>
                <c:pt idx="1070">
                  <c:v>2844</c:v>
                </c:pt>
                <c:pt idx="1071">
                  <c:v>1924</c:v>
                </c:pt>
                <c:pt idx="1072">
                  <c:v>3002</c:v>
                </c:pt>
                <c:pt idx="1073">
                  <c:v>2028</c:v>
                </c:pt>
                <c:pt idx="1074">
                  <c:v>3160</c:v>
                </c:pt>
                <c:pt idx="1075">
                  <c:v>2132</c:v>
                </c:pt>
                <c:pt idx="1076">
                  <c:v>3318</c:v>
                </c:pt>
                <c:pt idx="1077">
                  <c:v>2236</c:v>
                </c:pt>
                <c:pt idx="1078">
                  <c:v>3476</c:v>
                </c:pt>
                <c:pt idx="1079">
                  <c:v>2340</c:v>
                </c:pt>
                <c:pt idx="1080">
                  <c:v>3634</c:v>
                </c:pt>
                <c:pt idx="1081">
                  <c:v>2444</c:v>
                </c:pt>
                <c:pt idx="1082">
                  <c:v>3792</c:v>
                </c:pt>
                <c:pt idx="1083">
                  <c:v>2548</c:v>
                </c:pt>
                <c:pt idx="1084">
                  <c:v>3950</c:v>
                </c:pt>
                <c:pt idx="1085">
                  <c:v>2652</c:v>
                </c:pt>
                <c:pt idx="1086">
                  <c:v>4108</c:v>
                </c:pt>
                <c:pt idx="1087">
                  <c:v>2756</c:v>
                </c:pt>
                <c:pt idx="1088">
                  <c:v>4266</c:v>
                </c:pt>
                <c:pt idx="1089">
                  <c:v>2860</c:v>
                </c:pt>
                <c:pt idx="1090">
                  <c:v>4424</c:v>
                </c:pt>
                <c:pt idx="1091">
                  <c:v>2964</c:v>
                </c:pt>
                <c:pt idx="1092">
                  <c:v>4582</c:v>
                </c:pt>
                <c:pt idx="1093">
                  <c:v>3068</c:v>
                </c:pt>
                <c:pt idx="1094">
                  <c:v>4740</c:v>
                </c:pt>
                <c:pt idx="1095">
                  <c:v>3172</c:v>
                </c:pt>
                <c:pt idx="1096">
                  <c:v>4898</c:v>
                </c:pt>
                <c:pt idx="1097">
                  <c:v>3276</c:v>
                </c:pt>
                <c:pt idx="1098">
                  <c:v>5056</c:v>
                </c:pt>
                <c:pt idx="1099">
                  <c:v>3380</c:v>
                </c:pt>
                <c:pt idx="1100">
                  <c:v>5214</c:v>
                </c:pt>
                <c:pt idx="1101">
                  <c:v>3484</c:v>
                </c:pt>
                <c:pt idx="1102">
                  <c:v>5372</c:v>
                </c:pt>
                <c:pt idx="1103">
                  <c:v>3588</c:v>
                </c:pt>
                <c:pt idx="1104">
                  <c:v>5530</c:v>
                </c:pt>
                <c:pt idx="1105">
                  <c:v>3692</c:v>
                </c:pt>
                <c:pt idx="1106">
                  <c:v>5688</c:v>
                </c:pt>
                <c:pt idx="1107">
                  <c:v>3796</c:v>
                </c:pt>
                <c:pt idx="1108">
                  <c:v>5846</c:v>
                </c:pt>
                <c:pt idx="1109">
                  <c:v>3900</c:v>
                </c:pt>
                <c:pt idx="1110">
                  <c:v>6004</c:v>
                </c:pt>
                <c:pt idx="1111">
                  <c:v>4004</c:v>
                </c:pt>
                <c:pt idx="1112">
                  <c:v>6162</c:v>
                </c:pt>
                <c:pt idx="1113">
                  <c:v>4108</c:v>
                </c:pt>
                <c:pt idx="1114">
                  <c:v>6320</c:v>
                </c:pt>
                <c:pt idx="1115">
                  <c:v>4212</c:v>
                </c:pt>
                <c:pt idx="1116">
                  <c:v>6478</c:v>
                </c:pt>
                <c:pt idx="1117">
                  <c:v>4316</c:v>
                </c:pt>
                <c:pt idx="1118">
                  <c:v>6636</c:v>
                </c:pt>
                <c:pt idx="1119">
                  <c:v>4420</c:v>
                </c:pt>
                <c:pt idx="1120">
                  <c:v>6794</c:v>
                </c:pt>
                <c:pt idx="1121">
                  <c:v>4524</c:v>
                </c:pt>
                <c:pt idx="1122">
                  <c:v>6952</c:v>
                </c:pt>
                <c:pt idx="1123">
                  <c:v>4628</c:v>
                </c:pt>
                <c:pt idx="1124">
                  <c:v>7110</c:v>
                </c:pt>
                <c:pt idx="1125">
                  <c:v>4732</c:v>
                </c:pt>
                <c:pt idx="1126">
                  <c:v>7268</c:v>
                </c:pt>
                <c:pt idx="1127">
                  <c:v>4836</c:v>
                </c:pt>
                <c:pt idx="1128">
                  <c:v>7426</c:v>
                </c:pt>
                <c:pt idx="1129">
                  <c:v>4940</c:v>
                </c:pt>
                <c:pt idx="1130">
                  <c:v>7584</c:v>
                </c:pt>
                <c:pt idx="1131">
                  <c:v>5044</c:v>
                </c:pt>
                <c:pt idx="1132">
                  <c:v>7742</c:v>
                </c:pt>
                <c:pt idx="1133">
                  <c:v>5148</c:v>
                </c:pt>
                <c:pt idx="1134">
                  <c:v>7900</c:v>
                </c:pt>
                <c:pt idx="1135">
                  <c:v>5252</c:v>
                </c:pt>
                <c:pt idx="1136">
                  <c:v>8058</c:v>
                </c:pt>
                <c:pt idx="1137">
                  <c:v>5356</c:v>
                </c:pt>
                <c:pt idx="1138">
                  <c:v>8216</c:v>
                </c:pt>
                <c:pt idx="1139">
                  <c:v>5460</c:v>
                </c:pt>
                <c:pt idx="1140">
                  <c:v>8374</c:v>
                </c:pt>
                <c:pt idx="1141">
                  <c:v>5564</c:v>
                </c:pt>
                <c:pt idx="1142">
                  <c:v>8532</c:v>
                </c:pt>
                <c:pt idx="1143">
                  <c:v>5668</c:v>
                </c:pt>
                <c:pt idx="1144">
                  <c:v>8690</c:v>
                </c:pt>
                <c:pt idx="1145">
                  <c:v>5772</c:v>
                </c:pt>
                <c:pt idx="1146">
                  <c:v>8848</c:v>
                </c:pt>
                <c:pt idx="1147">
                  <c:v>5876</c:v>
                </c:pt>
                <c:pt idx="1148">
                  <c:v>9006</c:v>
                </c:pt>
                <c:pt idx="1149">
                  <c:v>5980</c:v>
                </c:pt>
                <c:pt idx="1150">
                  <c:v>9164</c:v>
                </c:pt>
                <c:pt idx="1151">
                  <c:v>6084</c:v>
                </c:pt>
                <c:pt idx="1152">
                  <c:v>9322</c:v>
                </c:pt>
                <c:pt idx="1153">
                  <c:v>6188</c:v>
                </c:pt>
                <c:pt idx="1154">
                  <c:v>9480</c:v>
                </c:pt>
                <c:pt idx="1155">
                  <c:v>6292</c:v>
                </c:pt>
                <c:pt idx="1156">
                  <c:v>9638</c:v>
                </c:pt>
                <c:pt idx="1157">
                  <c:v>6396</c:v>
                </c:pt>
                <c:pt idx="1158">
                  <c:v>9796</c:v>
                </c:pt>
                <c:pt idx="1159">
                  <c:v>6500</c:v>
                </c:pt>
                <c:pt idx="1160">
                  <c:v>9954</c:v>
                </c:pt>
                <c:pt idx="1161">
                  <c:v>6604</c:v>
                </c:pt>
                <c:pt idx="1162">
                  <c:v>10112</c:v>
                </c:pt>
                <c:pt idx="1163">
                  <c:v>7052</c:v>
                </c:pt>
                <c:pt idx="1164">
                  <c:v>9954</c:v>
                </c:pt>
                <c:pt idx="1165">
                  <c:v>6500</c:v>
                </c:pt>
                <c:pt idx="1166">
                  <c:v>9796</c:v>
                </c:pt>
                <c:pt idx="1167">
                  <c:v>6396</c:v>
                </c:pt>
                <c:pt idx="1168">
                  <c:v>9638</c:v>
                </c:pt>
                <c:pt idx="1169">
                  <c:v>6292</c:v>
                </c:pt>
                <c:pt idx="1170">
                  <c:v>9480</c:v>
                </c:pt>
                <c:pt idx="1171">
                  <c:v>6188</c:v>
                </c:pt>
                <c:pt idx="1172">
                  <c:v>9322</c:v>
                </c:pt>
                <c:pt idx="1173">
                  <c:v>6084</c:v>
                </c:pt>
                <c:pt idx="1174">
                  <c:v>9164</c:v>
                </c:pt>
                <c:pt idx="1175">
                  <c:v>5980</c:v>
                </c:pt>
                <c:pt idx="1176">
                  <c:v>9006</c:v>
                </c:pt>
                <c:pt idx="1177">
                  <c:v>5876</c:v>
                </c:pt>
                <c:pt idx="1178">
                  <c:v>8848</c:v>
                </c:pt>
                <c:pt idx="1179">
                  <c:v>5772</c:v>
                </c:pt>
                <c:pt idx="1180">
                  <c:v>8690</c:v>
                </c:pt>
                <c:pt idx="1181">
                  <c:v>5668</c:v>
                </c:pt>
                <c:pt idx="1182">
                  <c:v>8532</c:v>
                </c:pt>
                <c:pt idx="1183">
                  <c:v>5564</c:v>
                </c:pt>
                <c:pt idx="1184">
                  <c:v>8374</c:v>
                </c:pt>
                <c:pt idx="1185">
                  <c:v>5460</c:v>
                </c:pt>
                <c:pt idx="1186">
                  <c:v>8216</c:v>
                </c:pt>
                <c:pt idx="1187">
                  <c:v>5356</c:v>
                </c:pt>
                <c:pt idx="1188">
                  <c:v>8058</c:v>
                </c:pt>
                <c:pt idx="1189">
                  <c:v>5252</c:v>
                </c:pt>
                <c:pt idx="1190">
                  <c:v>7900</c:v>
                </c:pt>
                <c:pt idx="1191">
                  <c:v>5148</c:v>
                </c:pt>
                <c:pt idx="1192">
                  <c:v>7742</c:v>
                </c:pt>
                <c:pt idx="1193">
                  <c:v>5044</c:v>
                </c:pt>
                <c:pt idx="1194">
                  <c:v>7584</c:v>
                </c:pt>
                <c:pt idx="1195">
                  <c:v>4940</c:v>
                </c:pt>
                <c:pt idx="1196">
                  <c:v>7426</c:v>
                </c:pt>
                <c:pt idx="1197">
                  <c:v>4836</c:v>
                </c:pt>
                <c:pt idx="1198">
                  <c:v>7268</c:v>
                </c:pt>
                <c:pt idx="1199">
                  <c:v>4732</c:v>
                </c:pt>
                <c:pt idx="1200">
                  <c:v>7110</c:v>
                </c:pt>
                <c:pt idx="1201">
                  <c:v>4628</c:v>
                </c:pt>
                <c:pt idx="1202">
                  <c:v>6952</c:v>
                </c:pt>
                <c:pt idx="1203">
                  <c:v>4524</c:v>
                </c:pt>
                <c:pt idx="1204">
                  <c:v>6794</c:v>
                </c:pt>
                <c:pt idx="1205">
                  <c:v>4420</c:v>
                </c:pt>
                <c:pt idx="1206">
                  <c:v>6636</c:v>
                </c:pt>
                <c:pt idx="1207">
                  <c:v>4316</c:v>
                </c:pt>
                <c:pt idx="1208">
                  <c:v>6478</c:v>
                </c:pt>
                <c:pt idx="1209">
                  <c:v>4212</c:v>
                </c:pt>
                <c:pt idx="1210">
                  <c:v>6320</c:v>
                </c:pt>
                <c:pt idx="1211">
                  <c:v>4108</c:v>
                </c:pt>
                <c:pt idx="1212">
                  <c:v>6162</c:v>
                </c:pt>
                <c:pt idx="1213">
                  <c:v>4004</c:v>
                </c:pt>
                <c:pt idx="1214">
                  <c:v>6004</c:v>
                </c:pt>
                <c:pt idx="1215">
                  <c:v>3900</c:v>
                </c:pt>
                <c:pt idx="1216">
                  <c:v>5846</c:v>
                </c:pt>
                <c:pt idx="1217">
                  <c:v>3796</c:v>
                </c:pt>
                <c:pt idx="1218">
                  <c:v>5688</c:v>
                </c:pt>
                <c:pt idx="1219">
                  <c:v>3692</c:v>
                </c:pt>
                <c:pt idx="1220">
                  <c:v>5530</c:v>
                </c:pt>
                <c:pt idx="1221">
                  <c:v>3588</c:v>
                </c:pt>
                <c:pt idx="1222">
                  <c:v>5372</c:v>
                </c:pt>
                <c:pt idx="1223">
                  <c:v>3484</c:v>
                </c:pt>
                <c:pt idx="1224">
                  <c:v>5214</c:v>
                </c:pt>
                <c:pt idx="1225">
                  <c:v>3380</c:v>
                </c:pt>
                <c:pt idx="1226">
                  <c:v>5056</c:v>
                </c:pt>
                <c:pt idx="1227">
                  <c:v>3276</c:v>
                </c:pt>
                <c:pt idx="1228">
                  <c:v>4898</c:v>
                </c:pt>
                <c:pt idx="1229">
                  <c:v>3172</c:v>
                </c:pt>
                <c:pt idx="1230">
                  <c:v>4740</c:v>
                </c:pt>
                <c:pt idx="1231">
                  <c:v>3068</c:v>
                </c:pt>
                <c:pt idx="1232">
                  <c:v>4582</c:v>
                </c:pt>
                <c:pt idx="1233">
                  <c:v>2964</c:v>
                </c:pt>
                <c:pt idx="1234">
                  <c:v>4424</c:v>
                </c:pt>
                <c:pt idx="1235">
                  <c:v>2860</c:v>
                </c:pt>
                <c:pt idx="1236">
                  <c:v>4266</c:v>
                </c:pt>
                <c:pt idx="1237">
                  <c:v>2756</c:v>
                </c:pt>
                <c:pt idx="1238">
                  <c:v>4108</c:v>
                </c:pt>
                <c:pt idx="1239">
                  <c:v>2652</c:v>
                </c:pt>
                <c:pt idx="1240">
                  <c:v>3950</c:v>
                </c:pt>
                <c:pt idx="1241">
                  <c:v>2548</c:v>
                </c:pt>
                <c:pt idx="1242">
                  <c:v>3792</c:v>
                </c:pt>
                <c:pt idx="1243">
                  <c:v>2444</c:v>
                </c:pt>
                <c:pt idx="1244">
                  <c:v>3634</c:v>
                </c:pt>
                <c:pt idx="1245">
                  <c:v>2340</c:v>
                </c:pt>
                <c:pt idx="1246">
                  <c:v>3476</c:v>
                </c:pt>
                <c:pt idx="1247">
                  <c:v>2236</c:v>
                </c:pt>
                <c:pt idx="1248">
                  <c:v>3318</c:v>
                </c:pt>
                <c:pt idx="1249">
                  <c:v>2132</c:v>
                </c:pt>
                <c:pt idx="1250">
                  <c:v>3160</c:v>
                </c:pt>
                <c:pt idx="1251">
                  <c:v>2028</c:v>
                </c:pt>
                <c:pt idx="1252">
                  <c:v>3002</c:v>
                </c:pt>
                <c:pt idx="1253">
                  <c:v>1924</c:v>
                </c:pt>
                <c:pt idx="1254">
                  <c:v>2844</c:v>
                </c:pt>
                <c:pt idx="1255">
                  <c:v>1820</c:v>
                </c:pt>
                <c:pt idx="1256">
                  <c:v>2686</c:v>
                </c:pt>
                <c:pt idx="1257">
                  <c:v>1716</c:v>
                </c:pt>
                <c:pt idx="1258">
                  <c:v>2528</c:v>
                </c:pt>
                <c:pt idx="1259">
                  <c:v>1612</c:v>
                </c:pt>
                <c:pt idx="1260">
                  <c:v>2370</c:v>
                </c:pt>
                <c:pt idx="1261">
                  <c:v>1508</c:v>
                </c:pt>
                <c:pt idx="1262">
                  <c:v>2212</c:v>
                </c:pt>
                <c:pt idx="1263">
                  <c:v>1404</c:v>
                </c:pt>
                <c:pt idx="1264">
                  <c:v>2054</c:v>
                </c:pt>
                <c:pt idx="1265">
                  <c:v>1300</c:v>
                </c:pt>
                <c:pt idx="1266">
                  <c:v>1896</c:v>
                </c:pt>
                <c:pt idx="1267">
                  <c:v>1196</c:v>
                </c:pt>
                <c:pt idx="1268">
                  <c:v>1738</c:v>
                </c:pt>
                <c:pt idx="1269">
                  <c:v>1092</c:v>
                </c:pt>
                <c:pt idx="1270">
                  <c:v>1580</c:v>
                </c:pt>
                <c:pt idx="1271">
                  <c:v>988</c:v>
                </c:pt>
                <c:pt idx="1272">
                  <c:v>1422</c:v>
                </c:pt>
                <c:pt idx="1273">
                  <c:v>884</c:v>
                </c:pt>
                <c:pt idx="1274">
                  <c:v>1264</c:v>
                </c:pt>
                <c:pt idx="1275">
                  <c:v>780</c:v>
                </c:pt>
                <c:pt idx="1276">
                  <c:v>1106</c:v>
                </c:pt>
                <c:pt idx="1277">
                  <c:v>676</c:v>
                </c:pt>
                <c:pt idx="1278">
                  <c:v>948</c:v>
                </c:pt>
                <c:pt idx="1279">
                  <c:v>572</c:v>
                </c:pt>
                <c:pt idx="1280">
                  <c:v>790</c:v>
                </c:pt>
                <c:pt idx="1281">
                  <c:v>468</c:v>
                </c:pt>
                <c:pt idx="1282">
                  <c:v>632</c:v>
                </c:pt>
                <c:pt idx="1283">
                  <c:v>364</c:v>
                </c:pt>
                <c:pt idx="1284">
                  <c:v>474</c:v>
                </c:pt>
                <c:pt idx="1285">
                  <c:v>260</c:v>
                </c:pt>
                <c:pt idx="1286">
                  <c:v>316</c:v>
                </c:pt>
                <c:pt idx="1287">
                  <c:v>156</c:v>
                </c:pt>
                <c:pt idx="1288">
                  <c:v>158</c:v>
                </c:pt>
                <c:pt idx="1289">
                  <c:v>52</c:v>
                </c:pt>
                <c:pt idx="1290">
                  <c:v>456388</c:v>
                </c:pt>
                <c:pt idx="1291">
                  <c:v>1350028</c:v>
                </c:pt>
                <c:pt idx="1292">
                  <c:v>1148877</c:v>
                </c:pt>
                <c:pt idx="1293">
                  <c:v>14454</c:v>
                </c:pt>
                <c:pt idx="1294">
                  <c:v>28796</c:v>
                </c:pt>
                <c:pt idx="1295">
                  <c:v>15494</c:v>
                </c:pt>
                <c:pt idx="1296">
                  <c:v>1294</c:v>
                </c:pt>
                <c:pt idx="1297">
                  <c:v>143530</c:v>
                </c:pt>
                <c:pt idx="1298">
                  <c:v>100449</c:v>
                </c:pt>
                <c:pt idx="1299">
                  <c:v>28742</c:v>
                </c:pt>
                <c:pt idx="1300">
                  <c:v>15494</c:v>
                </c:pt>
                <c:pt idx="1301">
                  <c:v>1294</c:v>
                </c:pt>
                <c:pt idx="1302">
                  <c:v>143290</c:v>
                </c:pt>
                <c:pt idx="1303">
                  <c:v>100397</c:v>
                </c:pt>
                <c:pt idx="1304">
                  <c:v>28742</c:v>
                </c:pt>
                <c:pt idx="1305">
                  <c:v>15494</c:v>
                </c:pt>
                <c:pt idx="1306">
                  <c:v>1294</c:v>
                </c:pt>
                <c:pt idx="1307">
                  <c:v>143290</c:v>
                </c:pt>
                <c:pt idx="1308">
                  <c:v>100397</c:v>
                </c:pt>
                <c:pt idx="1309">
                  <c:v>28742</c:v>
                </c:pt>
                <c:pt idx="1310">
                  <c:v>15494</c:v>
                </c:pt>
                <c:pt idx="1311">
                  <c:v>1294</c:v>
                </c:pt>
                <c:pt idx="1312">
                  <c:v>143290</c:v>
                </c:pt>
                <c:pt idx="1313">
                  <c:v>100397</c:v>
                </c:pt>
                <c:pt idx="1314">
                  <c:v>28742</c:v>
                </c:pt>
                <c:pt idx="1315">
                  <c:v>15494</c:v>
                </c:pt>
                <c:pt idx="1316">
                  <c:v>1294</c:v>
                </c:pt>
                <c:pt idx="1317">
                  <c:v>143290</c:v>
                </c:pt>
                <c:pt idx="1318">
                  <c:v>100397</c:v>
                </c:pt>
                <c:pt idx="1319">
                  <c:v>28742</c:v>
                </c:pt>
                <c:pt idx="1320">
                  <c:v>15494</c:v>
                </c:pt>
                <c:pt idx="1321">
                  <c:v>1294</c:v>
                </c:pt>
                <c:pt idx="1322">
                  <c:v>143290</c:v>
                </c:pt>
                <c:pt idx="1323">
                  <c:v>100397</c:v>
                </c:pt>
                <c:pt idx="1324">
                  <c:v>28742</c:v>
                </c:pt>
                <c:pt idx="1325">
                  <c:v>15494</c:v>
                </c:pt>
                <c:pt idx="1326">
                  <c:v>1294</c:v>
                </c:pt>
                <c:pt idx="1327">
                  <c:v>143290</c:v>
                </c:pt>
                <c:pt idx="1328">
                  <c:v>100397</c:v>
                </c:pt>
                <c:pt idx="1329">
                  <c:v>28742</c:v>
                </c:pt>
                <c:pt idx="1330">
                  <c:v>15494</c:v>
                </c:pt>
                <c:pt idx="1331">
                  <c:v>1294</c:v>
                </c:pt>
                <c:pt idx="1332">
                  <c:v>143290</c:v>
                </c:pt>
                <c:pt idx="1333">
                  <c:v>100397</c:v>
                </c:pt>
                <c:pt idx="1334">
                  <c:v>28742</c:v>
                </c:pt>
                <c:pt idx="1335">
                  <c:v>15494</c:v>
                </c:pt>
                <c:pt idx="1336">
                  <c:v>1294</c:v>
                </c:pt>
                <c:pt idx="1337">
                  <c:v>143290</c:v>
                </c:pt>
                <c:pt idx="1338">
                  <c:v>100397</c:v>
                </c:pt>
                <c:pt idx="1339">
                  <c:v>28742</c:v>
                </c:pt>
                <c:pt idx="1340">
                  <c:v>15494</c:v>
                </c:pt>
                <c:pt idx="1341">
                  <c:v>1294</c:v>
                </c:pt>
                <c:pt idx="1342">
                  <c:v>143290</c:v>
                </c:pt>
                <c:pt idx="1343">
                  <c:v>100397</c:v>
                </c:pt>
                <c:pt idx="1344">
                  <c:v>28742</c:v>
                </c:pt>
                <c:pt idx="1345">
                  <c:v>15494</c:v>
                </c:pt>
                <c:pt idx="1346">
                  <c:v>1294</c:v>
                </c:pt>
                <c:pt idx="1347">
                  <c:v>143290</c:v>
                </c:pt>
                <c:pt idx="1348">
                  <c:v>100397</c:v>
                </c:pt>
                <c:pt idx="1349">
                  <c:v>28742</c:v>
                </c:pt>
                <c:pt idx="1350">
                  <c:v>15494</c:v>
                </c:pt>
                <c:pt idx="1351">
                  <c:v>1294</c:v>
                </c:pt>
                <c:pt idx="1352">
                  <c:v>143290</c:v>
                </c:pt>
                <c:pt idx="1353">
                  <c:v>100397</c:v>
                </c:pt>
                <c:pt idx="1354">
                  <c:v>28742</c:v>
                </c:pt>
                <c:pt idx="1355">
                  <c:v>15494</c:v>
                </c:pt>
                <c:pt idx="1356">
                  <c:v>1294</c:v>
                </c:pt>
                <c:pt idx="1357">
                  <c:v>143290</c:v>
                </c:pt>
                <c:pt idx="1358">
                  <c:v>100397</c:v>
                </c:pt>
                <c:pt idx="1359">
                  <c:v>28742</c:v>
                </c:pt>
                <c:pt idx="1360">
                  <c:v>15494</c:v>
                </c:pt>
                <c:pt idx="1361">
                  <c:v>1294</c:v>
                </c:pt>
                <c:pt idx="1362">
                  <c:v>143290</c:v>
                </c:pt>
                <c:pt idx="1363">
                  <c:v>100397</c:v>
                </c:pt>
                <c:pt idx="1364">
                  <c:v>28742</c:v>
                </c:pt>
                <c:pt idx="1365">
                  <c:v>15494</c:v>
                </c:pt>
                <c:pt idx="1366">
                  <c:v>1294</c:v>
                </c:pt>
                <c:pt idx="1367">
                  <c:v>143290</c:v>
                </c:pt>
                <c:pt idx="1368">
                  <c:v>100397</c:v>
                </c:pt>
                <c:pt idx="1369">
                  <c:v>28742</c:v>
                </c:pt>
                <c:pt idx="1370">
                  <c:v>15494</c:v>
                </c:pt>
                <c:pt idx="1371">
                  <c:v>1294</c:v>
                </c:pt>
                <c:pt idx="1372">
                  <c:v>143290</c:v>
                </c:pt>
                <c:pt idx="1373">
                  <c:v>100397</c:v>
                </c:pt>
                <c:pt idx="1374">
                  <c:v>28742</c:v>
                </c:pt>
                <c:pt idx="1375">
                  <c:v>15494</c:v>
                </c:pt>
                <c:pt idx="1376">
                  <c:v>1294</c:v>
                </c:pt>
                <c:pt idx="1377">
                  <c:v>143290</c:v>
                </c:pt>
                <c:pt idx="1378">
                  <c:v>100397</c:v>
                </c:pt>
                <c:pt idx="1379">
                  <c:v>28742</c:v>
                </c:pt>
                <c:pt idx="1380">
                  <c:v>15494</c:v>
                </c:pt>
                <c:pt idx="1381">
                  <c:v>1294</c:v>
                </c:pt>
                <c:pt idx="1382">
                  <c:v>143290</c:v>
                </c:pt>
                <c:pt idx="1383">
                  <c:v>100397</c:v>
                </c:pt>
                <c:pt idx="1384">
                  <c:v>28742</c:v>
                </c:pt>
                <c:pt idx="1385">
                  <c:v>15494</c:v>
                </c:pt>
                <c:pt idx="1386">
                  <c:v>1294</c:v>
                </c:pt>
                <c:pt idx="1387">
                  <c:v>143290</c:v>
                </c:pt>
                <c:pt idx="1388">
                  <c:v>100397</c:v>
                </c:pt>
                <c:pt idx="1389">
                  <c:v>28742</c:v>
                </c:pt>
                <c:pt idx="1390">
                  <c:v>15494</c:v>
                </c:pt>
                <c:pt idx="1391">
                  <c:v>1294</c:v>
                </c:pt>
                <c:pt idx="1392">
                  <c:v>143290</c:v>
                </c:pt>
                <c:pt idx="1393">
                  <c:v>100397</c:v>
                </c:pt>
                <c:pt idx="1394">
                  <c:v>28742</c:v>
                </c:pt>
                <c:pt idx="1395">
                  <c:v>15494</c:v>
                </c:pt>
                <c:pt idx="1396">
                  <c:v>1294</c:v>
                </c:pt>
                <c:pt idx="1397">
                  <c:v>143290</c:v>
                </c:pt>
                <c:pt idx="1398">
                  <c:v>100397</c:v>
                </c:pt>
                <c:pt idx="1399">
                  <c:v>28742</c:v>
                </c:pt>
                <c:pt idx="1400">
                  <c:v>15494</c:v>
                </c:pt>
                <c:pt idx="1401">
                  <c:v>1294</c:v>
                </c:pt>
                <c:pt idx="1402">
                  <c:v>143290</c:v>
                </c:pt>
                <c:pt idx="1403">
                  <c:v>100397</c:v>
                </c:pt>
                <c:pt idx="1404">
                  <c:v>28742</c:v>
                </c:pt>
                <c:pt idx="1405">
                  <c:v>15494</c:v>
                </c:pt>
                <c:pt idx="1406">
                  <c:v>1294</c:v>
                </c:pt>
                <c:pt idx="1407">
                  <c:v>143290</c:v>
                </c:pt>
                <c:pt idx="1408">
                  <c:v>100397</c:v>
                </c:pt>
                <c:pt idx="1409">
                  <c:v>28742</c:v>
                </c:pt>
                <c:pt idx="1410">
                  <c:v>15494</c:v>
                </c:pt>
                <c:pt idx="1411">
                  <c:v>1294</c:v>
                </c:pt>
                <c:pt idx="1412">
                  <c:v>143290</c:v>
                </c:pt>
                <c:pt idx="1413">
                  <c:v>100397</c:v>
                </c:pt>
                <c:pt idx="1414">
                  <c:v>28742</c:v>
                </c:pt>
                <c:pt idx="1415">
                  <c:v>15494</c:v>
                </c:pt>
                <c:pt idx="1416">
                  <c:v>1294</c:v>
                </c:pt>
                <c:pt idx="1417">
                  <c:v>143290</c:v>
                </c:pt>
                <c:pt idx="1418">
                  <c:v>100397</c:v>
                </c:pt>
                <c:pt idx="1419">
                  <c:v>28742</c:v>
                </c:pt>
                <c:pt idx="1420">
                  <c:v>15494</c:v>
                </c:pt>
                <c:pt idx="1421">
                  <c:v>1294</c:v>
                </c:pt>
                <c:pt idx="1422">
                  <c:v>143290</c:v>
                </c:pt>
                <c:pt idx="1423">
                  <c:v>100397</c:v>
                </c:pt>
                <c:pt idx="1424">
                  <c:v>28742</c:v>
                </c:pt>
                <c:pt idx="1425">
                  <c:v>15494</c:v>
                </c:pt>
                <c:pt idx="1426">
                  <c:v>1294</c:v>
                </c:pt>
                <c:pt idx="1427">
                  <c:v>143290</c:v>
                </c:pt>
                <c:pt idx="1428">
                  <c:v>100397</c:v>
                </c:pt>
                <c:pt idx="1429">
                  <c:v>28742</c:v>
                </c:pt>
                <c:pt idx="1430">
                  <c:v>15494</c:v>
                </c:pt>
                <c:pt idx="1431">
                  <c:v>1294</c:v>
                </c:pt>
                <c:pt idx="1432">
                  <c:v>143290</c:v>
                </c:pt>
                <c:pt idx="1433">
                  <c:v>100397</c:v>
                </c:pt>
                <c:pt idx="1434">
                  <c:v>28742</c:v>
                </c:pt>
                <c:pt idx="1435">
                  <c:v>15494</c:v>
                </c:pt>
                <c:pt idx="1436">
                  <c:v>1294</c:v>
                </c:pt>
                <c:pt idx="1437">
                  <c:v>143290</c:v>
                </c:pt>
                <c:pt idx="1438">
                  <c:v>100397</c:v>
                </c:pt>
                <c:pt idx="1439">
                  <c:v>28742</c:v>
                </c:pt>
                <c:pt idx="1440">
                  <c:v>15494</c:v>
                </c:pt>
                <c:pt idx="1441">
                  <c:v>1294</c:v>
                </c:pt>
                <c:pt idx="1442">
                  <c:v>143290</c:v>
                </c:pt>
                <c:pt idx="1443">
                  <c:v>100397</c:v>
                </c:pt>
                <c:pt idx="1444">
                  <c:v>28742</c:v>
                </c:pt>
                <c:pt idx="1445">
                  <c:v>15494</c:v>
                </c:pt>
                <c:pt idx="1446">
                  <c:v>1294</c:v>
                </c:pt>
                <c:pt idx="1447">
                  <c:v>143290</c:v>
                </c:pt>
                <c:pt idx="1448">
                  <c:v>100397</c:v>
                </c:pt>
                <c:pt idx="1449">
                  <c:v>28742</c:v>
                </c:pt>
                <c:pt idx="1450">
                  <c:v>15494</c:v>
                </c:pt>
                <c:pt idx="1451">
                  <c:v>1294</c:v>
                </c:pt>
                <c:pt idx="1452">
                  <c:v>143290</c:v>
                </c:pt>
                <c:pt idx="1453">
                  <c:v>100397</c:v>
                </c:pt>
                <c:pt idx="1454">
                  <c:v>28742</c:v>
                </c:pt>
                <c:pt idx="1455">
                  <c:v>15494</c:v>
                </c:pt>
                <c:pt idx="1456">
                  <c:v>1294</c:v>
                </c:pt>
                <c:pt idx="1457">
                  <c:v>143290</c:v>
                </c:pt>
                <c:pt idx="1458">
                  <c:v>100397</c:v>
                </c:pt>
                <c:pt idx="1459">
                  <c:v>28742</c:v>
                </c:pt>
                <c:pt idx="1460">
                  <c:v>15494</c:v>
                </c:pt>
                <c:pt idx="1461">
                  <c:v>1294</c:v>
                </c:pt>
                <c:pt idx="1462">
                  <c:v>143290</c:v>
                </c:pt>
                <c:pt idx="1463">
                  <c:v>100397</c:v>
                </c:pt>
                <c:pt idx="1464">
                  <c:v>28742</c:v>
                </c:pt>
                <c:pt idx="1465">
                  <c:v>15494</c:v>
                </c:pt>
                <c:pt idx="1466">
                  <c:v>1294</c:v>
                </c:pt>
                <c:pt idx="1467">
                  <c:v>143290</c:v>
                </c:pt>
                <c:pt idx="1468">
                  <c:v>100397</c:v>
                </c:pt>
                <c:pt idx="1469">
                  <c:v>28742</c:v>
                </c:pt>
                <c:pt idx="1470">
                  <c:v>15494</c:v>
                </c:pt>
                <c:pt idx="1471">
                  <c:v>1294</c:v>
                </c:pt>
                <c:pt idx="1472">
                  <c:v>143290</c:v>
                </c:pt>
                <c:pt idx="1473">
                  <c:v>100397</c:v>
                </c:pt>
                <c:pt idx="1474">
                  <c:v>28742</c:v>
                </c:pt>
                <c:pt idx="1475">
                  <c:v>15494</c:v>
                </c:pt>
                <c:pt idx="1476">
                  <c:v>1294</c:v>
                </c:pt>
                <c:pt idx="1477">
                  <c:v>143290</c:v>
                </c:pt>
                <c:pt idx="1478">
                  <c:v>100397</c:v>
                </c:pt>
                <c:pt idx="1479">
                  <c:v>28742</c:v>
                </c:pt>
                <c:pt idx="1480">
                  <c:v>15494</c:v>
                </c:pt>
                <c:pt idx="1481">
                  <c:v>1294</c:v>
                </c:pt>
                <c:pt idx="1482">
                  <c:v>143290</c:v>
                </c:pt>
                <c:pt idx="1483">
                  <c:v>100397</c:v>
                </c:pt>
                <c:pt idx="1484">
                  <c:v>28742</c:v>
                </c:pt>
                <c:pt idx="1485">
                  <c:v>15494</c:v>
                </c:pt>
                <c:pt idx="1486">
                  <c:v>1294</c:v>
                </c:pt>
                <c:pt idx="1487">
                  <c:v>143290</c:v>
                </c:pt>
                <c:pt idx="1488">
                  <c:v>100397</c:v>
                </c:pt>
                <c:pt idx="1489">
                  <c:v>28742</c:v>
                </c:pt>
                <c:pt idx="1490">
                  <c:v>15494</c:v>
                </c:pt>
                <c:pt idx="1491">
                  <c:v>1294</c:v>
                </c:pt>
                <c:pt idx="1492">
                  <c:v>143290</c:v>
                </c:pt>
                <c:pt idx="1493">
                  <c:v>100397</c:v>
                </c:pt>
                <c:pt idx="1494">
                  <c:v>28742</c:v>
                </c:pt>
                <c:pt idx="1495">
                  <c:v>15494</c:v>
                </c:pt>
                <c:pt idx="1496">
                  <c:v>1294</c:v>
                </c:pt>
                <c:pt idx="1497">
                  <c:v>143290</c:v>
                </c:pt>
                <c:pt idx="1498">
                  <c:v>100397</c:v>
                </c:pt>
                <c:pt idx="1499">
                  <c:v>28742</c:v>
                </c:pt>
                <c:pt idx="1500">
                  <c:v>15494</c:v>
                </c:pt>
                <c:pt idx="1501">
                  <c:v>1294</c:v>
                </c:pt>
                <c:pt idx="1502">
                  <c:v>143290</c:v>
                </c:pt>
                <c:pt idx="1503">
                  <c:v>100397</c:v>
                </c:pt>
                <c:pt idx="1504">
                  <c:v>28742</c:v>
                </c:pt>
                <c:pt idx="1505">
                  <c:v>15494</c:v>
                </c:pt>
                <c:pt idx="1506">
                  <c:v>1294</c:v>
                </c:pt>
                <c:pt idx="1507">
                  <c:v>143290</c:v>
                </c:pt>
                <c:pt idx="1508">
                  <c:v>100397</c:v>
                </c:pt>
                <c:pt idx="1509">
                  <c:v>28742</c:v>
                </c:pt>
                <c:pt idx="1510">
                  <c:v>15494</c:v>
                </c:pt>
                <c:pt idx="1511">
                  <c:v>1294</c:v>
                </c:pt>
                <c:pt idx="1512">
                  <c:v>143290</c:v>
                </c:pt>
                <c:pt idx="1513">
                  <c:v>100397</c:v>
                </c:pt>
                <c:pt idx="1514">
                  <c:v>28742</c:v>
                </c:pt>
                <c:pt idx="1515">
                  <c:v>15494</c:v>
                </c:pt>
                <c:pt idx="1516">
                  <c:v>1294</c:v>
                </c:pt>
                <c:pt idx="1517">
                  <c:v>143290</c:v>
                </c:pt>
                <c:pt idx="1518">
                  <c:v>100397</c:v>
                </c:pt>
                <c:pt idx="1519">
                  <c:v>28742</c:v>
                </c:pt>
                <c:pt idx="1520">
                  <c:v>15494</c:v>
                </c:pt>
                <c:pt idx="1521">
                  <c:v>1294</c:v>
                </c:pt>
                <c:pt idx="1522">
                  <c:v>143290</c:v>
                </c:pt>
                <c:pt idx="1523">
                  <c:v>100397</c:v>
                </c:pt>
                <c:pt idx="1524">
                  <c:v>28742</c:v>
                </c:pt>
                <c:pt idx="1525">
                  <c:v>15494</c:v>
                </c:pt>
                <c:pt idx="1526">
                  <c:v>1294</c:v>
                </c:pt>
                <c:pt idx="1527">
                  <c:v>143290</c:v>
                </c:pt>
                <c:pt idx="1528">
                  <c:v>100397</c:v>
                </c:pt>
                <c:pt idx="1529">
                  <c:v>28742</c:v>
                </c:pt>
                <c:pt idx="1530">
                  <c:v>15494</c:v>
                </c:pt>
                <c:pt idx="1531">
                  <c:v>1294</c:v>
                </c:pt>
                <c:pt idx="1532">
                  <c:v>143290</c:v>
                </c:pt>
                <c:pt idx="1533">
                  <c:v>100397</c:v>
                </c:pt>
                <c:pt idx="1534">
                  <c:v>28742</c:v>
                </c:pt>
                <c:pt idx="1535">
                  <c:v>15494</c:v>
                </c:pt>
                <c:pt idx="1536">
                  <c:v>1294</c:v>
                </c:pt>
                <c:pt idx="1537">
                  <c:v>143290</c:v>
                </c:pt>
                <c:pt idx="1538">
                  <c:v>100397</c:v>
                </c:pt>
                <c:pt idx="1539">
                  <c:v>28742</c:v>
                </c:pt>
                <c:pt idx="1540">
                  <c:v>15494</c:v>
                </c:pt>
                <c:pt idx="1541">
                  <c:v>1294</c:v>
                </c:pt>
                <c:pt idx="1542">
                  <c:v>143290</c:v>
                </c:pt>
                <c:pt idx="1543">
                  <c:v>100397</c:v>
                </c:pt>
                <c:pt idx="1544">
                  <c:v>28742</c:v>
                </c:pt>
                <c:pt idx="1545">
                  <c:v>15494</c:v>
                </c:pt>
                <c:pt idx="1546">
                  <c:v>1294</c:v>
                </c:pt>
                <c:pt idx="1547">
                  <c:v>143290</c:v>
                </c:pt>
                <c:pt idx="1548">
                  <c:v>100397</c:v>
                </c:pt>
                <c:pt idx="1549">
                  <c:v>28742</c:v>
                </c:pt>
                <c:pt idx="1550">
                  <c:v>15494</c:v>
                </c:pt>
                <c:pt idx="1551">
                  <c:v>1294</c:v>
                </c:pt>
                <c:pt idx="1552">
                  <c:v>143290</c:v>
                </c:pt>
                <c:pt idx="1553">
                  <c:v>100397</c:v>
                </c:pt>
                <c:pt idx="1554">
                  <c:v>28742</c:v>
                </c:pt>
                <c:pt idx="1555">
                  <c:v>15494</c:v>
                </c:pt>
                <c:pt idx="1556">
                  <c:v>1294</c:v>
                </c:pt>
                <c:pt idx="1557">
                  <c:v>143290</c:v>
                </c:pt>
                <c:pt idx="1558">
                  <c:v>100397</c:v>
                </c:pt>
                <c:pt idx="1559">
                  <c:v>28742</c:v>
                </c:pt>
                <c:pt idx="1560">
                  <c:v>15494</c:v>
                </c:pt>
                <c:pt idx="1561">
                  <c:v>1294</c:v>
                </c:pt>
                <c:pt idx="1562">
                  <c:v>143290</c:v>
                </c:pt>
                <c:pt idx="1563">
                  <c:v>100397</c:v>
                </c:pt>
                <c:pt idx="1564">
                  <c:v>28742</c:v>
                </c:pt>
                <c:pt idx="1565">
                  <c:v>15494</c:v>
                </c:pt>
                <c:pt idx="1566">
                  <c:v>1294</c:v>
                </c:pt>
                <c:pt idx="1567">
                  <c:v>143290</c:v>
                </c:pt>
                <c:pt idx="1568">
                  <c:v>100397</c:v>
                </c:pt>
                <c:pt idx="1569">
                  <c:v>28742</c:v>
                </c:pt>
                <c:pt idx="1570">
                  <c:v>15494</c:v>
                </c:pt>
                <c:pt idx="1571">
                  <c:v>1294</c:v>
                </c:pt>
                <c:pt idx="1572">
                  <c:v>143290</c:v>
                </c:pt>
                <c:pt idx="1573">
                  <c:v>100397</c:v>
                </c:pt>
                <c:pt idx="1574">
                  <c:v>28742</c:v>
                </c:pt>
                <c:pt idx="1575">
                  <c:v>15494</c:v>
                </c:pt>
                <c:pt idx="1576">
                  <c:v>1294</c:v>
                </c:pt>
                <c:pt idx="1577">
                  <c:v>143290</c:v>
                </c:pt>
                <c:pt idx="1578">
                  <c:v>100397</c:v>
                </c:pt>
                <c:pt idx="1579">
                  <c:v>28742</c:v>
                </c:pt>
                <c:pt idx="1580">
                  <c:v>15494</c:v>
                </c:pt>
                <c:pt idx="1581">
                  <c:v>1294</c:v>
                </c:pt>
                <c:pt idx="1582">
                  <c:v>143290</c:v>
                </c:pt>
                <c:pt idx="1583">
                  <c:v>100397</c:v>
                </c:pt>
                <c:pt idx="1584">
                  <c:v>28742</c:v>
                </c:pt>
                <c:pt idx="1585">
                  <c:v>15494</c:v>
                </c:pt>
                <c:pt idx="1586">
                  <c:v>1294</c:v>
                </c:pt>
                <c:pt idx="1587">
                  <c:v>143290</c:v>
                </c:pt>
                <c:pt idx="1588">
                  <c:v>100397</c:v>
                </c:pt>
                <c:pt idx="1589">
                  <c:v>28742</c:v>
                </c:pt>
                <c:pt idx="1590">
                  <c:v>15494</c:v>
                </c:pt>
                <c:pt idx="1591">
                  <c:v>1294</c:v>
                </c:pt>
                <c:pt idx="1592">
                  <c:v>143290</c:v>
                </c:pt>
                <c:pt idx="1593">
                  <c:v>100397</c:v>
                </c:pt>
                <c:pt idx="1594">
                  <c:v>28742</c:v>
                </c:pt>
                <c:pt idx="1595">
                  <c:v>15494</c:v>
                </c:pt>
                <c:pt idx="1596">
                  <c:v>1294</c:v>
                </c:pt>
                <c:pt idx="1597">
                  <c:v>143290</c:v>
                </c:pt>
                <c:pt idx="1598">
                  <c:v>100397</c:v>
                </c:pt>
                <c:pt idx="1599">
                  <c:v>28742</c:v>
                </c:pt>
                <c:pt idx="1600">
                  <c:v>15494</c:v>
                </c:pt>
                <c:pt idx="1601">
                  <c:v>1294</c:v>
                </c:pt>
                <c:pt idx="1602">
                  <c:v>143290</c:v>
                </c:pt>
                <c:pt idx="1603">
                  <c:v>100397</c:v>
                </c:pt>
                <c:pt idx="1604">
                  <c:v>28742</c:v>
                </c:pt>
                <c:pt idx="1605">
                  <c:v>15494</c:v>
                </c:pt>
                <c:pt idx="1606">
                  <c:v>1294</c:v>
                </c:pt>
                <c:pt idx="1607">
                  <c:v>143290</c:v>
                </c:pt>
                <c:pt idx="1608">
                  <c:v>100397</c:v>
                </c:pt>
                <c:pt idx="1609">
                  <c:v>28742</c:v>
                </c:pt>
                <c:pt idx="1610">
                  <c:v>15494</c:v>
                </c:pt>
                <c:pt idx="1611">
                  <c:v>1294</c:v>
                </c:pt>
                <c:pt idx="1612">
                  <c:v>143290</c:v>
                </c:pt>
                <c:pt idx="1613">
                  <c:v>100397</c:v>
                </c:pt>
                <c:pt idx="1614">
                  <c:v>28742</c:v>
                </c:pt>
                <c:pt idx="1615">
                  <c:v>15494</c:v>
                </c:pt>
                <c:pt idx="1616">
                  <c:v>1294</c:v>
                </c:pt>
                <c:pt idx="1617">
                  <c:v>143290</c:v>
                </c:pt>
                <c:pt idx="1618">
                  <c:v>100397</c:v>
                </c:pt>
                <c:pt idx="1619">
                  <c:v>28742</c:v>
                </c:pt>
                <c:pt idx="1620">
                  <c:v>15494</c:v>
                </c:pt>
                <c:pt idx="1621">
                  <c:v>1294</c:v>
                </c:pt>
                <c:pt idx="1622">
                  <c:v>143290</c:v>
                </c:pt>
                <c:pt idx="1623">
                  <c:v>100397</c:v>
                </c:pt>
                <c:pt idx="1624">
                  <c:v>28742</c:v>
                </c:pt>
                <c:pt idx="1625">
                  <c:v>15494</c:v>
                </c:pt>
                <c:pt idx="1626">
                  <c:v>1294</c:v>
                </c:pt>
                <c:pt idx="1627">
                  <c:v>143290</c:v>
                </c:pt>
                <c:pt idx="1628">
                  <c:v>100397</c:v>
                </c:pt>
                <c:pt idx="1629">
                  <c:v>28742</c:v>
                </c:pt>
                <c:pt idx="1630">
                  <c:v>15494</c:v>
                </c:pt>
                <c:pt idx="1631">
                  <c:v>1294</c:v>
                </c:pt>
                <c:pt idx="1632">
                  <c:v>143290</c:v>
                </c:pt>
                <c:pt idx="1633">
                  <c:v>100397</c:v>
                </c:pt>
                <c:pt idx="1634">
                  <c:v>28742</c:v>
                </c:pt>
                <c:pt idx="1635">
                  <c:v>15494</c:v>
                </c:pt>
                <c:pt idx="1636">
                  <c:v>1294</c:v>
                </c:pt>
                <c:pt idx="1637">
                  <c:v>143290</c:v>
                </c:pt>
                <c:pt idx="1638">
                  <c:v>100397</c:v>
                </c:pt>
                <c:pt idx="1639">
                  <c:v>28742</c:v>
                </c:pt>
                <c:pt idx="1640">
                  <c:v>15494</c:v>
                </c:pt>
                <c:pt idx="1641">
                  <c:v>1294</c:v>
                </c:pt>
                <c:pt idx="1642">
                  <c:v>143290</c:v>
                </c:pt>
                <c:pt idx="1643">
                  <c:v>100397</c:v>
                </c:pt>
                <c:pt idx="1644">
                  <c:v>28742</c:v>
                </c:pt>
                <c:pt idx="1645">
                  <c:v>15494</c:v>
                </c:pt>
                <c:pt idx="1646">
                  <c:v>1294</c:v>
                </c:pt>
                <c:pt idx="1647">
                  <c:v>143290</c:v>
                </c:pt>
                <c:pt idx="1648">
                  <c:v>100397</c:v>
                </c:pt>
                <c:pt idx="1649">
                  <c:v>28742</c:v>
                </c:pt>
                <c:pt idx="1650">
                  <c:v>15494</c:v>
                </c:pt>
                <c:pt idx="1651">
                  <c:v>1294</c:v>
                </c:pt>
                <c:pt idx="1652">
                  <c:v>143290</c:v>
                </c:pt>
                <c:pt idx="1653">
                  <c:v>100397</c:v>
                </c:pt>
                <c:pt idx="1654">
                  <c:v>28742</c:v>
                </c:pt>
                <c:pt idx="1655">
                  <c:v>15494</c:v>
                </c:pt>
                <c:pt idx="1656">
                  <c:v>1294</c:v>
                </c:pt>
                <c:pt idx="1657">
                  <c:v>143290</c:v>
                </c:pt>
                <c:pt idx="1658">
                  <c:v>100397</c:v>
                </c:pt>
                <c:pt idx="1659">
                  <c:v>28742</c:v>
                </c:pt>
                <c:pt idx="1660">
                  <c:v>15494</c:v>
                </c:pt>
                <c:pt idx="1661">
                  <c:v>1294</c:v>
                </c:pt>
                <c:pt idx="1662">
                  <c:v>143290</c:v>
                </c:pt>
                <c:pt idx="1663">
                  <c:v>100397</c:v>
                </c:pt>
                <c:pt idx="1664">
                  <c:v>28742</c:v>
                </c:pt>
                <c:pt idx="1665">
                  <c:v>15494</c:v>
                </c:pt>
                <c:pt idx="1666">
                  <c:v>1294</c:v>
                </c:pt>
                <c:pt idx="1667">
                  <c:v>143290</c:v>
                </c:pt>
                <c:pt idx="1668">
                  <c:v>100397</c:v>
                </c:pt>
                <c:pt idx="1669">
                  <c:v>28742</c:v>
                </c:pt>
                <c:pt idx="1670">
                  <c:v>15494</c:v>
                </c:pt>
                <c:pt idx="1671">
                  <c:v>1294</c:v>
                </c:pt>
                <c:pt idx="1672">
                  <c:v>143290</c:v>
                </c:pt>
                <c:pt idx="1673">
                  <c:v>100397</c:v>
                </c:pt>
                <c:pt idx="1674">
                  <c:v>28742</c:v>
                </c:pt>
                <c:pt idx="1675">
                  <c:v>15494</c:v>
                </c:pt>
                <c:pt idx="1676">
                  <c:v>1294</c:v>
                </c:pt>
                <c:pt idx="1677">
                  <c:v>143290</c:v>
                </c:pt>
                <c:pt idx="1678">
                  <c:v>100397</c:v>
                </c:pt>
                <c:pt idx="1679">
                  <c:v>28742</c:v>
                </c:pt>
                <c:pt idx="1680">
                  <c:v>15494</c:v>
                </c:pt>
                <c:pt idx="1681">
                  <c:v>1294</c:v>
                </c:pt>
                <c:pt idx="1682">
                  <c:v>143290</c:v>
                </c:pt>
                <c:pt idx="1683">
                  <c:v>100397</c:v>
                </c:pt>
                <c:pt idx="1684">
                  <c:v>28742</c:v>
                </c:pt>
                <c:pt idx="1685">
                  <c:v>15494</c:v>
                </c:pt>
                <c:pt idx="1686">
                  <c:v>1294</c:v>
                </c:pt>
                <c:pt idx="1687">
                  <c:v>143290</c:v>
                </c:pt>
                <c:pt idx="1688">
                  <c:v>100397</c:v>
                </c:pt>
                <c:pt idx="1689">
                  <c:v>28742</c:v>
                </c:pt>
                <c:pt idx="1690">
                  <c:v>15494</c:v>
                </c:pt>
                <c:pt idx="1691">
                  <c:v>1294</c:v>
                </c:pt>
                <c:pt idx="1692">
                  <c:v>143290</c:v>
                </c:pt>
                <c:pt idx="1693">
                  <c:v>100397</c:v>
                </c:pt>
                <c:pt idx="1694">
                  <c:v>28742</c:v>
                </c:pt>
                <c:pt idx="1695">
                  <c:v>15494</c:v>
                </c:pt>
                <c:pt idx="1696">
                  <c:v>1294</c:v>
                </c:pt>
                <c:pt idx="1697">
                  <c:v>143290</c:v>
                </c:pt>
                <c:pt idx="1698">
                  <c:v>100397</c:v>
                </c:pt>
                <c:pt idx="1699">
                  <c:v>28742</c:v>
                </c:pt>
                <c:pt idx="1700">
                  <c:v>15494</c:v>
                </c:pt>
                <c:pt idx="1701">
                  <c:v>1294</c:v>
                </c:pt>
                <c:pt idx="1702">
                  <c:v>143290</c:v>
                </c:pt>
                <c:pt idx="1703">
                  <c:v>100397</c:v>
                </c:pt>
                <c:pt idx="1704">
                  <c:v>28742</c:v>
                </c:pt>
                <c:pt idx="1705">
                  <c:v>15494</c:v>
                </c:pt>
                <c:pt idx="1706">
                  <c:v>1294</c:v>
                </c:pt>
                <c:pt idx="1707">
                  <c:v>143290</c:v>
                </c:pt>
                <c:pt idx="1708">
                  <c:v>100397</c:v>
                </c:pt>
                <c:pt idx="1709">
                  <c:v>28742</c:v>
                </c:pt>
                <c:pt idx="1710">
                  <c:v>15494</c:v>
                </c:pt>
                <c:pt idx="1711">
                  <c:v>1294</c:v>
                </c:pt>
                <c:pt idx="1712">
                  <c:v>143290</c:v>
                </c:pt>
                <c:pt idx="1713">
                  <c:v>100397</c:v>
                </c:pt>
                <c:pt idx="1714">
                  <c:v>28742</c:v>
                </c:pt>
                <c:pt idx="1715">
                  <c:v>15494</c:v>
                </c:pt>
                <c:pt idx="1716">
                  <c:v>1294</c:v>
                </c:pt>
                <c:pt idx="1717">
                  <c:v>143290</c:v>
                </c:pt>
                <c:pt idx="1718">
                  <c:v>100397</c:v>
                </c:pt>
                <c:pt idx="1719">
                  <c:v>28742</c:v>
                </c:pt>
                <c:pt idx="1720">
                  <c:v>15494</c:v>
                </c:pt>
                <c:pt idx="1721">
                  <c:v>1294</c:v>
                </c:pt>
                <c:pt idx="1722">
                  <c:v>143290</c:v>
                </c:pt>
                <c:pt idx="1723">
                  <c:v>100397</c:v>
                </c:pt>
                <c:pt idx="1724">
                  <c:v>28742</c:v>
                </c:pt>
                <c:pt idx="1725">
                  <c:v>15494</c:v>
                </c:pt>
                <c:pt idx="1726">
                  <c:v>1294</c:v>
                </c:pt>
                <c:pt idx="1727">
                  <c:v>143290</c:v>
                </c:pt>
                <c:pt idx="1728">
                  <c:v>100397</c:v>
                </c:pt>
                <c:pt idx="1729">
                  <c:v>28742</c:v>
                </c:pt>
                <c:pt idx="1730">
                  <c:v>15494</c:v>
                </c:pt>
                <c:pt idx="1731">
                  <c:v>1294</c:v>
                </c:pt>
                <c:pt idx="1732">
                  <c:v>143290</c:v>
                </c:pt>
                <c:pt idx="1733">
                  <c:v>100397</c:v>
                </c:pt>
                <c:pt idx="1734">
                  <c:v>28742</c:v>
                </c:pt>
                <c:pt idx="1735">
                  <c:v>15494</c:v>
                </c:pt>
                <c:pt idx="1736">
                  <c:v>1294</c:v>
                </c:pt>
                <c:pt idx="1737">
                  <c:v>143290</c:v>
                </c:pt>
                <c:pt idx="1738">
                  <c:v>100397</c:v>
                </c:pt>
                <c:pt idx="1739">
                  <c:v>28742</c:v>
                </c:pt>
                <c:pt idx="1740">
                  <c:v>15494</c:v>
                </c:pt>
                <c:pt idx="1741">
                  <c:v>1294</c:v>
                </c:pt>
                <c:pt idx="1742">
                  <c:v>143290</c:v>
                </c:pt>
                <c:pt idx="1743">
                  <c:v>100397</c:v>
                </c:pt>
                <c:pt idx="1744">
                  <c:v>28742</c:v>
                </c:pt>
                <c:pt idx="1745">
                  <c:v>15494</c:v>
                </c:pt>
                <c:pt idx="1746">
                  <c:v>1294</c:v>
                </c:pt>
                <c:pt idx="1747">
                  <c:v>143289</c:v>
                </c:pt>
                <c:pt idx="1748">
                  <c:v>100397</c:v>
                </c:pt>
                <c:pt idx="1749">
                  <c:v>28742</c:v>
                </c:pt>
                <c:pt idx="1750">
                  <c:v>15494</c:v>
                </c:pt>
                <c:pt idx="1751">
                  <c:v>1294</c:v>
                </c:pt>
                <c:pt idx="1752">
                  <c:v>143290</c:v>
                </c:pt>
                <c:pt idx="1753">
                  <c:v>100397</c:v>
                </c:pt>
                <c:pt idx="1754">
                  <c:v>28742</c:v>
                </c:pt>
                <c:pt idx="1755">
                  <c:v>15494</c:v>
                </c:pt>
                <c:pt idx="1756">
                  <c:v>1294</c:v>
                </c:pt>
                <c:pt idx="1757">
                  <c:v>143290</c:v>
                </c:pt>
                <c:pt idx="1758">
                  <c:v>100397</c:v>
                </c:pt>
                <c:pt idx="1759">
                  <c:v>28742</c:v>
                </c:pt>
                <c:pt idx="1760">
                  <c:v>15494</c:v>
                </c:pt>
                <c:pt idx="1761">
                  <c:v>1294</c:v>
                </c:pt>
                <c:pt idx="1762">
                  <c:v>143290</c:v>
                </c:pt>
                <c:pt idx="1763">
                  <c:v>100397</c:v>
                </c:pt>
                <c:pt idx="1764">
                  <c:v>28742</c:v>
                </c:pt>
                <c:pt idx="1765">
                  <c:v>15494</c:v>
                </c:pt>
                <c:pt idx="1766">
                  <c:v>1294</c:v>
                </c:pt>
                <c:pt idx="1767">
                  <c:v>143290</c:v>
                </c:pt>
                <c:pt idx="1768">
                  <c:v>100397</c:v>
                </c:pt>
                <c:pt idx="1769">
                  <c:v>28742</c:v>
                </c:pt>
                <c:pt idx="1770">
                  <c:v>15494</c:v>
                </c:pt>
                <c:pt idx="1771">
                  <c:v>1294</c:v>
                </c:pt>
                <c:pt idx="1772">
                  <c:v>143290</c:v>
                </c:pt>
                <c:pt idx="1773">
                  <c:v>100397</c:v>
                </c:pt>
                <c:pt idx="1774">
                  <c:v>28742</c:v>
                </c:pt>
                <c:pt idx="1775">
                  <c:v>15494</c:v>
                </c:pt>
                <c:pt idx="1776">
                  <c:v>1294</c:v>
                </c:pt>
                <c:pt idx="1777">
                  <c:v>143290</c:v>
                </c:pt>
                <c:pt idx="1778">
                  <c:v>100397</c:v>
                </c:pt>
                <c:pt idx="1779">
                  <c:v>28742</c:v>
                </c:pt>
                <c:pt idx="1780">
                  <c:v>15494</c:v>
                </c:pt>
                <c:pt idx="1781">
                  <c:v>1294</c:v>
                </c:pt>
                <c:pt idx="1782">
                  <c:v>143290</c:v>
                </c:pt>
                <c:pt idx="1783">
                  <c:v>100397</c:v>
                </c:pt>
                <c:pt idx="1784">
                  <c:v>28742</c:v>
                </c:pt>
                <c:pt idx="1785">
                  <c:v>15494</c:v>
                </c:pt>
                <c:pt idx="1786">
                  <c:v>1294</c:v>
                </c:pt>
                <c:pt idx="1787">
                  <c:v>143290</c:v>
                </c:pt>
                <c:pt idx="1788">
                  <c:v>100397</c:v>
                </c:pt>
                <c:pt idx="1789">
                  <c:v>28742</c:v>
                </c:pt>
                <c:pt idx="1790">
                  <c:v>15494</c:v>
                </c:pt>
                <c:pt idx="1791">
                  <c:v>1294</c:v>
                </c:pt>
                <c:pt idx="1792">
                  <c:v>143290</c:v>
                </c:pt>
                <c:pt idx="1793">
                  <c:v>100397</c:v>
                </c:pt>
                <c:pt idx="1794">
                  <c:v>14456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6AC-4CAA-BFF5-CD5968AF57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2553759"/>
        <c:axId val="1"/>
      </c:scatterChart>
      <c:valAx>
        <c:axId val="1582553759"/>
        <c:scaling>
          <c:logBase val="10"/>
          <c:orientation val="minMax"/>
        </c:scaling>
        <c:delete val="0"/>
        <c:axPos val="b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Hardware</a:t>
                </a:r>
              </a:p>
            </c:rich>
          </c:tx>
          <c:overlay val="0"/>
          <c:spPr>
            <a:noFill/>
            <a:ln w="25400">
              <a:noFill/>
            </a:ln>
          </c:spPr>
        </c:title>
        <c:numFmt formatCode="0E+0" sourceLinked="0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 rtl="0">
              <a:defRPr/>
            </a:pPr>
            <a:endParaRPr lang="en-US"/>
          </a:p>
        </c:txPr>
        <c:crossAx val="1"/>
        <c:crosses val="autoZero"/>
        <c:crossBetween val="midCat"/>
        <c:majorUnit val="10"/>
        <c:minorUnit val="10"/>
      </c:valAx>
      <c:valAx>
        <c:axId val="1"/>
        <c:scaling>
          <c:logBase val="10"/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Simulation</a:t>
                </a:r>
              </a:p>
            </c:rich>
          </c:tx>
          <c:overlay val="0"/>
          <c:spPr>
            <a:noFill/>
            <a:ln w="25400">
              <a:noFill/>
            </a:ln>
          </c:spPr>
        </c:title>
        <c:numFmt formatCode="0E+0" sourceLinked="0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 rtl="0">
              <a:defRPr/>
            </a:pPr>
            <a:endParaRPr lang="en-US"/>
          </a:p>
        </c:txPr>
        <c:crossAx val="1582553759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9102892382625317"/>
          <c:y val="3.8157796648123653E-2"/>
          <c:w val="0.58799688884616397"/>
          <c:h val="0.11627906976744187"/>
        </c:manualLayout>
      </c:layout>
      <c:overlay val="1"/>
      <c:spPr>
        <a:solidFill>
          <a:srgbClr val="FFFFFF"/>
        </a:solidFill>
        <a:ln w="25400">
          <a:solidFill>
            <a:srgbClr val="000000"/>
          </a:solidFill>
          <a:prstDash val="solid"/>
        </a:ln>
      </c:spPr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6350">
      <a:noFill/>
    </a:ln>
  </c:spPr>
  <c:txPr>
    <a:bodyPr/>
    <a:lstStyle/>
    <a:p>
      <a:pPr>
        <a:defRPr sz="2800" b="1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3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rgbClr val="FFFF00"/>
          </a:solidFill>
          <a:ln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6"/>
        <c:spPr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7"/>
        <c:spPr>
          <a:pattFill prst="ltHorz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8"/>
        <c:spPr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9"/>
        <c:spPr>
          <a:solidFill>
            <a:srgbClr val="C00000"/>
          </a:solidFill>
          <a:ln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20"/>
        <c:spPr>
          <a:solidFill>
            <a:srgbClr val="FFFF00"/>
          </a:solidFill>
          <a:ln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21"/>
        <c:spPr>
          <a:solidFill>
            <a:srgbClr val="FFFF00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C00000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3731597323284259"/>
          <c:y val="4.6875164049950201E-2"/>
          <c:w val="0.75845970834232501"/>
          <c:h val="0.836653496007556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PTX!$D$20</c:f>
              <c:strCache>
                <c:ptCount val="1"/>
                <c:pt idx="0">
                  <c:v>GTO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PTX!$C$21:$C$24</c:f>
              <c:strCache>
                <c:ptCount val="4"/>
                <c:pt idx="0">
                  <c:v>BFS</c:v>
                </c:pt>
                <c:pt idx="1">
                  <c:v>GMV</c:v>
                </c:pt>
                <c:pt idx="2">
                  <c:v>HOT</c:v>
                </c:pt>
                <c:pt idx="3">
                  <c:v>BS</c:v>
                </c:pt>
              </c:strCache>
            </c:strRef>
          </c:cat>
          <c:val>
            <c:numRef>
              <c:f>PTX!$D$21:$D$24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8C-4331-9C2D-85EB53E98E0C}"/>
            </c:ext>
          </c:extLst>
        </c:ser>
        <c:ser>
          <c:idx val="1"/>
          <c:order val="1"/>
          <c:tx>
            <c:strRef>
              <c:f>PTX!$E$20</c:f>
              <c:strCache>
                <c:ptCount val="1"/>
                <c:pt idx="0">
                  <c:v>CCWS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PTX!$C$21:$C$24</c:f>
              <c:strCache>
                <c:ptCount val="4"/>
                <c:pt idx="0">
                  <c:v>BFS</c:v>
                </c:pt>
                <c:pt idx="1">
                  <c:v>GMV</c:v>
                </c:pt>
                <c:pt idx="2">
                  <c:v>HOT</c:v>
                </c:pt>
                <c:pt idx="3">
                  <c:v>BS</c:v>
                </c:pt>
              </c:strCache>
            </c:strRef>
          </c:cat>
          <c:val>
            <c:numRef>
              <c:f>PTX!$E$21:$E$24</c:f>
              <c:numCache>
                <c:formatCode>General</c:formatCode>
                <c:ptCount val="4"/>
                <c:pt idx="0">
                  <c:v>1.5211748893225705</c:v>
                </c:pt>
                <c:pt idx="1">
                  <c:v>2.7341938462111539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8C-4331-9C2D-85EB53E98E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92639232"/>
        <c:axId val="92640768"/>
      </c:barChart>
      <c:catAx>
        <c:axId val="92639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640768"/>
        <c:crosses val="autoZero"/>
        <c:auto val="1"/>
        <c:lblAlgn val="ctr"/>
        <c:lblOffset val="100"/>
        <c:noMultiLvlLbl val="0"/>
      </c:catAx>
      <c:valAx>
        <c:axId val="9264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Normalized 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639232"/>
        <c:crosses val="autoZero"/>
        <c:crossBetween val="between"/>
      </c:valAx>
      <c:spPr>
        <a:noFill/>
        <a:ln>
          <a:solidFill>
            <a:schemeClr val="bg1">
              <a:lumMod val="75000"/>
            </a:schemeClr>
          </a:solidFill>
        </a:ln>
        <a:effectLst/>
      </c:spPr>
    </c:plotArea>
    <c:legend>
      <c:legendPos val="tr"/>
      <c:layout>
        <c:manualLayout>
          <c:xMode val="edge"/>
          <c:yMode val="edge"/>
          <c:x val="0.68890001584567373"/>
          <c:y val="7.1391203635383579E-2"/>
          <c:w val="0.26071202113234365"/>
          <c:h val="0.20870827577774254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/>
      </a:pPr>
      <a:endParaRPr lang="en-US"/>
    </a:p>
  </c:txPr>
  <c:externalData r:id="rId1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3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rgbClr val="FFFF00"/>
          </a:solidFill>
          <a:ln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6"/>
        <c:spPr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7"/>
        <c:spPr>
          <a:pattFill prst="ltHorz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8"/>
        <c:spPr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9"/>
        <c:spPr>
          <a:solidFill>
            <a:srgbClr val="C00000"/>
          </a:solidFill>
          <a:ln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20"/>
        <c:spPr>
          <a:solidFill>
            <a:srgbClr val="FFFF00"/>
          </a:solidFill>
          <a:ln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21"/>
        <c:spPr>
          <a:solidFill>
            <a:srgbClr val="FFFF00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C00000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9183300768969445"/>
          <c:y val="4.6875164049950201E-2"/>
          <c:w val="0.69645695967086529"/>
          <c:h val="0.836653496007555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PTXPLUS!$D$20</c:f>
              <c:strCache>
                <c:ptCount val="1"/>
                <c:pt idx="0">
                  <c:v>GTO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PTXPLUS!$C$21:$C$24</c:f>
              <c:strCache>
                <c:ptCount val="4"/>
                <c:pt idx="0">
                  <c:v>BFS</c:v>
                </c:pt>
                <c:pt idx="1">
                  <c:v>GMV</c:v>
                </c:pt>
                <c:pt idx="2">
                  <c:v>HOT</c:v>
                </c:pt>
                <c:pt idx="3">
                  <c:v>BS</c:v>
                </c:pt>
              </c:strCache>
            </c:strRef>
          </c:cat>
          <c:val>
            <c:numRef>
              <c:f>PTXPLUS!$D$21:$D$24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51-4436-900C-9CDFA81CF6C2}"/>
            </c:ext>
          </c:extLst>
        </c:ser>
        <c:ser>
          <c:idx val="1"/>
          <c:order val="1"/>
          <c:tx>
            <c:strRef>
              <c:f>PTXPLUS!$E$20</c:f>
              <c:strCache>
                <c:ptCount val="1"/>
                <c:pt idx="0">
                  <c:v>CCWS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PTXPLUS!$C$21:$C$24</c:f>
              <c:strCache>
                <c:ptCount val="4"/>
                <c:pt idx="0">
                  <c:v>BFS</c:v>
                </c:pt>
                <c:pt idx="1">
                  <c:v>GMV</c:v>
                </c:pt>
                <c:pt idx="2">
                  <c:v>HOT</c:v>
                </c:pt>
                <c:pt idx="3">
                  <c:v>BS</c:v>
                </c:pt>
              </c:strCache>
            </c:strRef>
          </c:cat>
          <c:val>
            <c:numRef>
              <c:f>PTXPLUS!$E$21:$E$24</c:f>
              <c:numCache>
                <c:formatCode>General</c:formatCode>
                <c:ptCount val="4"/>
                <c:pt idx="0">
                  <c:v>1.3646713039369065</c:v>
                </c:pt>
                <c:pt idx="1">
                  <c:v>2.1125342234956679</c:v>
                </c:pt>
                <c:pt idx="2">
                  <c:v>1.065078612</c:v>
                </c:pt>
                <c:pt idx="3">
                  <c:v>1.254126337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51-4436-900C-9CDFA81CF6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44945792"/>
        <c:axId val="44947328"/>
      </c:barChart>
      <c:catAx>
        <c:axId val="44945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47328"/>
        <c:crosses val="autoZero"/>
        <c:auto val="1"/>
        <c:lblAlgn val="ctr"/>
        <c:lblOffset val="100"/>
        <c:noMultiLvlLbl val="0"/>
      </c:catAx>
      <c:valAx>
        <c:axId val="4494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Normalized 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45792"/>
        <c:crosses val="autoZero"/>
        <c:crossBetween val="between"/>
        <c:majorUnit val="1"/>
        <c:minorUnit val="0.2"/>
      </c:valAx>
      <c:spPr>
        <a:noFill/>
        <a:ln>
          <a:solidFill>
            <a:schemeClr val="bg1">
              <a:lumMod val="75000"/>
            </a:schemeClr>
          </a:solidFill>
        </a:ln>
        <a:effectLst/>
      </c:spPr>
    </c:plotArea>
    <c:legend>
      <c:legendPos val="tr"/>
      <c:layout>
        <c:manualLayout>
          <c:xMode val="edge"/>
          <c:yMode val="edge"/>
          <c:x val="0.73579156742512541"/>
          <c:y val="7.1391203635383579E-2"/>
          <c:w val="0.21382071018466903"/>
          <c:h val="0.20870827577774248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/>
      </a:pPr>
      <a:endParaRPr lang="en-US"/>
    </a:p>
  </c:txPr>
  <c:externalData r:id="rId1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0.1938</cdr:x>
      <cdr:y>0.04408</cdr:y>
    </cdr:from>
    <cdr:to>
      <cdr:x>0.94186</cdr:x>
      <cdr:y>0.81298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B4140779-6034-6B41-B0D1-414BDBFF8227}"/>
            </a:ext>
          </a:extLst>
        </cdr:cNvPr>
        <cdr:cNvCxnSpPr/>
      </cdr:nvCxnSpPr>
      <cdr:spPr>
        <a:xfrm xmlns:a="http://schemas.openxmlformats.org/drawingml/2006/main" flipV="1">
          <a:off x="1663223" y="306916"/>
          <a:ext cx="6419850" cy="535305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  <a:prstDash val="solid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A1D6A67A-3DD0-3642-9CA8-ACF1442DCA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2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6F226439-E541-EA4F-93DB-A63B3F024A8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200650" y="0"/>
            <a:ext cx="39782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50532" name="Rectangle 4">
            <a:extLst>
              <a:ext uri="{FF2B5EF4-FFF2-40B4-BE49-F238E27FC236}">
                <a16:creationId xmlns:a16="http://schemas.microsoft.com/office/drawing/2014/main" id="{19EC7305-61C3-114B-8C79-5DF3443F41F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74963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0533" name="Rectangle 5">
            <a:extLst>
              <a:ext uri="{FF2B5EF4-FFF2-40B4-BE49-F238E27FC236}">
                <a16:creationId xmlns:a16="http://schemas.microsoft.com/office/drawing/2014/main" id="{413152F0-8146-6D4F-A54D-F204488263D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3257550"/>
            <a:ext cx="7345363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0534" name="Rectangle 6">
            <a:extLst>
              <a:ext uri="{FF2B5EF4-FFF2-40B4-BE49-F238E27FC236}">
                <a16:creationId xmlns:a16="http://schemas.microsoft.com/office/drawing/2014/main" id="{03E93E8A-48C9-A047-BCE6-5EC0019EE44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782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50535" name="Rectangle 7">
            <a:extLst>
              <a:ext uri="{FF2B5EF4-FFF2-40B4-BE49-F238E27FC236}">
                <a16:creationId xmlns:a16="http://schemas.microsoft.com/office/drawing/2014/main" id="{6AF54E07-7192-8E4A-B44B-598C17356F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00650" y="6513513"/>
            <a:ext cx="39782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9FDF1A2D-B0B2-AD46-B345-F9FDD56EF46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05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99962" algn="l" rtl="0" fontAlgn="base">
      <a:spcBef>
        <a:spcPct val="30000"/>
      </a:spcBef>
      <a:spcAft>
        <a:spcPct val="0"/>
      </a:spcAft>
      <a:defRPr sz="105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799925" algn="l" rtl="0" fontAlgn="base">
      <a:spcBef>
        <a:spcPct val="30000"/>
      </a:spcBef>
      <a:spcAft>
        <a:spcPct val="0"/>
      </a:spcAft>
      <a:defRPr sz="105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199887" algn="l" rtl="0" fontAlgn="base">
      <a:spcBef>
        <a:spcPct val="30000"/>
      </a:spcBef>
      <a:spcAft>
        <a:spcPct val="0"/>
      </a:spcAft>
      <a:defRPr sz="105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599851" algn="l" rtl="0" fontAlgn="base">
      <a:spcBef>
        <a:spcPct val="30000"/>
      </a:spcBef>
      <a:spcAft>
        <a:spcPct val="0"/>
      </a:spcAft>
      <a:defRPr sz="105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999813" algn="l" defTabSz="799925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2399775" algn="l" defTabSz="799925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7pPr>
    <a:lvl8pPr marL="2799738" algn="l" defTabSz="799925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8pPr>
    <a:lvl9pPr marL="3199700" algn="l" defTabSz="799925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45C3DE7-1D87-C54A-914C-34938C55BB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24345C-F43F-2D42-9B17-FF28A315A95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438DDFC0-31DB-4F40-B636-F5D6DE8A52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74963" y="514350"/>
            <a:ext cx="3429000" cy="2571750"/>
          </a:xfrm>
          <a:ln/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A22FB890-33E9-7948-AA52-49CBBCB64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EB27-0C11-4844-86D6-AAB586B21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5387818"/>
            <a:ext cx="32918400" cy="11460003"/>
          </a:xfrm>
        </p:spPr>
        <p:txBody>
          <a:bodyPr anchor="b"/>
          <a:lstStyle>
            <a:lvl1pPr algn="ctr">
              <a:defRPr sz="51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E6A2B-7BDE-6942-A990-B8EF037E6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7289304"/>
            <a:ext cx="32918400" cy="7948136"/>
          </a:xfrm>
        </p:spPr>
        <p:txBody>
          <a:bodyPr/>
          <a:lstStyle>
            <a:lvl1pPr marL="0" indent="0" algn="ctr">
              <a:buNone/>
              <a:defRPr sz="2057"/>
            </a:lvl1pPr>
            <a:lvl2pPr marL="391882" indent="0" algn="ctr">
              <a:buNone/>
              <a:defRPr sz="1715"/>
            </a:lvl2pPr>
            <a:lvl3pPr marL="783762" indent="0" algn="ctr">
              <a:buNone/>
              <a:defRPr sz="1543"/>
            </a:lvl3pPr>
            <a:lvl4pPr marL="1175644" indent="0" algn="ctr">
              <a:buNone/>
              <a:defRPr sz="1371"/>
            </a:lvl4pPr>
            <a:lvl5pPr marL="1567524" indent="0" algn="ctr">
              <a:buNone/>
              <a:defRPr sz="1371"/>
            </a:lvl5pPr>
            <a:lvl6pPr marL="1959407" indent="0" algn="ctr">
              <a:buNone/>
              <a:defRPr sz="1371"/>
            </a:lvl6pPr>
            <a:lvl7pPr marL="2351288" indent="0" algn="ctr">
              <a:buNone/>
              <a:defRPr sz="1371"/>
            </a:lvl7pPr>
            <a:lvl8pPr marL="2743170" indent="0" algn="ctr">
              <a:buNone/>
              <a:defRPr sz="1371"/>
            </a:lvl8pPr>
            <a:lvl9pPr marL="3135050" indent="0" algn="ctr">
              <a:buNone/>
              <a:defRPr sz="1371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4850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0BFF-0395-024F-9067-2C62BE67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63856-0CA9-CD4B-8DC5-90EB4EF6E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304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814D2-E31E-9742-93A3-D788EFDCB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2337375" y="1274445"/>
            <a:ext cx="10546896" cy="309267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54832-B485-9E48-88C8-B607FB48B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965" y="1274445"/>
            <a:ext cx="31512783" cy="309267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1934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85E02-FB50-FA4D-99E4-93086EA93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5387818"/>
            <a:ext cx="26595421" cy="11460003"/>
          </a:xfrm>
        </p:spPr>
        <p:txBody>
          <a:bodyPr anchor="b"/>
          <a:lstStyle>
            <a:lvl1pPr algn="ctr">
              <a:defRPr sz="51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DDF4E-F74D-0E43-A5A3-FE50EC27E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7289304"/>
            <a:ext cx="26459234" cy="7948136"/>
          </a:xfrm>
        </p:spPr>
        <p:txBody>
          <a:bodyPr/>
          <a:lstStyle>
            <a:lvl1pPr marL="0" indent="0" algn="ctr">
              <a:buNone/>
              <a:defRPr sz="2057"/>
            </a:lvl1pPr>
            <a:lvl2pPr marL="391882" indent="0" algn="ctr">
              <a:buNone/>
              <a:defRPr sz="1715"/>
            </a:lvl2pPr>
            <a:lvl3pPr marL="783762" indent="0" algn="ctr">
              <a:buNone/>
              <a:defRPr sz="1543"/>
            </a:lvl3pPr>
            <a:lvl4pPr marL="1175644" indent="0" algn="ctr">
              <a:buNone/>
              <a:defRPr sz="1371"/>
            </a:lvl4pPr>
            <a:lvl5pPr marL="1567524" indent="0" algn="ctr">
              <a:buNone/>
              <a:defRPr sz="1371"/>
            </a:lvl5pPr>
            <a:lvl6pPr marL="1959407" indent="0" algn="ctr">
              <a:buNone/>
              <a:defRPr sz="1371"/>
            </a:lvl6pPr>
            <a:lvl7pPr marL="2351288" indent="0" algn="ctr">
              <a:buNone/>
              <a:defRPr sz="1371"/>
            </a:lvl7pPr>
            <a:lvl8pPr marL="2743170" indent="0" algn="ctr">
              <a:buNone/>
              <a:defRPr sz="1371"/>
            </a:lvl8pPr>
            <a:lvl9pPr marL="3135050" indent="0" algn="ctr">
              <a:buNone/>
              <a:defRPr sz="1371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7661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7A30-C7EC-C141-8371-8315466F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AB5D8-F6AD-6049-AF89-5B043576C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202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CFCA-0795-FF49-BA27-034EA3049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933" y="8206740"/>
            <a:ext cx="37856431" cy="13693140"/>
          </a:xfrm>
        </p:spPr>
        <p:txBody>
          <a:bodyPr anchor="b"/>
          <a:lstStyle>
            <a:lvl1pPr>
              <a:defRPr sz="51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75428-5F61-C94B-9634-4B51743C6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933" y="22029897"/>
            <a:ext cx="37856431" cy="7200900"/>
          </a:xfrm>
        </p:spPr>
        <p:txBody>
          <a:bodyPr/>
          <a:lstStyle>
            <a:lvl1pPr marL="0" indent="0">
              <a:buNone/>
              <a:defRPr sz="2057"/>
            </a:lvl1pPr>
            <a:lvl2pPr marL="391882" indent="0">
              <a:buNone/>
              <a:defRPr sz="1715"/>
            </a:lvl2pPr>
            <a:lvl3pPr marL="783762" indent="0">
              <a:buNone/>
              <a:defRPr sz="1543"/>
            </a:lvl3pPr>
            <a:lvl4pPr marL="1175644" indent="0">
              <a:buNone/>
              <a:defRPr sz="1371"/>
            </a:lvl4pPr>
            <a:lvl5pPr marL="1567524" indent="0">
              <a:buNone/>
              <a:defRPr sz="1371"/>
            </a:lvl5pPr>
            <a:lvl6pPr marL="1959407" indent="0">
              <a:buNone/>
              <a:defRPr sz="1371"/>
            </a:lvl6pPr>
            <a:lvl7pPr marL="2351288" indent="0">
              <a:buNone/>
              <a:defRPr sz="1371"/>
            </a:lvl7pPr>
            <a:lvl8pPr marL="2743170" indent="0">
              <a:buNone/>
              <a:defRPr sz="1371"/>
            </a:lvl8pPr>
            <a:lvl9pPr marL="3135050" indent="0">
              <a:buNone/>
              <a:defRPr sz="137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384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2CDC-80F6-714E-B8A7-3519A867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28FEF-401F-1544-839D-3B53A8F8D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965" y="5637848"/>
            <a:ext cx="4921704" cy="265633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CC8AC-DA51-DD46-8A8C-324E63D61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6302" y="5637848"/>
            <a:ext cx="4921703" cy="265633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5284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E911-46C5-554F-B1A6-6F956C2A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509" y="1753078"/>
            <a:ext cx="37856433" cy="63622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A850D-51FC-6B44-AEF5-B46C39C74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3513" y="8069580"/>
            <a:ext cx="18568307" cy="3954780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882" indent="0">
              <a:buNone/>
              <a:defRPr sz="1715" b="1"/>
            </a:lvl2pPr>
            <a:lvl3pPr marL="783762" indent="0">
              <a:buNone/>
              <a:defRPr sz="1543" b="1"/>
            </a:lvl3pPr>
            <a:lvl4pPr marL="1175644" indent="0">
              <a:buNone/>
              <a:defRPr sz="1371" b="1"/>
            </a:lvl4pPr>
            <a:lvl5pPr marL="1567524" indent="0">
              <a:buNone/>
              <a:defRPr sz="1371" b="1"/>
            </a:lvl5pPr>
            <a:lvl6pPr marL="1959407" indent="0">
              <a:buNone/>
              <a:defRPr sz="1371" b="1"/>
            </a:lvl6pPr>
            <a:lvl7pPr marL="2351288" indent="0">
              <a:buNone/>
              <a:defRPr sz="1371" b="1"/>
            </a:lvl7pPr>
            <a:lvl8pPr marL="2743170" indent="0">
              <a:buNone/>
              <a:defRPr sz="1371" b="1"/>
            </a:lvl8pPr>
            <a:lvl9pPr marL="3135050" indent="0">
              <a:buNone/>
              <a:defRPr sz="137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50A61-276F-4143-9F07-F0F3DB10E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3513" y="12024361"/>
            <a:ext cx="18568307" cy="176864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1660A5-B16E-DE4F-8541-ED5C47F54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220465" y="8069580"/>
            <a:ext cx="18659475" cy="3954780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882" indent="0">
              <a:buNone/>
              <a:defRPr sz="1715" b="1"/>
            </a:lvl2pPr>
            <a:lvl3pPr marL="783762" indent="0">
              <a:buNone/>
              <a:defRPr sz="1543" b="1"/>
            </a:lvl3pPr>
            <a:lvl4pPr marL="1175644" indent="0">
              <a:buNone/>
              <a:defRPr sz="1371" b="1"/>
            </a:lvl4pPr>
            <a:lvl5pPr marL="1567524" indent="0">
              <a:buNone/>
              <a:defRPr sz="1371" b="1"/>
            </a:lvl5pPr>
            <a:lvl6pPr marL="1959407" indent="0">
              <a:buNone/>
              <a:defRPr sz="1371" b="1"/>
            </a:lvl6pPr>
            <a:lvl7pPr marL="2351288" indent="0">
              <a:buNone/>
              <a:defRPr sz="1371" b="1"/>
            </a:lvl7pPr>
            <a:lvl8pPr marL="2743170" indent="0">
              <a:buNone/>
              <a:defRPr sz="1371" b="1"/>
            </a:lvl8pPr>
            <a:lvl9pPr marL="3135050" indent="0">
              <a:buNone/>
              <a:defRPr sz="137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0067B-22D6-744A-B699-BA5AFCF60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220465" y="12024361"/>
            <a:ext cx="18659475" cy="176864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0667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8E01-F492-454C-A236-ECBC374D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1415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98288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19ED-691E-A943-BC71-A1AD8C06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513" y="2194560"/>
            <a:ext cx="14155511" cy="7680960"/>
          </a:xfrm>
        </p:spPr>
        <p:txBody>
          <a:bodyPr anchor="b"/>
          <a:lstStyle>
            <a:lvl1pPr>
              <a:defRPr sz="27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956D9-EF7A-A042-9081-C8245B4A0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476" y="4739164"/>
            <a:ext cx="22220465" cy="23394353"/>
          </a:xfrm>
        </p:spPr>
        <p:txBody>
          <a:bodyPr/>
          <a:lstStyle>
            <a:lvl1pPr>
              <a:defRPr sz="2743"/>
            </a:lvl1pPr>
            <a:lvl2pPr>
              <a:defRPr sz="2400"/>
            </a:lvl2pPr>
            <a:lvl3pPr>
              <a:defRPr sz="2057"/>
            </a:lvl3pPr>
            <a:lvl4pPr>
              <a:defRPr sz="1715"/>
            </a:lvl4pPr>
            <a:lvl5pPr>
              <a:defRPr sz="1715"/>
            </a:lvl5pPr>
            <a:lvl6pPr>
              <a:defRPr sz="1715"/>
            </a:lvl6pPr>
            <a:lvl7pPr>
              <a:defRPr sz="1715"/>
            </a:lvl7pPr>
            <a:lvl8pPr>
              <a:defRPr sz="1715"/>
            </a:lvl8pPr>
            <a:lvl9pPr>
              <a:defRPr sz="171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32727-972F-6F48-A12C-35A960C03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513" y="9875520"/>
            <a:ext cx="14155511" cy="18295144"/>
          </a:xfrm>
        </p:spPr>
        <p:txBody>
          <a:bodyPr/>
          <a:lstStyle>
            <a:lvl1pPr marL="0" indent="0">
              <a:buNone/>
              <a:defRPr sz="1371"/>
            </a:lvl1pPr>
            <a:lvl2pPr marL="391882" indent="0">
              <a:buNone/>
              <a:defRPr sz="1200"/>
            </a:lvl2pPr>
            <a:lvl3pPr marL="783762" indent="0">
              <a:buNone/>
              <a:defRPr sz="1029"/>
            </a:lvl3pPr>
            <a:lvl4pPr marL="1175644" indent="0">
              <a:buNone/>
              <a:defRPr sz="857"/>
            </a:lvl4pPr>
            <a:lvl5pPr marL="1567524" indent="0">
              <a:buNone/>
              <a:defRPr sz="857"/>
            </a:lvl5pPr>
            <a:lvl6pPr marL="1959407" indent="0">
              <a:buNone/>
              <a:defRPr sz="857"/>
            </a:lvl6pPr>
            <a:lvl7pPr marL="2351288" indent="0">
              <a:buNone/>
              <a:defRPr sz="857"/>
            </a:lvl7pPr>
            <a:lvl8pPr marL="2743170" indent="0">
              <a:buNone/>
              <a:defRPr sz="857"/>
            </a:lvl8pPr>
            <a:lvl9pPr marL="3135050" indent="0">
              <a:buNone/>
              <a:defRPr sz="857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856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454EA-CA5E-CE4D-99F3-106DD665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1E3C2-4F5F-E342-B32E-ABFABCEC1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2267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05451-5440-9140-A414-1E5C74AA0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513" y="2194560"/>
            <a:ext cx="14155511" cy="7680960"/>
          </a:xfrm>
        </p:spPr>
        <p:txBody>
          <a:bodyPr anchor="b"/>
          <a:lstStyle>
            <a:lvl1pPr>
              <a:defRPr sz="27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08C3C-FAB4-C34A-8E3E-F87099FF1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659476" y="4739164"/>
            <a:ext cx="22220465" cy="23394353"/>
          </a:xfrm>
        </p:spPr>
        <p:txBody>
          <a:bodyPr/>
          <a:lstStyle>
            <a:lvl1pPr marL="0" indent="0">
              <a:buNone/>
              <a:defRPr sz="2743"/>
            </a:lvl1pPr>
            <a:lvl2pPr marL="391882" indent="0">
              <a:buNone/>
              <a:defRPr sz="2400"/>
            </a:lvl2pPr>
            <a:lvl3pPr marL="783762" indent="0">
              <a:buNone/>
              <a:defRPr sz="2057"/>
            </a:lvl3pPr>
            <a:lvl4pPr marL="1175644" indent="0">
              <a:buNone/>
              <a:defRPr sz="1715"/>
            </a:lvl4pPr>
            <a:lvl5pPr marL="1567524" indent="0">
              <a:buNone/>
              <a:defRPr sz="1715"/>
            </a:lvl5pPr>
            <a:lvl6pPr marL="1959407" indent="0">
              <a:buNone/>
              <a:defRPr sz="1715"/>
            </a:lvl6pPr>
            <a:lvl7pPr marL="2351288" indent="0">
              <a:buNone/>
              <a:defRPr sz="1715"/>
            </a:lvl7pPr>
            <a:lvl8pPr marL="2743170" indent="0">
              <a:buNone/>
              <a:defRPr sz="1715"/>
            </a:lvl8pPr>
            <a:lvl9pPr marL="3135050" indent="0">
              <a:buNone/>
              <a:defRPr sz="171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E8FDF-1775-AB40-B741-B0B6A0092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513" y="9875520"/>
            <a:ext cx="14155511" cy="18295144"/>
          </a:xfrm>
        </p:spPr>
        <p:txBody>
          <a:bodyPr/>
          <a:lstStyle>
            <a:lvl1pPr marL="0" indent="0">
              <a:buNone/>
              <a:defRPr sz="1371"/>
            </a:lvl1pPr>
            <a:lvl2pPr marL="391882" indent="0">
              <a:buNone/>
              <a:defRPr sz="1200"/>
            </a:lvl2pPr>
            <a:lvl3pPr marL="783762" indent="0">
              <a:buNone/>
              <a:defRPr sz="1029"/>
            </a:lvl3pPr>
            <a:lvl4pPr marL="1175644" indent="0">
              <a:buNone/>
              <a:defRPr sz="857"/>
            </a:lvl4pPr>
            <a:lvl5pPr marL="1567524" indent="0">
              <a:buNone/>
              <a:defRPr sz="857"/>
            </a:lvl5pPr>
            <a:lvl6pPr marL="1959407" indent="0">
              <a:buNone/>
              <a:defRPr sz="857"/>
            </a:lvl6pPr>
            <a:lvl7pPr marL="2351288" indent="0">
              <a:buNone/>
              <a:defRPr sz="857"/>
            </a:lvl7pPr>
            <a:lvl8pPr marL="2743170" indent="0">
              <a:buNone/>
              <a:defRPr sz="857"/>
            </a:lvl8pPr>
            <a:lvl9pPr marL="3135050" indent="0">
              <a:buNone/>
              <a:defRPr sz="857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7953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3AA5-0B30-6E4D-A84F-8AFF8318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E4854-F41B-A642-9994-7E56A4992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50984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9DD9BD-FD88-9146-BBB5-01194EE2B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2337375" y="1274445"/>
            <a:ext cx="10546896" cy="309267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CDDAA-3D23-9441-8CD7-1B36635A9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965" y="1274445"/>
            <a:ext cx="31512783" cy="309267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0318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FB3E-0496-438E-9749-31DDD1DDD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5387975"/>
            <a:ext cx="32918400" cy="114601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5D6E4-6C02-4D13-A16C-3B00F05C9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7289463"/>
            <a:ext cx="32918400" cy="79486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8BF6-4726-4C8B-B480-F97CD3BF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5E8E-F42F-4C1E-A744-7A02D28B4935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52D83-D2C3-4082-A45E-7A9AA9F4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79925-4876-4453-BEB2-FC6A4E08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7466-FFEE-4E9A-8CEA-ADF62904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25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5441-4419-413E-9B21-7119E8A0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96CCF-23AF-477D-8953-575B0347C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24337-2383-4448-8A6F-9E0A1EB0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5E8E-F42F-4C1E-A744-7A02D28B4935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03DCF-F16B-40A2-B112-60C3F818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60CBB-6FE3-401B-A940-867ED828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7466-FFEE-4E9A-8CEA-ADF62904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019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2AB47-E0FB-40A4-8517-2A0BC1F3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025" y="8207375"/>
            <a:ext cx="37857113" cy="136921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5E007-0A0E-4321-AB78-45BBB2FEE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025" y="22029738"/>
            <a:ext cx="37857113" cy="72009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09C99-5950-4FE2-BB78-E31D4A4A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5E8E-F42F-4C1E-A744-7A02D28B4935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F8B17-BA8F-4538-9E4E-434A7DCE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AE095-68A8-4481-B971-1F8B65D8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7466-FFEE-4E9A-8CEA-ADF62904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209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5BFB4-C87E-43FC-AE3D-062F72BE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5F2C0-9242-49C3-8143-C8C6B05CA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7838" y="8763000"/>
            <a:ext cx="18851562" cy="208867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A4C95-AF8E-4DE6-A0C8-08D702E33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21800" y="8763000"/>
            <a:ext cx="18851563" cy="208867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540A6-ABEF-4429-AC7C-3A0CCC82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5E8E-F42F-4C1E-A744-7A02D28B4935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7051A-E11A-4A53-A8DA-237B8ADA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B50B4-B36C-4A66-A27F-AD176D2F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7466-FFEE-4E9A-8CEA-ADF62904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444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EB89-49F8-4A60-9E04-E5B352BAF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600" y="1752600"/>
            <a:ext cx="37857113" cy="6362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2A6B1-AE3A-4658-A59B-BF7901CA6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2600" y="8069263"/>
            <a:ext cx="18568988" cy="39544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AA13A-32B9-4628-AAF5-28D7AA793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2600" y="12023725"/>
            <a:ext cx="18568988" cy="17686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D2EFB3-626B-475C-845B-07D32AD7A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220238" y="8069263"/>
            <a:ext cx="18659475" cy="39544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48841-3309-47EB-A807-106C0FCE1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220238" y="12023725"/>
            <a:ext cx="18659475" cy="17686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1B0D5-1DF9-44E6-8D77-46D8D1F3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5E8E-F42F-4C1E-A744-7A02D28B4935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28FE11-06EC-4217-BE98-B75E1B32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D57F8-02AF-4C2A-834A-3169714F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7466-FFEE-4E9A-8CEA-ADF62904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644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C5C8-221B-4203-94D9-BB0F1D45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3A5B7-48EF-4C0F-8D61-A16F162D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5E8E-F42F-4C1E-A744-7A02D28B4935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2E28B-BA57-468D-8756-7D040901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65FDF-943A-4F3F-9EAA-E3EEB652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7466-FFEE-4E9A-8CEA-ADF62904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172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628CF-BE98-4962-9EAA-17DCFE07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5E8E-F42F-4C1E-A744-7A02D28B4935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90B70-2930-42C2-B2D9-59BBFA59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111EA-E725-4EF6-AAB7-3D49398F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7466-FFEE-4E9A-8CEA-ADF62904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0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0D94-4BCC-8143-96A7-668013631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933" y="8206740"/>
            <a:ext cx="37856431" cy="13693140"/>
          </a:xfrm>
        </p:spPr>
        <p:txBody>
          <a:bodyPr anchor="b"/>
          <a:lstStyle>
            <a:lvl1pPr>
              <a:defRPr sz="51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2C8D7-E82A-A84A-BFE6-42A5DBEED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933" y="22029897"/>
            <a:ext cx="37856431" cy="7200900"/>
          </a:xfrm>
        </p:spPr>
        <p:txBody>
          <a:bodyPr/>
          <a:lstStyle>
            <a:lvl1pPr marL="0" indent="0">
              <a:buNone/>
              <a:defRPr sz="2057"/>
            </a:lvl1pPr>
            <a:lvl2pPr marL="391882" indent="0">
              <a:buNone/>
              <a:defRPr sz="1715"/>
            </a:lvl2pPr>
            <a:lvl3pPr marL="783762" indent="0">
              <a:buNone/>
              <a:defRPr sz="1543"/>
            </a:lvl3pPr>
            <a:lvl4pPr marL="1175644" indent="0">
              <a:buNone/>
              <a:defRPr sz="1371"/>
            </a:lvl4pPr>
            <a:lvl5pPr marL="1567524" indent="0">
              <a:buNone/>
              <a:defRPr sz="1371"/>
            </a:lvl5pPr>
            <a:lvl6pPr marL="1959407" indent="0">
              <a:buNone/>
              <a:defRPr sz="1371"/>
            </a:lvl6pPr>
            <a:lvl7pPr marL="2351288" indent="0">
              <a:buNone/>
              <a:defRPr sz="1371"/>
            </a:lvl7pPr>
            <a:lvl8pPr marL="2743170" indent="0">
              <a:buNone/>
              <a:defRPr sz="1371"/>
            </a:lvl8pPr>
            <a:lvl9pPr marL="3135050" indent="0">
              <a:buNone/>
              <a:defRPr sz="137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569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0AA6-F7CD-41D2-A024-B8CFD0592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600" y="2193925"/>
            <a:ext cx="14157325" cy="76819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39E03-054A-4669-90B1-AE2995F93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475" y="4740275"/>
            <a:ext cx="22220238" cy="23393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E59F2-4B50-432B-A000-850A4E50F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2600" y="9875838"/>
            <a:ext cx="14157325" cy="182959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3D76B-A6E2-49D6-8EA3-AAEE4592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5E8E-F42F-4C1E-A744-7A02D28B4935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7A5B7-AE89-4A1F-9277-9E66451D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A35DF-BBF1-4DAD-AC4E-52DBAAAF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7466-FFEE-4E9A-8CEA-ADF62904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189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B3FC9-38F1-48C6-B142-17C28CF7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600" y="2193925"/>
            <a:ext cx="14157325" cy="76819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CCB0C-E81C-40C5-AFEC-E5A996F1E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659475" y="4740275"/>
            <a:ext cx="22220238" cy="23393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EFA96-6231-4006-A348-59CB1F620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2600" y="9875838"/>
            <a:ext cx="14157325" cy="182959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55040-4A2B-405A-8149-DE2A07B86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5E8E-F42F-4C1E-A744-7A02D28B4935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2D1F7-695C-46B3-92F2-4DEF7547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37D12-0F49-45ED-A443-C97CCD05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7466-FFEE-4E9A-8CEA-ADF62904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932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153C-7DF7-4A5F-A2BA-B70961FAC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0E7B3-A1CD-40A0-A06E-5B9E8BF5F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AAB16-63CF-49A7-9F8B-AC019870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5E8E-F42F-4C1E-A744-7A02D28B4935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E8D55-0919-47B7-A6F0-D204667D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66A4E-48E1-408E-9D41-2D57C50A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7466-FFEE-4E9A-8CEA-ADF62904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503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9C98C-EFF5-4879-99CC-E315C7FE5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1410275" y="1752600"/>
            <a:ext cx="9463088" cy="278971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19305-E95E-4E22-967A-8C08F2D83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17838" y="1752600"/>
            <a:ext cx="28240037" cy="278971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FE3E7-4E04-4E08-BEC4-55B4B954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5E8E-F42F-4C1E-A744-7A02D28B4935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4C654-0ED7-4330-AB3A-FE96967F4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A17DF-8169-45C8-8F1A-21C2A373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7466-FFEE-4E9A-8CEA-ADF62904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049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9114-56BD-4EBA-835F-58B931EA0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5387975"/>
            <a:ext cx="32918400" cy="114601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A5302-E108-4939-BD37-6DE48C015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7289463"/>
            <a:ext cx="32918400" cy="79486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CE64-08F2-4597-B553-04C72202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C2D0-CA11-4EB1-BFB3-E4E4CC731B5C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B5BEB-2F35-43E3-B3A9-DBB7626F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897DC-8F95-4E14-AF35-F8110150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D2FC-3249-4AF0-A243-7B16A7BE4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984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21C7-3E82-4B5C-A7B8-3959BDF1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C6549-E275-43DC-87E3-58BC37AD6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6E7BF-15B5-4FD2-A654-D9480465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C2D0-CA11-4EB1-BFB3-E4E4CC731B5C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E61D5-80C1-401F-8B06-A8C15944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E3199-7D3F-49DD-A6C4-8C080A9E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D2FC-3249-4AF0-A243-7B16A7BE4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812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135CD-9439-4140-B214-6D7284C8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025" y="8207375"/>
            <a:ext cx="37857113" cy="136921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868D9-FD3B-462B-AE16-A9FB8C26F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025" y="22029738"/>
            <a:ext cx="37857113" cy="72009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556A8-8368-4343-AA0F-150DEC86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C2D0-CA11-4EB1-BFB3-E4E4CC731B5C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1A9B1-CBD3-4BB4-A4CC-97A23432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D95B0-F117-4895-9989-8E6FC653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D2FC-3249-4AF0-A243-7B16A7BE4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223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8AA1-D498-442C-AF90-8D37ABA8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6E787-819E-4178-A4E2-4C9D138C7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7838" y="8763000"/>
            <a:ext cx="18851562" cy="208867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FECCD-3A7C-4FC1-896E-15F099AA6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21800" y="8763000"/>
            <a:ext cx="18851563" cy="208867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F13FA-8367-47AE-A9CF-39F5CCC75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C2D0-CA11-4EB1-BFB3-E4E4CC731B5C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97907-B05C-41F1-8EA9-B2AED8D1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268E9-DA48-475D-AE3E-6119EA54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D2FC-3249-4AF0-A243-7B16A7BE4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941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6467-B4A7-43EC-A451-E319E163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600" y="1752600"/>
            <a:ext cx="37857113" cy="6362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9CFAC-B889-4E30-AE29-05D3776E4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2600" y="8069263"/>
            <a:ext cx="18568988" cy="39544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64989-4C3E-499F-A2E6-5152D288B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2600" y="12023725"/>
            <a:ext cx="18568988" cy="17686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35743-5CA0-4B27-85D3-2ED41AEF3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220238" y="8069263"/>
            <a:ext cx="18659475" cy="39544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0F9D85-A4A3-45B9-850F-B194EBC47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220238" y="12023725"/>
            <a:ext cx="18659475" cy="17686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2AC67-80C2-4A50-B095-B6C0187E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C2D0-CA11-4EB1-BFB3-E4E4CC731B5C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9101C4-45A3-4DF8-A677-E9045A9E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1283A-EB5C-4F1F-B5B3-7683D42B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D2FC-3249-4AF0-A243-7B16A7BE4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71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7E29-A6A8-4424-8B75-709185489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ED3B2A-D2AC-4B9C-86A2-63940481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C2D0-CA11-4EB1-BFB3-E4E4CC731B5C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981F8-7CF9-4C63-A95A-4DD778C7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AAB7C-29DB-48E7-814E-FD9DE825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D2FC-3249-4AF0-A243-7B16A7BE4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9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FA70-22A2-DD4A-819C-2F3B8F79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B022-22C5-3844-9B41-316F0DEEA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965" y="5637848"/>
            <a:ext cx="4921704" cy="265633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F3EEE-FDBC-E94D-8413-BFC197620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6302" y="5637848"/>
            <a:ext cx="4921703" cy="265633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03133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6CA39-ABB9-4DB5-BC16-213EE746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C2D0-CA11-4EB1-BFB3-E4E4CC731B5C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89795-9680-4AB7-B4FF-A55517C0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24CE0-B2B9-4DF0-A0DB-E113126F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D2FC-3249-4AF0-A243-7B16A7BE4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72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5090-6CE6-49CF-9602-8FBFD5B08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600" y="2193925"/>
            <a:ext cx="14157325" cy="76819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FA775-5A32-40F8-B531-5F8724681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475" y="4740275"/>
            <a:ext cx="22220238" cy="23393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62D1F-6DED-4B90-989D-D8D9A87D2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2600" y="9875838"/>
            <a:ext cx="14157325" cy="182959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ECC88-273B-491A-A712-0A465E98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C2D0-CA11-4EB1-BFB3-E4E4CC731B5C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36B3C-7B23-40ED-B9CC-2A2359C3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65ED8-A5D2-4F08-A12C-B9057E9E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D2FC-3249-4AF0-A243-7B16A7BE4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264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A24F-54BF-4328-8162-44CACFA6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600" y="2193925"/>
            <a:ext cx="14157325" cy="76819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C253C-183F-4BED-BE6F-393991DF8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659475" y="4740275"/>
            <a:ext cx="22220238" cy="23393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91B7A-CDE5-4BF5-911E-C557FA39E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2600" y="9875838"/>
            <a:ext cx="14157325" cy="182959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65D23-4276-464A-8C15-A15A45F1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C2D0-CA11-4EB1-BFB3-E4E4CC731B5C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215F4-07EA-4B2B-B165-D1EA272E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09080-5C12-4E4A-8F8D-44F4FC75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D2FC-3249-4AF0-A243-7B16A7BE4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838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AFC-4292-4C6F-AAED-01C2DAE3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E4EFB-9E11-4441-AFC5-59C234B77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35C0E-5925-47D6-8682-213E351E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C2D0-CA11-4EB1-BFB3-E4E4CC731B5C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1C179-1C32-4C17-98EC-6C33374A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14461-9DDF-4ECA-8899-A27BD7B7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D2FC-3249-4AF0-A243-7B16A7BE4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5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B52794-CB6A-4A80-8494-0F51509E5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1410275" y="1752600"/>
            <a:ext cx="9463088" cy="278971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C3F23-7B53-45CF-95B2-1D6A5D1AF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17838" y="1752600"/>
            <a:ext cx="28240037" cy="278971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17F27-5B37-4058-BA2B-641DE52D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C2D0-CA11-4EB1-BFB3-E4E4CC731B5C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77B8D-9B58-40BA-B8E6-CD7D503E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7C31B-42BF-4F21-9595-999C4748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D2FC-3249-4AF0-A243-7B16A7BE4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590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1D96-BE21-1F4D-A849-A164C7BDC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5387818"/>
            <a:ext cx="32918400" cy="11460003"/>
          </a:xfrm>
        </p:spPr>
        <p:txBody>
          <a:bodyPr anchor="b"/>
          <a:lstStyle>
            <a:lvl1pPr algn="ctr">
              <a:defRPr sz="51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ED3CB-8CD3-5745-9EF8-47396BB80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7289304"/>
            <a:ext cx="32918400" cy="7948136"/>
          </a:xfrm>
        </p:spPr>
        <p:txBody>
          <a:bodyPr/>
          <a:lstStyle>
            <a:lvl1pPr marL="0" indent="0" algn="ctr">
              <a:buNone/>
              <a:defRPr sz="2057"/>
            </a:lvl1pPr>
            <a:lvl2pPr marL="391882" indent="0" algn="ctr">
              <a:buNone/>
              <a:defRPr sz="1715"/>
            </a:lvl2pPr>
            <a:lvl3pPr marL="783762" indent="0" algn="ctr">
              <a:buNone/>
              <a:defRPr sz="1543"/>
            </a:lvl3pPr>
            <a:lvl4pPr marL="1175644" indent="0" algn="ctr">
              <a:buNone/>
              <a:defRPr sz="1371"/>
            </a:lvl4pPr>
            <a:lvl5pPr marL="1567524" indent="0" algn="ctr">
              <a:buNone/>
              <a:defRPr sz="1371"/>
            </a:lvl5pPr>
            <a:lvl6pPr marL="1959407" indent="0" algn="ctr">
              <a:buNone/>
              <a:defRPr sz="1371"/>
            </a:lvl6pPr>
            <a:lvl7pPr marL="2351288" indent="0" algn="ctr">
              <a:buNone/>
              <a:defRPr sz="1371"/>
            </a:lvl7pPr>
            <a:lvl8pPr marL="2743170" indent="0" algn="ctr">
              <a:buNone/>
              <a:defRPr sz="1371"/>
            </a:lvl8pPr>
            <a:lvl9pPr marL="3135050" indent="0" algn="ctr">
              <a:buNone/>
              <a:defRPr sz="1371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748767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F42D-7405-A941-853F-0364C90C0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BE36D-2EB5-584B-B908-D2F24E54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7077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FFD2-AE0A-CA45-A923-F3575458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933" y="8206740"/>
            <a:ext cx="37856431" cy="13693140"/>
          </a:xfrm>
        </p:spPr>
        <p:txBody>
          <a:bodyPr anchor="b"/>
          <a:lstStyle>
            <a:lvl1pPr>
              <a:defRPr sz="51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B5F84-8ABD-9346-94E6-5EC9B6218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933" y="22029897"/>
            <a:ext cx="37856431" cy="7200900"/>
          </a:xfrm>
        </p:spPr>
        <p:txBody>
          <a:bodyPr/>
          <a:lstStyle>
            <a:lvl1pPr marL="0" indent="0">
              <a:buNone/>
              <a:defRPr sz="2057"/>
            </a:lvl1pPr>
            <a:lvl2pPr marL="391882" indent="0">
              <a:buNone/>
              <a:defRPr sz="1715"/>
            </a:lvl2pPr>
            <a:lvl3pPr marL="783762" indent="0">
              <a:buNone/>
              <a:defRPr sz="1543"/>
            </a:lvl3pPr>
            <a:lvl4pPr marL="1175644" indent="0">
              <a:buNone/>
              <a:defRPr sz="1371"/>
            </a:lvl4pPr>
            <a:lvl5pPr marL="1567524" indent="0">
              <a:buNone/>
              <a:defRPr sz="1371"/>
            </a:lvl5pPr>
            <a:lvl6pPr marL="1959407" indent="0">
              <a:buNone/>
              <a:defRPr sz="1371"/>
            </a:lvl6pPr>
            <a:lvl7pPr marL="2351288" indent="0">
              <a:buNone/>
              <a:defRPr sz="1371"/>
            </a:lvl7pPr>
            <a:lvl8pPr marL="2743170" indent="0">
              <a:buNone/>
              <a:defRPr sz="1371"/>
            </a:lvl8pPr>
            <a:lvl9pPr marL="3135050" indent="0">
              <a:buNone/>
              <a:defRPr sz="137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48763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114E-2361-3D4F-8E39-8F290862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CFF5-0F7A-7B4B-B909-70994F78B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966" y="5637848"/>
            <a:ext cx="21029839" cy="265633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1664C-87DD-EA4F-997D-172206175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854433" y="5637848"/>
            <a:ext cx="21029839" cy="265633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62520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0D10-2F71-C646-BA1D-9F5932B5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509" y="1753078"/>
            <a:ext cx="37856433" cy="63622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6A284-AC67-1242-BE92-A50E1872F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3513" y="8069580"/>
            <a:ext cx="18568307" cy="3954780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882" indent="0">
              <a:buNone/>
              <a:defRPr sz="1715" b="1"/>
            </a:lvl2pPr>
            <a:lvl3pPr marL="783762" indent="0">
              <a:buNone/>
              <a:defRPr sz="1543" b="1"/>
            </a:lvl3pPr>
            <a:lvl4pPr marL="1175644" indent="0">
              <a:buNone/>
              <a:defRPr sz="1371" b="1"/>
            </a:lvl4pPr>
            <a:lvl5pPr marL="1567524" indent="0">
              <a:buNone/>
              <a:defRPr sz="1371" b="1"/>
            </a:lvl5pPr>
            <a:lvl6pPr marL="1959407" indent="0">
              <a:buNone/>
              <a:defRPr sz="1371" b="1"/>
            </a:lvl6pPr>
            <a:lvl7pPr marL="2351288" indent="0">
              <a:buNone/>
              <a:defRPr sz="1371" b="1"/>
            </a:lvl7pPr>
            <a:lvl8pPr marL="2743170" indent="0">
              <a:buNone/>
              <a:defRPr sz="1371" b="1"/>
            </a:lvl8pPr>
            <a:lvl9pPr marL="3135050" indent="0">
              <a:buNone/>
              <a:defRPr sz="137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8F964-7B87-AA47-B2E7-9C10D656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3513" y="12024361"/>
            <a:ext cx="18568307" cy="176864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4EF098-CDA2-024B-A0BB-FA06F8A2E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220465" y="8069580"/>
            <a:ext cx="18659475" cy="3954780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882" indent="0">
              <a:buNone/>
              <a:defRPr sz="1715" b="1"/>
            </a:lvl2pPr>
            <a:lvl3pPr marL="783762" indent="0">
              <a:buNone/>
              <a:defRPr sz="1543" b="1"/>
            </a:lvl3pPr>
            <a:lvl4pPr marL="1175644" indent="0">
              <a:buNone/>
              <a:defRPr sz="1371" b="1"/>
            </a:lvl4pPr>
            <a:lvl5pPr marL="1567524" indent="0">
              <a:buNone/>
              <a:defRPr sz="1371" b="1"/>
            </a:lvl5pPr>
            <a:lvl6pPr marL="1959407" indent="0">
              <a:buNone/>
              <a:defRPr sz="1371" b="1"/>
            </a:lvl6pPr>
            <a:lvl7pPr marL="2351288" indent="0">
              <a:buNone/>
              <a:defRPr sz="1371" b="1"/>
            </a:lvl7pPr>
            <a:lvl8pPr marL="2743170" indent="0">
              <a:buNone/>
              <a:defRPr sz="1371" b="1"/>
            </a:lvl8pPr>
            <a:lvl9pPr marL="3135050" indent="0">
              <a:buNone/>
              <a:defRPr sz="137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DB4D0-CD38-7A4D-B37D-59081131F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220465" y="12024361"/>
            <a:ext cx="18659475" cy="176864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339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563D-8B67-D84F-A1FB-151D5CF41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509" y="1753078"/>
            <a:ext cx="37856433" cy="63622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0F0D6-A4F1-D740-A579-EFDAE10CF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3513" y="8069580"/>
            <a:ext cx="18568307" cy="3954780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882" indent="0">
              <a:buNone/>
              <a:defRPr sz="1715" b="1"/>
            </a:lvl2pPr>
            <a:lvl3pPr marL="783762" indent="0">
              <a:buNone/>
              <a:defRPr sz="1543" b="1"/>
            </a:lvl3pPr>
            <a:lvl4pPr marL="1175644" indent="0">
              <a:buNone/>
              <a:defRPr sz="1371" b="1"/>
            </a:lvl4pPr>
            <a:lvl5pPr marL="1567524" indent="0">
              <a:buNone/>
              <a:defRPr sz="1371" b="1"/>
            </a:lvl5pPr>
            <a:lvl6pPr marL="1959407" indent="0">
              <a:buNone/>
              <a:defRPr sz="1371" b="1"/>
            </a:lvl6pPr>
            <a:lvl7pPr marL="2351288" indent="0">
              <a:buNone/>
              <a:defRPr sz="1371" b="1"/>
            </a:lvl7pPr>
            <a:lvl8pPr marL="2743170" indent="0">
              <a:buNone/>
              <a:defRPr sz="1371" b="1"/>
            </a:lvl8pPr>
            <a:lvl9pPr marL="3135050" indent="0">
              <a:buNone/>
              <a:defRPr sz="137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69CD7-6450-6B4E-9E0B-E7057C885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3513" y="12024361"/>
            <a:ext cx="18568307" cy="176864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67B0D-FABD-894F-A653-2B1F6093B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220465" y="8069580"/>
            <a:ext cx="18659475" cy="3954780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882" indent="0">
              <a:buNone/>
              <a:defRPr sz="1715" b="1"/>
            </a:lvl2pPr>
            <a:lvl3pPr marL="783762" indent="0">
              <a:buNone/>
              <a:defRPr sz="1543" b="1"/>
            </a:lvl3pPr>
            <a:lvl4pPr marL="1175644" indent="0">
              <a:buNone/>
              <a:defRPr sz="1371" b="1"/>
            </a:lvl4pPr>
            <a:lvl5pPr marL="1567524" indent="0">
              <a:buNone/>
              <a:defRPr sz="1371" b="1"/>
            </a:lvl5pPr>
            <a:lvl6pPr marL="1959407" indent="0">
              <a:buNone/>
              <a:defRPr sz="1371" b="1"/>
            </a:lvl6pPr>
            <a:lvl7pPr marL="2351288" indent="0">
              <a:buNone/>
              <a:defRPr sz="1371" b="1"/>
            </a:lvl7pPr>
            <a:lvl8pPr marL="2743170" indent="0">
              <a:buNone/>
              <a:defRPr sz="1371" b="1"/>
            </a:lvl8pPr>
            <a:lvl9pPr marL="3135050" indent="0">
              <a:buNone/>
              <a:defRPr sz="137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B64B7-4C19-CE46-8146-DF8C04332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220465" y="12024361"/>
            <a:ext cx="18659475" cy="176864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83446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D0AF-712F-8D42-A35D-A624C93F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2729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2035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FB21-A47C-1148-8F43-FCFAD20ED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513" y="2194560"/>
            <a:ext cx="14155511" cy="7680960"/>
          </a:xfrm>
        </p:spPr>
        <p:txBody>
          <a:bodyPr anchor="b"/>
          <a:lstStyle>
            <a:lvl1pPr>
              <a:defRPr sz="27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95383-2FE9-134F-AA2F-56A64663E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476" y="4739164"/>
            <a:ext cx="22220465" cy="23394353"/>
          </a:xfrm>
        </p:spPr>
        <p:txBody>
          <a:bodyPr/>
          <a:lstStyle>
            <a:lvl1pPr>
              <a:defRPr sz="2743"/>
            </a:lvl1pPr>
            <a:lvl2pPr>
              <a:defRPr sz="2400"/>
            </a:lvl2pPr>
            <a:lvl3pPr>
              <a:defRPr sz="2057"/>
            </a:lvl3pPr>
            <a:lvl4pPr>
              <a:defRPr sz="1715"/>
            </a:lvl4pPr>
            <a:lvl5pPr>
              <a:defRPr sz="1715"/>
            </a:lvl5pPr>
            <a:lvl6pPr>
              <a:defRPr sz="1715"/>
            </a:lvl6pPr>
            <a:lvl7pPr>
              <a:defRPr sz="1715"/>
            </a:lvl7pPr>
            <a:lvl8pPr>
              <a:defRPr sz="1715"/>
            </a:lvl8pPr>
            <a:lvl9pPr>
              <a:defRPr sz="171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A41AA-46BE-4A4B-98B3-742C709FF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513" y="9875520"/>
            <a:ext cx="14155511" cy="18295144"/>
          </a:xfrm>
        </p:spPr>
        <p:txBody>
          <a:bodyPr/>
          <a:lstStyle>
            <a:lvl1pPr marL="0" indent="0">
              <a:buNone/>
              <a:defRPr sz="1371"/>
            </a:lvl1pPr>
            <a:lvl2pPr marL="391882" indent="0">
              <a:buNone/>
              <a:defRPr sz="1200"/>
            </a:lvl2pPr>
            <a:lvl3pPr marL="783762" indent="0">
              <a:buNone/>
              <a:defRPr sz="1029"/>
            </a:lvl3pPr>
            <a:lvl4pPr marL="1175644" indent="0">
              <a:buNone/>
              <a:defRPr sz="857"/>
            </a:lvl4pPr>
            <a:lvl5pPr marL="1567524" indent="0">
              <a:buNone/>
              <a:defRPr sz="857"/>
            </a:lvl5pPr>
            <a:lvl6pPr marL="1959407" indent="0">
              <a:buNone/>
              <a:defRPr sz="857"/>
            </a:lvl6pPr>
            <a:lvl7pPr marL="2351288" indent="0">
              <a:buNone/>
              <a:defRPr sz="857"/>
            </a:lvl7pPr>
            <a:lvl8pPr marL="2743170" indent="0">
              <a:buNone/>
              <a:defRPr sz="857"/>
            </a:lvl8pPr>
            <a:lvl9pPr marL="3135050" indent="0">
              <a:buNone/>
              <a:defRPr sz="857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26997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B9F4-87D3-9144-A1B5-C38BBFB6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513" y="2194560"/>
            <a:ext cx="14155511" cy="7680960"/>
          </a:xfrm>
        </p:spPr>
        <p:txBody>
          <a:bodyPr anchor="b"/>
          <a:lstStyle>
            <a:lvl1pPr>
              <a:defRPr sz="274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F302A3-6881-B94F-BADE-CF5922E22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659476" y="4739164"/>
            <a:ext cx="22220465" cy="23394353"/>
          </a:xfrm>
        </p:spPr>
        <p:txBody>
          <a:bodyPr/>
          <a:lstStyle>
            <a:lvl1pPr marL="0" indent="0">
              <a:buNone/>
              <a:defRPr sz="2743"/>
            </a:lvl1pPr>
            <a:lvl2pPr marL="391882" indent="0">
              <a:buNone/>
              <a:defRPr sz="2400"/>
            </a:lvl2pPr>
            <a:lvl3pPr marL="783762" indent="0">
              <a:buNone/>
              <a:defRPr sz="2057"/>
            </a:lvl3pPr>
            <a:lvl4pPr marL="1175644" indent="0">
              <a:buNone/>
              <a:defRPr sz="1715"/>
            </a:lvl4pPr>
            <a:lvl5pPr marL="1567524" indent="0">
              <a:buNone/>
              <a:defRPr sz="1715"/>
            </a:lvl5pPr>
            <a:lvl6pPr marL="1959407" indent="0">
              <a:buNone/>
              <a:defRPr sz="1715"/>
            </a:lvl6pPr>
            <a:lvl7pPr marL="2351288" indent="0">
              <a:buNone/>
              <a:defRPr sz="1715"/>
            </a:lvl7pPr>
            <a:lvl8pPr marL="2743170" indent="0">
              <a:buNone/>
              <a:defRPr sz="1715"/>
            </a:lvl8pPr>
            <a:lvl9pPr marL="3135050" indent="0">
              <a:buNone/>
              <a:defRPr sz="171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D2E85-B773-1F4D-A9F0-D0F161F63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513" y="9875520"/>
            <a:ext cx="14155511" cy="18295144"/>
          </a:xfrm>
        </p:spPr>
        <p:txBody>
          <a:bodyPr/>
          <a:lstStyle>
            <a:lvl1pPr marL="0" indent="0">
              <a:buNone/>
              <a:defRPr sz="1371"/>
            </a:lvl1pPr>
            <a:lvl2pPr marL="391882" indent="0">
              <a:buNone/>
              <a:defRPr sz="1200"/>
            </a:lvl2pPr>
            <a:lvl3pPr marL="783762" indent="0">
              <a:buNone/>
              <a:defRPr sz="1029"/>
            </a:lvl3pPr>
            <a:lvl4pPr marL="1175644" indent="0">
              <a:buNone/>
              <a:defRPr sz="857"/>
            </a:lvl4pPr>
            <a:lvl5pPr marL="1567524" indent="0">
              <a:buNone/>
              <a:defRPr sz="857"/>
            </a:lvl5pPr>
            <a:lvl6pPr marL="1959407" indent="0">
              <a:buNone/>
              <a:defRPr sz="857"/>
            </a:lvl6pPr>
            <a:lvl7pPr marL="2351288" indent="0">
              <a:buNone/>
              <a:defRPr sz="857"/>
            </a:lvl7pPr>
            <a:lvl8pPr marL="2743170" indent="0">
              <a:buNone/>
              <a:defRPr sz="857"/>
            </a:lvl8pPr>
            <a:lvl9pPr marL="3135050" indent="0">
              <a:buNone/>
              <a:defRPr sz="857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23282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D4D7-6055-624F-9FF7-6BD38F42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E9A0C-CA81-2540-A78C-8293A1275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90191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EDFBC-9DE9-D44D-A6C6-6697D4205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2337375" y="1274445"/>
            <a:ext cx="10546896" cy="309267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93EBE-3FB1-FA47-BDE8-621A9446C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965" y="1274445"/>
            <a:ext cx="31512783" cy="309267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355107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A671-5599-4943-BC58-A932BF1CE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5387975"/>
            <a:ext cx="32918400" cy="114601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59648-B951-48D3-9841-368C5A62D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7289463"/>
            <a:ext cx="32918400" cy="79486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F54DF-32B2-4485-930C-230C44EA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F41C-4642-4E49-B41F-5E7377BA5F37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0B6F3-8889-476D-85CD-6D8FFD7A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754AE-A9D2-4045-B7C3-8EAC95F5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2689-E0A7-4433-BF3A-DFDB1DA49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958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7777-E9D0-4451-8A6D-A14F32CF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92505-23D6-40F6-8E4A-B2D9F0C2F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B6111-3DE1-4C2C-A7B9-908CB7CC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F41C-4642-4E49-B41F-5E7377BA5F37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5A070-F519-4654-B6C5-D30BCEBA2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FFE5D-5637-4446-84CB-C37219B5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2689-E0A7-4433-BF3A-DFDB1DA49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787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A5A4-7EA0-49AF-AF93-B677D3EB9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025" y="8207375"/>
            <a:ext cx="37857113" cy="136921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65EF6-70F2-4AED-852C-FB29B1300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025" y="22029738"/>
            <a:ext cx="37857113" cy="72009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6D830-D5F0-4BA7-87E4-F5A55AA5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F41C-4642-4E49-B41F-5E7377BA5F37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5C4E3-674B-4BE2-BD7F-89444540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B453D-1F8C-4EEB-9332-A0A96E46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2689-E0A7-4433-BF3A-DFDB1DA49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432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DDAA-20A0-4746-BA34-95BCCE86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2A941-B856-436E-A6C9-0E28199A8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7838" y="8763000"/>
            <a:ext cx="18851562" cy="208867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AF75B-9835-4116-87BE-BAA7EC5B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21800" y="8763000"/>
            <a:ext cx="18851563" cy="208867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55276-7272-4634-894B-F4BF77ED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F41C-4642-4E49-B41F-5E7377BA5F37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F636E-D250-49B8-9ED5-2F01A1263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2EC3C-CF9A-4C1A-B555-79D6B66D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2689-E0A7-4433-BF3A-DFDB1DA49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6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8398-2B35-E241-8A9C-14BEA6C5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052640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0464-760D-47DD-BADE-22B3383B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600" y="1752600"/>
            <a:ext cx="37857113" cy="6362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F7799-9599-4360-A8A4-60E288BC0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2600" y="8069263"/>
            <a:ext cx="18568988" cy="39544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870CB-58C0-4037-9002-CF60FA15D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2600" y="12023725"/>
            <a:ext cx="18568988" cy="17686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DE96A4-5DF7-4201-BBD5-119002569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220238" y="8069263"/>
            <a:ext cx="18659475" cy="39544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FAF06-D6A3-4363-AE30-99F745421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220238" y="12023725"/>
            <a:ext cx="18659475" cy="17686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6BACCF-EAC1-4C52-B040-AA6E1E48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F41C-4642-4E49-B41F-5E7377BA5F37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082154-2965-47E0-A937-972B4DD4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9D9562-2CD5-46A9-876F-53C22635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2689-E0A7-4433-BF3A-DFDB1DA49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2953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3BE4-7B6C-456E-BF8B-94F61678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77235-FB9A-4B8C-826E-8554B160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F41C-4642-4E49-B41F-5E7377BA5F37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DC70D-6BA5-4E0D-B6F4-6FA6D9DB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1DC49-75C5-4C2A-B334-3B09AC4E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2689-E0A7-4433-BF3A-DFDB1DA49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8182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3087DF-FD5B-41C2-8FE8-1DC805ADB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F41C-4642-4E49-B41F-5E7377BA5F37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2A9BDD-0FBF-471D-8A2F-53E4925B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8D706-3F18-4E0F-AF11-220A52B4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2689-E0A7-4433-BF3A-DFDB1DA49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0057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D5B6-C259-42F9-9094-9E497A082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600" y="2193925"/>
            <a:ext cx="14157325" cy="76819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73E43-68D7-4227-B3D5-659CEDA3D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475" y="4740275"/>
            <a:ext cx="22220238" cy="23393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BD0ED-494A-47E1-BE66-0001DA734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2600" y="9875838"/>
            <a:ext cx="14157325" cy="182959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62DBB-BE72-4269-8F15-1A6386DC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F41C-4642-4E49-B41F-5E7377BA5F37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C8004-D46E-4503-A9D6-3DBF9049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697B8-542E-461D-9107-BF946501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2689-E0A7-4433-BF3A-DFDB1DA49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5475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E069B-264C-4AD5-A7A1-C370440D1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600" y="2193925"/>
            <a:ext cx="14157325" cy="76819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57837-8063-48EC-B07D-E55A68732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659475" y="4740275"/>
            <a:ext cx="22220238" cy="23393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78DB3-002F-4898-9594-2CD6BE2C9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2600" y="9875838"/>
            <a:ext cx="14157325" cy="182959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1D00-E6A4-4A88-BB85-417A93A4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F41C-4642-4E49-B41F-5E7377BA5F37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75878-A23A-4D2F-8D96-CC542F13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3E770-000A-4F59-BD76-065DBFAF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2689-E0A7-4433-BF3A-DFDB1DA49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0256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8376-1F64-4CE6-9D29-B7DD7DB0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4CBFD-9698-4B6B-8C45-9EF9B16AE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08EB7-E6D1-4BE7-B252-16E67EF3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F41C-4642-4E49-B41F-5E7377BA5F37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2D25C-A27A-42FC-8982-7D803CE1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7CB2C-CBCD-40D5-A79E-0DC9D617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2689-E0A7-4433-BF3A-DFDB1DA49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8669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9A3C6-C108-4758-A7D4-63F5D4E43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1410275" y="1752600"/>
            <a:ext cx="9463088" cy="278971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F1E5B-23EE-4AD8-B040-9CE144AF7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17838" y="1752600"/>
            <a:ext cx="28240037" cy="278971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A5B16-DAED-4751-920C-45A4F73AA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F41C-4642-4E49-B41F-5E7377BA5F37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0E927-6B76-4A92-ABF8-A7998BB8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820B9-0B75-418F-8E83-D44E5199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2689-E0A7-4433-BF3A-DFDB1DA49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4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18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9754-4FAE-0849-88E0-00908748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513" y="2194560"/>
            <a:ext cx="14155511" cy="7680960"/>
          </a:xfrm>
        </p:spPr>
        <p:txBody>
          <a:bodyPr anchor="b"/>
          <a:lstStyle>
            <a:lvl1pPr>
              <a:defRPr sz="27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A8F1-8697-9D47-A787-96BCEEE72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476" y="4739164"/>
            <a:ext cx="22220465" cy="23394353"/>
          </a:xfrm>
        </p:spPr>
        <p:txBody>
          <a:bodyPr/>
          <a:lstStyle>
            <a:lvl1pPr>
              <a:defRPr sz="2743"/>
            </a:lvl1pPr>
            <a:lvl2pPr>
              <a:defRPr sz="2400"/>
            </a:lvl2pPr>
            <a:lvl3pPr>
              <a:defRPr sz="2057"/>
            </a:lvl3pPr>
            <a:lvl4pPr>
              <a:defRPr sz="1715"/>
            </a:lvl4pPr>
            <a:lvl5pPr>
              <a:defRPr sz="1715"/>
            </a:lvl5pPr>
            <a:lvl6pPr>
              <a:defRPr sz="1715"/>
            </a:lvl6pPr>
            <a:lvl7pPr>
              <a:defRPr sz="1715"/>
            </a:lvl7pPr>
            <a:lvl8pPr>
              <a:defRPr sz="1715"/>
            </a:lvl8pPr>
            <a:lvl9pPr>
              <a:defRPr sz="171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7434E-0475-9443-AFBC-E1CC1E00A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513" y="9875520"/>
            <a:ext cx="14155511" cy="18295144"/>
          </a:xfrm>
        </p:spPr>
        <p:txBody>
          <a:bodyPr/>
          <a:lstStyle>
            <a:lvl1pPr marL="0" indent="0">
              <a:buNone/>
              <a:defRPr sz="1371"/>
            </a:lvl1pPr>
            <a:lvl2pPr marL="391882" indent="0">
              <a:buNone/>
              <a:defRPr sz="1200"/>
            </a:lvl2pPr>
            <a:lvl3pPr marL="783762" indent="0">
              <a:buNone/>
              <a:defRPr sz="1029"/>
            </a:lvl3pPr>
            <a:lvl4pPr marL="1175644" indent="0">
              <a:buNone/>
              <a:defRPr sz="857"/>
            </a:lvl4pPr>
            <a:lvl5pPr marL="1567524" indent="0">
              <a:buNone/>
              <a:defRPr sz="857"/>
            </a:lvl5pPr>
            <a:lvl6pPr marL="1959407" indent="0">
              <a:buNone/>
              <a:defRPr sz="857"/>
            </a:lvl6pPr>
            <a:lvl7pPr marL="2351288" indent="0">
              <a:buNone/>
              <a:defRPr sz="857"/>
            </a:lvl7pPr>
            <a:lvl8pPr marL="2743170" indent="0">
              <a:buNone/>
              <a:defRPr sz="857"/>
            </a:lvl8pPr>
            <a:lvl9pPr marL="3135050" indent="0">
              <a:buNone/>
              <a:defRPr sz="857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211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6D80-9558-C048-8224-208D7156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513" y="2194560"/>
            <a:ext cx="14155511" cy="7680960"/>
          </a:xfrm>
        </p:spPr>
        <p:txBody>
          <a:bodyPr anchor="b"/>
          <a:lstStyle>
            <a:lvl1pPr>
              <a:defRPr sz="27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FFFFC-6B19-9A44-BE86-AADB10C78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659476" y="4739164"/>
            <a:ext cx="22220465" cy="23394353"/>
          </a:xfrm>
        </p:spPr>
        <p:txBody>
          <a:bodyPr/>
          <a:lstStyle>
            <a:lvl1pPr marL="0" indent="0">
              <a:buNone/>
              <a:defRPr sz="2743"/>
            </a:lvl1pPr>
            <a:lvl2pPr marL="391882" indent="0">
              <a:buNone/>
              <a:defRPr sz="2400"/>
            </a:lvl2pPr>
            <a:lvl3pPr marL="783762" indent="0">
              <a:buNone/>
              <a:defRPr sz="2057"/>
            </a:lvl3pPr>
            <a:lvl4pPr marL="1175644" indent="0">
              <a:buNone/>
              <a:defRPr sz="1715"/>
            </a:lvl4pPr>
            <a:lvl5pPr marL="1567524" indent="0">
              <a:buNone/>
              <a:defRPr sz="1715"/>
            </a:lvl5pPr>
            <a:lvl6pPr marL="1959407" indent="0">
              <a:buNone/>
              <a:defRPr sz="1715"/>
            </a:lvl6pPr>
            <a:lvl7pPr marL="2351288" indent="0">
              <a:buNone/>
              <a:defRPr sz="1715"/>
            </a:lvl7pPr>
            <a:lvl8pPr marL="2743170" indent="0">
              <a:buNone/>
              <a:defRPr sz="1715"/>
            </a:lvl8pPr>
            <a:lvl9pPr marL="3135050" indent="0">
              <a:buNone/>
              <a:defRPr sz="171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6742B-5044-F44F-BD8C-C16B3EB33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513" y="9875520"/>
            <a:ext cx="14155511" cy="18295144"/>
          </a:xfrm>
        </p:spPr>
        <p:txBody>
          <a:bodyPr/>
          <a:lstStyle>
            <a:lvl1pPr marL="0" indent="0">
              <a:buNone/>
              <a:defRPr sz="1371"/>
            </a:lvl1pPr>
            <a:lvl2pPr marL="391882" indent="0">
              <a:buNone/>
              <a:defRPr sz="1200"/>
            </a:lvl2pPr>
            <a:lvl3pPr marL="783762" indent="0">
              <a:buNone/>
              <a:defRPr sz="1029"/>
            </a:lvl3pPr>
            <a:lvl4pPr marL="1175644" indent="0">
              <a:buNone/>
              <a:defRPr sz="857"/>
            </a:lvl4pPr>
            <a:lvl5pPr marL="1567524" indent="0">
              <a:buNone/>
              <a:defRPr sz="857"/>
            </a:lvl5pPr>
            <a:lvl6pPr marL="1959407" indent="0">
              <a:buNone/>
              <a:defRPr sz="857"/>
            </a:lvl6pPr>
            <a:lvl7pPr marL="2351288" indent="0">
              <a:buNone/>
              <a:defRPr sz="857"/>
            </a:lvl7pPr>
            <a:lvl8pPr marL="2743170" indent="0">
              <a:buNone/>
              <a:defRPr sz="857"/>
            </a:lvl8pPr>
            <a:lvl9pPr marL="3135050" indent="0">
              <a:buNone/>
              <a:defRPr sz="857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217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52" name="Rectangle 36">
            <a:extLst>
              <a:ext uri="{FF2B5EF4-FFF2-40B4-BE49-F238E27FC236}">
                <a16:creationId xmlns:a16="http://schemas.microsoft.com/office/drawing/2014/main" id="{2379C4A5-9F66-A74B-849F-A27BD908957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75"/>
          </a:p>
        </p:txBody>
      </p:sp>
      <p:sp>
        <p:nvSpPr>
          <p:cNvPr id="86049" name="Rectangle 33">
            <a:extLst>
              <a:ext uri="{FF2B5EF4-FFF2-40B4-BE49-F238E27FC236}">
                <a16:creationId xmlns:a16="http://schemas.microsoft.com/office/drawing/2014/main" id="{800098FB-14D8-E14A-AB56-51604EF10A8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3966" y="5637848"/>
            <a:ext cx="9974035" cy="265633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75"/>
          </a:p>
        </p:txBody>
      </p:sp>
      <p:sp>
        <p:nvSpPr>
          <p:cNvPr id="86025" name="Rectangle 9">
            <a:extLst>
              <a:ext uri="{FF2B5EF4-FFF2-40B4-BE49-F238E27FC236}">
                <a16:creationId xmlns:a16="http://schemas.microsoft.com/office/drawing/2014/main" id="{7012ABE3-1AE1-1843-918F-55524C4654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800603"/>
            <a:ext cx="43891200" cy="131446"/>
          </a:xfrm>
          <a:prstGeom prst="rect">
            <a:avLst/>
          </a:prstGeom>
          <a:solidFill>
            <a:srgbClr val="66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75"/>
          </a:p>
        </p:txBody>
      </p:sp>
      <p:sp>
        <p:nvSpPr>
          <p:cNvPr id="86030" name="Text Box 14">
            <a:extLst>
              <a:ext uri="{FF2B5EF4-FFF2-40B4-BE49-F238E27FC236}">
                <a16:creationId xmlns:a16="http://schemas.microsoft.com/office/drawing/2014/main" id="{9620B995-54C2-744C-A99D-FCC179CFA08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600" y="32444058"/>
            <a:ext cx="2514600" cy="31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535" tIns="43758" rIns="87535" bIns="43758">
            <a:spAutoFit/>
          </a:bodyPr>
          <a:lstStyle>
            <a:lvl1pPr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2763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5113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46288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34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06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178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750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altLang="en-US" sz="515" b="1">
                <a:solidFill>
                  <a:schemeClr val="bg2"/>
                </a:solidFill>
              </a:rPr>
              <a:t>TEMPLATE DESIGN © 2007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altLang="en-US" sz="943" b="1">
                <a:solidFill>
                  <a:schemeClr val="bg2"/>
                </a:solidFill>
              </a:rPr>
              <a:t>www.PosterPresentations.com</a:t>
            </a:r>
          </a:p>
        </p:txBody>
      </p:sp>
      <p:sp>
        <p:nvSpPr>
          <p:cNvPr id="86031" name="Rectangle 15">
            <a:extLst>
              <a:ext uri="{FF2B5EF4-FFF2-40B4-BE49-F238E27FC236}">
                <a16:creationId xmlns:a16="http://schemas.microsoft.com/office/drawing/2014/main" id="{F6C7D213-D9EE-6B4A-A7CE-3573AB40AD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60669" y="1274448"/>
            <a:ext cx="41923607" cy="220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2124" tIns="51051" rIns="102124" bIns="510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32" name="Rectangle 16">
            <a:extLst>
              <a:ext uri="{FF2B5EF4-FFF2-40B4-BE49-F238E27FC236}">
                <a16:creationId xmlns:a16="http://schemas.microsoft.com/office/drawing/2014/main" id="{F79024B4-E5C1-A64E-B434-92CF994FA3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3966" y="5637848"/>
            <a:ext cx="9974035" cy="2656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0694" tIns="510694" rIns="510694" bIns="5106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</p:txBody>
      </p:sp>
      <p:sp>
        <p:nvSpPr>
          <p:cNvPr id="86041" name="Rectangle 25">
            <a:extLst>
              <a:ext uri="{FF2B5EF4-FFF2-40B4-BE49-F238E27FC236}">
                <a16:creationId xmlns:a16="http://schemas.microsoft.com/office/drawing/2014/main" id="{AEA36FCE-DF37-2948-83E8-3774F7E189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438912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75"/>
          </a:p>
        </p:txBody>
      </p:sp>
      <p:sp>
        <p:nvSpPr>
          <p:cNvPr id="86048" name="Rectangle 32">
            <a:extLst>
              <a:ext uri="{FF2B5EF4-FFF2-40B4-BE49-F238E27FC236}">
                <a16:creationId xmlns:a16="http://schemas.microsoft.com/office/drawing/2014/main" id="{147ACA19-BB7A-EB4E-BEBD-9AF53A2CCAE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489871" y="5637848"/>
            <a:ext cx="9982200" cy="265633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75"/>
          </a:p>
        </p:txBody>
      </p:sp>
      <p:sp>
        <p:nvSpPr>
          <p:cNvPr id="86050" name="Rectangle 34">
            <a:extLst>
              <a:ext uri="{FF2B5EF4-FFF2-40B4-BE49-F238E27FC236}">
                <a16:creationId xmlns:a16="http://schemas.microsoft.com/office/drawing/2014/main" id="{910710A1-2349-B84B-B35E-CA71492424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272171" y="5637848"/>
            <a:ext cx="9982200" cy="265633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75"/>
          </a:p>
        </p:txBody>
      </p:sp>
      <p:sp>
        <p:nvSpPr>
          <p:cNvPr id="86051" name="Rectangle 35">
            <a:extLst>
              <a:ext uri="{FF2B5EF4-FFF2-40B4-BE49-F238E27FC236}">
                <a16:creationId xmlns:a16="http://schemas.microsoft.com/office/drawing/2014/main" id="{93657644-D400-3348-8CFE-41F510AD634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078965" y="5637848"/>
            <a:ext cx="9982200" cy="265633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7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defTabSz="876291" rtl="0" fontAlgn="base">
        <a:spcBef>
          <a:spcPct val="0"/>
        </a:spcBef>
        <a:spcAft>
          <a:spcPct val="0"/>
        </a:spcAft>
        <a:defRPr sz="8228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76291" rtl="0" fontAlgn="base">
        <a:spcBef>
          <a:spcPct val="0"/>
        </a:spcBef>
        <a:spcAft>
          <a:spcPct val="0"/>
        </a:spcAft>
        <a:defRPr sz="8228">
          <a:solidFill>
            <a:schemeClr val="tx2"/>
          </a:solidFill>
          <a:latin typeface="Arial Black" panose="020B0604020202020204" pitchFamily="34" charset="0"/>
        </a:defRPr>
      </a:lvl2pPr>
      <a:lvl3pPr algn="ctr" defTabSz="876291" rtl="0" fontAlgn="base">
        <a:spcBef>
          <a:spcPct val="0"/>
        </a:spcBef>
        <a:spcAft>
          <a:spcPct val="0"/>
        </a:spcAft>
        <a:defRPr sz="8228">
          <a:solidFill>
            <a:schemeClr val="tx2"/>
          </a:solidFill>
          <a:latin typeface="Arial Black" panose="020B0604020202020204" pitchFamily="34" charset="0"/>
        </a:defRPr>
      </a:lvl3pPr>
      <a:lvl4pPr algn="ctr" defTabSz="876291" rtl="0" fontAlgn="base">
        <a:spcBef>
          <a:spcPct val="0"/>
        </a:spcBef>
        <a:spcAft>
          <a:spcPct val="0"/>
        </a:spcAft>
        <a:defRPr sz="8228">
          <a:solidFill>
            <a:schemeClr val="tx2"/>
          </a:solidFill>
          <a:latin typeface="Arial Black" panose="020B0604020202020204" pitchFamily="34" charset="0"/>
        </a:defRPr>
      </a:lvl4pPr>
      <a:lvl5pPr algn="ctr" defTabSz="876291" rtl="0" fontAlgn="base">
        <a:spcBef>
          <a:spcPct val="0"/>
        </a:spcBef>
        <a:spcAft>
          <a:spcPct val="0"/>
        </a:spcAft>
        <a:defRPr sz="8228">
          <a:solidFill>
            <a:schemeClr val="tx2"/>
          </a:solidFill>
          <a:latin typeface="Arial Black" panose="020B0604020202020204" pitchFamily="34" charset="0"/>
        </a:defRPr>
      </a:lvl5pPr>
      <a:lvl6pPr marL="391882" algn="ctr" defTabSz="876291" rtl="0" fontAlgn="base">
        <a:spcBef>
          <a:spcPct val="0"/>
        </a:spcBef>
        <a:spcAft>
          <a:spcPct val="0"/>
        </a:spcAft>
        <a:defRPr sz="8228">
          <a:solidFill>
            <a:schemeClr val="tx2"/>
          </a:solidFill>
          <a:latin typeface="Arial Black" panose="020B0604020202020204" pitchFamily="34" charset="0"/>
        </a:defRPr>
      </a:lvl6pPr>
      <a:lvl7pPr marL="783762" algn="ctr" defTabSz="876291" rtl="0" fontAlgn="base">
        <a:spcBef>
          <a:spcPct val="0"/>
        </a:spcBef>
        <a:spcAft>
          <a:spcPct val="0"/>
        </a:spcAft>
        <a:defRPr sz="8228">
          <a:solidFill>
            <a:schemeClr val="tx2"/>
          </a:solidFill>
          <a:latin typeface="Arial Black" panose="020B0604020202020204" pitchFamily="34" charset="0"/>
        </a:defRPr>
      </a:lvl7pPr>
      <a:lvl8pPr marL="1175644" algn="ctr" defTabSz="876291" rtl="0" fontAlgn="base">
        <a:spcBef>
          <a:spcPct val="0"/>
        </a:spcBef>
        <a:spcAft>
          <a:spcPct val="0"/>
        </a:spcAft>
        <a:defRPr sz="8228">
          <a:solidFill>
            <a:schemeClr val="tx2"/>
          </a:solidFill>
          <a:latin typeface="Arial Black" panose="020B0604020202020204" pitchFamily="34" charset="0"/>
        </a:defRPr>
      </a:lvl8pPr>
      <a:lvl9pPr marL="1567524" algn="ctr" defTabSz="876291" rtl="0" fontAlgn="base">
        <a:spcBef>
          <a:spcPct val="0"/>
        </a:spcBef>
        <a:spcAft>
          <a:spcPct val="0"/>
        </a:spcAft>
        <a:defRPr sz="8228">
          <a:solidFill>
            <a:schemeClr val="tx2"/>
          </a:solidFill>
          <a:latin typeface="Arial Black" panose="020B0604020202020204" pitchFamily="34" charset="0"/>
        </a:defRPr>
      </a:lvl9pPr>
    </p:titleStyle>
    <p:bodyStyle>
      <a:lvl1pPr marL="327929" indent="-327929" algn="l" defTabSz="876291" rtl="0" fontAlgn="base">
        <a:spcBef>
          <a:spcPct val="20000"/>
        </a:spcBef>
        <a:spcAft>
          <a:spcPct val="0"/>
        </a:spcAft>
        <a:buChar char="•"/>
        <a:defRPr sz="2827" kern="1200">
          <a:solidFill>
            <a:schemeClr val="tx1"/>
          </a:solidFill>
          <a:latin typeface="+mn-lt"/>
          <a:ea typeface="+mn-ea"/>
          <a:cs typeface="+mn-cs"/>
        </a:defRPr>
      </a:lvl1pPr>
      <a:lvl2pPr marL="710286" indent="-270781" algn="l" defTabSz="876291" rtl="0" fontAlgn="base">
        <a:spcBef>
          <a:spcPct val="20000"/>
        </a:spcBef>
        <a:spcAft>
          <a:spcPct val="0"/>
        </a:spcAft>
        <a:buChar char="–"/>
        <a:defRPr sz="2827" kern="1200">
          <a:solidFill>
            <a:schemeClr val="tx1"/>
          </a:solidFill>
          <a:latin typeface="+mn-lt"/>
          <a:ea typeface="+mn-ea"/>
          <a:cs typeface="+mn-cs"/>
        </a:defRPr>
      </a:lvl2pPr>
      <a:lvl3pPr marL="1095363" indent="-219072" algn="l" defTabSz="876291" rtl="0" fontAlgn="base">
        <a:spcBef>
          <a:spcPct val="20000"/>
        </a:spcBef>
        <a:spcAft>
          <a:spcPct val="0"/>
        </a:spcAft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3pPr>
      <a:lvl4pPr marL="1534868" indent="-219072" algn="l" defTabSz="876291" rtl="0" fontAlgn="base">
        <a:spcBef>
          <a:spcPct val="20000"/>
        </a:spcBef>
        <a:spcAft>
          <a:spcPct val="0"/>
        </a:spcAft>
        <a:buChar char="–"/>
        <a:defRPr sz="1885" kern="1200">
          <a:solidFill>
            <a:schemeClr val="tx1"/>
          </a:solidFill>
          <a:latin typeface="+mn-lt"/>
          <a:ea typeface="+mn-ea"/>
          <a:cs typeface="+mn-cs"/>
        </a:defRPr>
      </a:lvl4pPr>
      <a:lvl5pPr marL="1974374" indent="-220434" algn="l" defTabSz="876291" rtl="0" fontAlgn="base">
        <a:spcBef>
          <a:spcPct val="20000"/>
        </a:spcBef>
        <a:spcAft>
          <a:spcPct val="0"/>
        </a:spcAft>
        <a:buChar char="»"/>
        <a:defRPr sz="1885" kern="1200">
          <a:solidFill>
            <a:schemeClr val="tx1"/>
          </a:solidFill>
          <a:latin typeface="+mn-lt"/>
          <a:ea typeface="+mn-ea"/>
          <a:cs typeface="+mn-cs"/>
        </a:defRPr>
      </a:lvl5pPr>
      <a:lvl6pPr marL="2155348" indent="-195939" algn="l" defTabSz="78376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6pPr>
      <a:lvl7pPr marL="2547229" indent="-195939" algn="l" defTabSz="78376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7pPr>
      <a:lvl8pPr marL="2939110" indent="-195939" algn="l" defTabSz="78376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8pPr>
      <a:lvl9pPr marL="3330989" indent="-195939" algn="l" defTabSz="78376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76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91882" algn="l" defTabSz="78376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2pPr>
      <a:lvl3pPr marL="783762" algn="l" defTabSz="78376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3pPr>
      <a:lvl4pPr marL="1175644" algn="l" defTabSz="78376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4pPr>
      <a:lvl5pPr marL="1567524" algn="l" defTabSz="78376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5pPr>
      <a:lvl6pPr marL="1959407" algn="l" defTabSz="78376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6pPr>
      <a:lvl7pPr marL="2351288" algn="l" defTabSz="78376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7pPr>
      <a:lvl8pPr marL="2743170" algn="l" defTabSz="78376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8pPr>
      <a:lvl9pPr marL="3135050" algn="l" defTabSz="78376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B76C9E22-83F0-DE49-B4D9-5F6E601E0F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75"/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34B222D0-85DF-9844-B186-CD0D00EAF91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3966" y="5637848"/>
            <a:ext cx="9974035" cy="265633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75"/>
          </a:p>
        </p:txBody>
      </p:sp>
      <p:sp>
        <p:nvSpPr>
          <p:cNvPr id="180228" name="Rectangle 4">
            <a:extLst>
              <a:ext uri="{FF2B5EF4-FFF2-40B4-BE49-F238E27FC236}">
                <a16:creationId xmlns:a16="http://schemas.microsoft.com/office/drawing/2014/main" id="{0A69AA85-EF3A-984E-9806-CAFA5FEE80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800603"/>
            <a:ext cx="43891200" cy="131446"/>
          </a:xfrm>
          <a:prstGeom prst="rect">
            <a:avLst/>
          </a:prstGeom>
          <a:solidFill>
            <a:srgbClr val="66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75"/>
          </a:p>
        </p:txBody>
      </p:sp>
      <p:sp>
        <p:nvSpPr>
          <p:cNvPr id="180229" name="Text Box 5">
            <a:extLst>
              <a:ext uri="{FF2B5EF4-FFF2-40B4-BE49-F238E27FC236}">
                <a16:creationId xmlns:a16="http://schemas.microsoft.com/office/drawing/2014/main" id="{8AC0F26A-1761-8B48-9820-2CAC4C640CD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600" y="32444058"/>
            <a:ext cx="2514600" cy="31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535" tIns="43758" rIns="87535" bIns="43758">
            <a:spAutoFit/>
          </a:bodyPr>
          <a:lstStyle>
            <a:lvl1pPr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2763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5113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46288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34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06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178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750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altLang="en-US" sz="515" b="1">
                <a:solidFill>
                  <a:schemeClr val="bg2"/>
                </a:solidFill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altLang="en-US" sz="943" b="1">
                <a:solidFill>
                  <a:schemeClr val="bg2"/>
                </a:solidFill>
              </a:rPr>
              <a:t>www.PosterPresentations.com</a:t>
            </a:r>
          </a:p>
        </p:txBody>
      </p:sp>
      <p:sp>
        <p:nvSpPr>
          <p:cNvPr id="180230" name="Rectangle 6">
            <a:extLst>
              <a:ext uri="{FF2B5EF4-FFF2-40B4-BE49-F238E27FC236}">
                <a16:creationId xmlns:a16="http://schemas.microsoft.com/office/drawing/2014/main" id="{78996AAC-9F16-B84D-869F-32472D3FFA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60669" y="1274448"/>
            <a:ext cx="41923607" cy="220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2124" tIns="51051" rIns="102124" bIns="510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80231" name="Rectangle 7">
            <a:extLst>
              <a:ext uri="{FF2B5EF4-FFF2-40B4-BE49-F238E27FC236}">
                <a16:creationId xmlns:a16="http://schemas.microsoft.com/office/drawing/2014/main" id="{7E6F2287-93FB-FE4C-9859-8D3B3DF18D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3966" y="5637848"/>
            <a:ext cx="9974035" cy="2656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0694" tIns="510694" rIns="510694" bIns="5106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</p:txBody>
      </p:sp>
      <p:sp>
        <p:nvSpPr>
          <p:cNvPr id="180232" name="Rectangle 8">
            <a:extLst>
              <a:ext uri="{FF2B5EF4-FFF2-40B4-BE49-F238E27FC236}">
                <a16:creationId xmlns:a16="http://schemas.microsoft.com/office/drawing/2014/main" id="{E9D39AC4-E6C0-1941-BBFB-ED0A69DC77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438912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75"/>
          </a:p>
        </p:txBody>
      </p:sp>
      <p:sp>
        <p:nvSpPr>
          <p:cNvPr id="180233" name="Rectangle 9">
            <a:extLst>
              <a:ext uri="{FF2B5EF4-FFF2-40B4-BE49-F238E27FC236}">
                <a16:creationId xmlns:a16="http://schemas.microsoft.com/office/drawing/2014/main" id="{B46F96E9-3164-6548-BBBA-F9578EB5ED2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489871" y="5637848"/>
            <a:ext cx="20764500" cy="265633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75"/>
          </a:p>
        </p:txBody>
      </p:sp>
      <p:sp>
        <p:nvSpPr>
          <p:cNvPr id="180235" name="Rectangle 11">
            <a:extLst>
              <a:ext uri="{FF2B5EF4-FFF2-40B4-BE49-F238E27FC236}">
                <a16:creationId xmlns:a16="http://schemas.microsoft.com/office/drawing/2014/main" id="{07A57172-BD53-1541-A0A8-6DA63FEF0E2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078965" y="5637848"/>
            <a:ext cx="9982200" cy="265633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7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876291" rtl="0" fontAlgn="base">
        <a:spcBef>
          <a:spcPct val="0"/>
        </a:spcBef>
        <a:spcAft>
          <a:spcPct val="0"/>
        </a:spcAft>
        <a:defRPr sz="8228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76291" rtl="0" fontAlgn="base">
        <a:spcBef>
          <a:spcPct val="0"/>
        </a:spcBef>
        <a:spcAft>
          <a:spcPct val="0"/>
        </a:spcAft>
        <a:defRPr sz="8228">
          <a:solidFill>
            <a:schemeClr val="tx2"/>
          </a:solidFill>
          <a:latin typeface="Arial Black" panose="020B0604020202020204" pitchFamily="34" charset="0"/>
        </a:defRPr>
      </a:lvl2pPr>
      <a:lvl3pPr algn="ctr" defTabSz="876291" rtl="0" fontAlgn="base">
        <a:spcBef>
          <a:spcPct val="0"/>
        </a:spcBef>
        <a:spcAft>
          <a:spcPct val="0"/>
        </a:spcAft>
        <a:defRPr sz="8228">
          <a:solidFill>
            <a:schemeClr val="tx2"/>
          </a:solidFill>
          <a:latin typeface="Arial Black" panose="020B0604020202020204" pitchFamily="34" charset="0"/>
        </a:defRPr>
      </a:lvl3pPr>
      <a:lvl4pPr algn="ctr" defTabSz="876291" rtl="0" fontAlgn="base">
        <a:spcBef>
          <a:spcPct val="0"/>
        </a:spcBef>
        <a:spcAft>
          <a:spcPct val="0"/>
        </a:spcAft>
        <a:defRPr sz="8228">
          <a:solidFill>
            <a:schemeClr val="tx2"/>
          </a:solidFill>
          <a:latin typeface="Arial Black" panose="020B0604020202020204" pitchFamily="34" charset="0"/>
        </a:defRPr>
      </a:lvl4pPr>
      <a:lvl5pPr algn="ctr" defTabSz="876291" rtl="0" fontAlgn="base">
        <a:spcBef>
          <a:spcPct val="0"/>
        </a:spcBef>
        <a:spcAft>
          <a:spcPct val="0"/>
        </a:spcAft>
        <a:defRPr sz="8228">
          <a:solidFill>
            <a:schemeClr val="tx2"/>
          </a:solidFill>
          <a:latin typeface="Arial Black" panose="020B0604020202020204" pitchFamily="34" charset="0"/>
        </a:defRPr>
      </a:lvl5pPr>
      <a:lvl6pPr marL="391882" algn="ctr" defTabSz="876291" rtl="0" fontAlgn="base">
        <a:spcBef>
          <a:spcPct val="0"/>
        </a:spcBef>
        <a:spcAft>
          <a:spcPct val="0"/>
        </a:spcAft>
        <a:defRPr sz="8228">
          <a:solidFill>
            <a:schemeClr val="tx2"/>
          </a:solidFill>
          <a:latin typeface="Arial Black" panose="020B0604020202020204" pitchFamily="34" charset="0"/>
        </a:defRPr>
      </a:lvl6pPr>
      <a:lvl7pPr marL="783762" algn="ctr" defTabSz="876291" rtl="0" fontAlgn="base">
        <a:spcBef>
          <a:spcPct val="0"/>
        </a:spcBef>
        <a:spcAft>
          <a:spcPct val="0"/>
        </a:spcAft>
        <a:defRPr sz="8228">
          <a:solidFill>
            <a:schemeClr val="tx2"/>
          </a:solidFill>
          <a:latin typeface="Arial Black" panose="020B0604020202020204" pitchFamily="34" charset="0"/>
        </a:defRPr>
      </a:lvl7pPr>
      <a:lvl8pPr marL="1175644" algn="ctr" defTabSz="876291" rtl="0" fontAlgn="base">
        <a:spcBef>
          <a:spcPct val="0"/>
        </a:spcBef>
        <a:spcAft>
          <a:spcPct val="0"/>
        </a:spcAft>
        <a:defRPr sz="8228">
          <a:solidFill>
            <a:schemeClr val="tx2"/>
          </a:solidFill>
          <a:latin typeface="Arial Black" panose="020B0604020202020204" pitchFamily="34" charset="0"/>
        </a:defRPr>
      </a:lvl8pPr>
      <a:lvl9pPr marL="1567524" algn="ctr" defTabSz="876291" rtl="0" fontAlgn="base">
        <a:spcBef>
          <a:spcPct val="0"/>
        </a:spcBef>
        <a:spcAft>
          <a:spcPct val="0"/>
        </a:spcAft>
        <a:defRPr sz="8228">
          <a:solidFill>
            <a:schemeClr val="tx2"/>
          </a:solidFill>
          <a:latin typeface="Arial Black" panose="020B0604020202020204" pitchFamily="34" charset="0"/>
        </a:defRPr>
      </a:lvl9pPr>
    </p:titleStyle>
    <p:bodyStyle>
      <a:lvl1pPr marL="327929" indent="-327929" algn="l" defTabSz="876291" rtl="0" fontAlgn="base">
        <a:spcBef>
          <a:spcPct val="20000"/>
        </a:spcBef>
        <a:spcAft>
          <a:spcPct val="0"/>
        </a:spcAft>
        <a:buChar char="•"/>
        <a:defRPr sz="2827" kern="1200">
          <a:solidFill>
            <a:schemeClr val="tx1"/>
          </a:solidFill>
          <a:latin typeface="+mn-lt"/>
          <a:ea typeface="+mn-ea"/>
          <a:cs typeface="+mn-cs"/>
        </a:defRPr>
      </a:lvl1pPr>
      <a:lvl2pPr marL="710286" indent="-270781" algn="l" defTabSz="876291" rtl="0" fontAlgn="base">
        <a:spcBef>
          <a:spcPct val="20000"/>
        </a:spcBef>
        <a:spcAft>
          <a:spcPct val="0"/>
        </a:spcAft>
        <a:buChar char="–"/>
        <a:defRPr sz="2827" kern="1200">
          <a:solidFill>
            <a:schemeClr val="tx1"/>
          </a:solidFill>
          <a:latin typeface="+mn-lt"/>
          <a:ea typeface="+mn-ea"/>
          <a:cs typeface="+mn-cs"/>
        </a:defRPr>
      </a:lvl2pPr>
      <a:lvl3pPr marL="1095363" indent="-219072" algn="l" defTabSz="876291" rtl="0" fontAlgn="base">
        <a:spcBef>
          <a:spcPct val="20000"/>
        </a:spcBef>
        <a:spcAft>
          <a:spcPct val="0"/>
        </a:spcAft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3pPr>
      <a:lvl4pPr marL="1534868" indent="-219072" algn="l" defTabSz="876291" rtl="0" fontAlgn="base">
        <a:spcBef>
          <a:spcPct val="20000"/>
        </a:spcBef>
        <a:spcAft>
          <a:spcPct val="0"/>
        </a:spcAft>
        <a:buChar char="–"/>
        <a:defRPr sz="1885" kern="1200">
          <a:solidFill>
            <a:schemeClr val="tx1"/>
          </a:solidFill>
          <a:latin typeface="+mn-lt"/>
          <a:ea typeface="+mn-ea"/>
          <a:cs typeface="+mn-cs"/>
        </a:defRPr>
      </a:lvl4pPr>
      <a:lvl5pPr marL="1974374" indent="-220434" algn="l" defTabSz="876291" rtl="0" fontAlgn="base">
        <a:spcBef>
          <a:spcPct val="20000"/>
        </a:spcBef>
        <a:spcAft>
          <a:spcPct val="0"/>
        </a:spcAft>
        <a:buChar char="»"/>
        <a:defRPr sz="1885" kern="1200">
          <a:solidFill>
            <a:schemeClr val="tx1"/>
          </a:solidFill>
          <a:latin typeface="+mn-lt"/>
          <a:ea typeface="+mn-ea"/>
          <a:cs typeface="+mn-cs"/>
        </a:defRPr>
      </a:lvl5pPr>
      <a:lvl6pPr marL="2155348" indent="-195939" algn="l" defTabSz="78376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6pPr>
      <a:lvl7pPr marL="2547229" indent="-195939" algn="l" defTabSz="78376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7pPr>
      <a:lvl8pPr marL="2939110" indent="-195939" algn="l" defTabSz="78376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8pPr>
      <a:lvl9pPr marL="3330989" indent="-195939" algn="l" defTabSz="78376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76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91882" algn="l" defTabSz="78376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2pPr>
      <a:lvl3pPr marL="783762" algn="l" defTabSz="78376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3pPr>
      <a:lvl4pPr marL="1175644" algn="l" defTabSz="78376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4pPr>
      <a:lvl5pPr marL="1567524" algn="l" defTabSz="78376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5pPr>
      <a:lvl6pPr marL="1959407" algn="l" defTabSz="78376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6pPr>
      <a:lvl7pPr marL="2351288" algn="l" defTabSz="78376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7pPr>
      <a:lvl8pPr marL="2743170" algn="l" defTabSz="78376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8pPr>
      <a:lvl9pPr marL="3135050" algn="l" defTabSz="78376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87E3F-4766-455E-9EAF-23F1BCA2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838" y="1752600"/>
            <a:ext cx="37855525" cy="6362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73E16-D4AB-4FE2-B35E-D40CA237F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7838" y="8763000"/>
            <a:ext cx="37855525" cy="20886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AF032-EFB5-4F6E-A9F1-BACC8D74E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17838" y="30510163"/>
            <a:ext cx="9875837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5E8E-F42F-4C1E-A744-7A02D28B4935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21377-CB23-4390-9279-441CB8CA9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325" y="30510163"/>
            <a:ext cx="1481455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B1BDB-4F0A-493D-9786-79985ABCD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997525" y="30510163"/>
            <a:ext cx="9875838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D7466-FFEE-4E9A-8CEA-ADF62904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0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D1442-97AD-4D22-9ACD-6949EA7E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838" y="1752600"/>
            <a:ext cx="37855525" cy="6362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CC92-6A85-45D9-8DC5-F0CB57BA7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7838" y="8763000"/>
            <a:ext cx="37855525" cy="20886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284CB-994F-4510-A3E4-3BC656851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17838" y="30510163"/>
            <a:ext cx="9875837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5C2D0-CA11-4EB1-BFB3-E4E4CC731B5C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7D806-79AF-4B2D-85CD-CB9A91F0D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325" y="30510163"/>
            <a:ext cx="1481455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2297B-D232-4DB6-A868-3D7757E5D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997525" y="30510163"/>
            <a:ext cx="9875838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4D2FC-3249-4AF0-A243-7B16A7BE4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6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9666E0BE-B07F-D644-B38E-A266513C2F0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75"/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3C9FD07F-D3F3-5B46-9943-E4AA6F35468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3965" y="5637848"/>
            <a:ext cx="42367200" cy="265633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75"/>
          </a:p>
        </p:txBody>
      </p:sp>
      <p:sp>
        <p:nvSpPr>
          <p:cNvPr id="181252" name="Rectangle 4">
            <a:extLst>
              <a:ext uri="{FF2B5EF4-FFF2-40B4-BE49-F238E27FC236}">
                <a16:creationId xmlns:a16="http://schemas.microsoft.com/office/drawing/2014/main" id="{48C50C26-E3D9-944A-9888-6649441D7E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800603"/>
            <a:ext cx="43891200" cy="131446"/>
          </a:xfrm>
          <a:prstGeom prst="rect">
            <a:avLst/>
          </a:prstGeom>
          <a:solidFill>
            <a:srgbClr val="66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75"/>
          </a:p>
        </p:txBody>
      </p:sp>
      <p:sp>
        <p:nvSpPr>
          <p:cNvPr id="181253" name="Text Box 5">
            <a:extLst>
              <a:ext uri="{FF2B5EF4-FFF2-40B4-BE49-F238E27FC236}">
                <a16:creationId xmlns:a16="http://schemas.microsoft.com/office/drawing/2014/main" id="{2BB0E1D2-5EDA-9148-B0BE-CFA30224D73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600" y="32444058"/>
            <a:ext cx="2514600" cy="31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535" tIns="43758" rIns="87535" bIns="43758">
            <a:spAutoFit/>
          </a:bodyPr>
          <a:lstStyle>
            <a:lvl1pPr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2763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5113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46288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34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06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178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750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altLang="en-US" sz="515" b="1">
                <a:solidFill>
                  <a:schemeClr val="bg2"/>
                </a:solidFill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altLang="en-US" sz="943" b="1">
                <a:solidFill>
                  <a:schemeClr val="bg2"/>
                </a:solidFill>
              </a:rPr>
              <a:t>www.PosterPresentations.com</a:t>
            </a:r>
          </a:p>
        </p:txBody>
      </p:sp>
      <p:sp>
        <p:nvSpPr>
          <p:cNvPr id="181254" name="Rectangle 6">
            <a:extLst>
              <a:ext uri="{FF2B5EF4-FFF2-40B4-BE49-F238E27FC236}">
                <a16:creationId xmlns:a16="http://schemas.microsoft.com/office/drawing/2014/main" id="{DCAC3A55-DF16-EB49-8B94-A4CC9C6F9B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60669" y="1274448"/>
            <a:ext cx="41923607" cy="220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2124" tIns="51051" rIns="102124" bIns="510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81255" name="Rectangle 7">
            <a:extLst>
              <a:ext uri="{FF2B5EF4-FFF2-40B4-BE49-F238E27FC236}">
                <a16:creationId xmlns:a16="http://schemas.microsoft.com/office/drawing/2014/main" id="{663C26D5-38FE-874F-8B30-EF88F10E4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3969" y="5637848"/>
            <a:ext cx="42190307" cy="2656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0694" tIns="510694" rIns="510694" bIns="5106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</p:txBody>
      </p:sp>
      <p:sp>
        <p:nvSpPr>
          <p:cNvPr id="181256" name="Rectangle 8">
            <a:extLst>
              <a:ext uri="{FF2B5EF4-FFF2-40B4-BE49-F238E27FC236}">
                <a16:creationId xmlns:a16="http://schemas.microsoft.com/office/drawing/2014/main" id="{79903354-9881-3245-B3DA-F7E38DA461E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438912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7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876291" rtl="0" fontAlgn="base">
        <a:spcBef>
          <a:spcPct val="0"/>
        </a:spcBef>
        <a:spcAft>
          <a:spcPct val="0"/>
        </a:spcAft>
        <a:defRPr sz="8228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76291" rtl="0" fontAlgn="base">
        <a:spcBef>
          <a:spcPct val="0"/>
        </a:spcBef>
        <a:spcAft>
          <a:spcPct val="0"/>
        </a:spcAft>
        <a:defRPr sz="8228">
          <a:solidFill>
            <a:schemeClr val="tx2"/>
          </a:solidFill>
          <a:latin typeface="Arial Black" panose="020B0604020202020204" pitchFamily="34" charset="0"/>
        </a:defRPr>
      </a:lvl2pPr>
      <a:lvl3pPr algn="ctr" defTabSz="876291" rtl="0" fontAlgn="base">
        <a:spcBef>
          <a:spcPct val="0"/>
        </a:spcBef>
        <a:spcAft>
          <a:spcPct val="0"/>
        </a:spcAft>
        <a:defRPr sz="8228">
          <a:solidFill>
            <a:schemeClr val="tx2"/>
          </a:solidFill>
          <a:latin typeface="Arial Black" panose="020B0604020202020204" pitchFamily="34" charset="0"/>
        </a:defRPr>
      </a:lvl3pPr>
      <a:lvl4pPr algn="ctr" defTabSz="876291" rtl="0" fontAlgn="base">
        <a:spcBef>
          <a:spcPct val="0"/>
        </a:spcBef>
        <a:spcAft>
          <a:spcPct val="0"/>
        </a:spcAft>
        <a:defRPr sz="8228">
          <a:solidFill>
            <a:schemeClr val="tx2"/>
          </a:solidFill>
          <a:latin typeface="Arial Black" panose="020B0604020202020204" pitchFamily="34" charset="0"/>
        </a:defRPr>
      </a:lvl4pPr>
      <a:lvl5pPr algn="ctr" defTabSz="876291" rtl="0" fontAlgn="base">
        <a:spcBef>
          <a:spcPct val="0"/>
        </a:spcBef>
        <a:spcAft>
          <a:spcPct val="0"/>
        </a:spcAft>
        <a:defRPr sz="8228">
          <a:solidFill>
            <a:schemeClr val="tx2"/>
          </a:solidFill>
          <a:latin typeface="Arial Black" panose="020B0604020202020204" pitchFamily="34" charset="0"/>
        </a:defRPr>
      </a:lvl5pPr>
      <a:lvl6pPr marL="391882" algn="ctr" defTabSz="876291" rtl="0" fontAlgn="base">
        <a:spcBef>
          <a:spcPct val="0"/>
        </a:spcBef>
        <a:spcAft>
          <a:spcPct val="0"/>
        </a:spcAft>
        <a:defRPr sz="8228">
          <a:solidFill>
            <a:schemeClr val="tx2"/>
          </a:solidFill>
          <a:latin typeface="Arial Black" panose="020B0604020202020204" pitchFamily="34" charset="0"/>
        </a:defRPr>
      </a:lvl6pPr>
      <a:lvl7pPr marL="783762" algn="ctr" defTabSz="876291" rtl="0" fontAlgn="base">
        <a:spcBef>
          <a:spcPct val="0"/>
        </a:spcBef>
        <a:spcAft>
          <a:spcPct val="0"/>
        </a:spcAft>
        <a:defRPr sz="8228">
          <a:solidFill>
            <a:schemeClr val="tx2"/>
          </a:solidFill>
          <a:latin typeface="Arial Black" panose="020B0604020202020204" pitchFamily="34" charset="0"/>
        </a:defRPr>
      </a:lvl7pPr>
      <a:lvl8pPr marL="1175644" algn="ctr" defTabSz="876291" rtl="0" fontAlgn="base">
        <a:spcBef>
          <a:spcPct val="0"/>
        </a:spcBef>
        <a:spcAft>
          <a:spcPct val="0"/>
        </a:spcAft>
        <a:defRPr sz="8228">
          <a:solidFill>
            <a:schemeClr val="tx2"/>
          </a:solidFill>
          <a:latin typeface="Arial Black" panose="020B0604020202020204" pitchFamily="34" charset="0"/>
        </a:defRPr>
      </a:lvl8pPr>
      <a:lvl9pPr marL="1567524" algn="ctr" defTabSz="876291" rtl="0" fontAlgn="base">
        <a:spcBef>
          <a:spcPct val="0"/>
        </a:spcBef>
        <a:spcAft>
          <a:spcPct val="0"/>
        </a:spcAft>
        <a:defRPr sz="8228">
          <a:solidFill>
            <a:schemeClr val="tx2"/>
          </a:solidFill>
          <a:latin typeface="Arial Black" panose="020B0604020202020204" pitchFamily="34" charset="0"/>
        </a:defRPr>
      </a:lvl9pPr>
    </p:titleStyle>
    <p:bodyStyle>
      <a:lvl1pPr marL="327929" indent="-327929" algn="l" defTabSz="876291" rtl="0" fontAlgn="base">
        <a:spcBef>
          <a:spcPct val="20000"/>
        </a:spcBef>
        <a:spcAft>
          <a:spcPct val="0"/>
        </a:spcAft>
        <a:buChar char="•"/>
        <a:defRPr sz="2827" kern="1200">
          <a:solidFill>
            <a:schemeClr val="tx1"/>
          </a:solidFill>
          <a:latin typeface="+mn-lt"/>
          <a:ea typeface="+mn-ea"/>
          <a:cs typeface="+mn-cs"/>
        </a:defRPr>
      </a:lvl1pPr>
      <a:lvl2pPr marL="710286" indent="-270781" algn="l" defTabSz="876291" rtl="0" fontAlgn="base">
        <a:spcBef>
          <a:spcPct val="20000"/>
        </a:spcBef>
        <a:spcAft>
          <a:spcPct val="0"/>
        </a:spcAft>
        <a:buChar char="–"/>
        <a:defRPr sz="2827" kern="1200">
          <a:solidFill>
            <a:schemeClr val="tx1"/>
          </a:solidFill>
          <a:latin typeface="+mn-lt"/>
          <a:ea typeface="+mn-ea"/>
          <a:cs typeface="+mn-cs"/>
        </a:defRPr>
      </a:lvl2pPr>
      <a:lvl3pPr marL="1095363" indent="-219072" algn="l" defTabSz="876291" rtl="0" fontAlgn="base">
        <a:spcBef>
          <a:spcPct val="20000"/>
        </a:spcBef>
        <a:spcAft>
          <a:spcPct val="0"/>
        </a:spcAft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3pPr>
      <a:lvl4pPr marL="1534868" indent="-219072" algn="l" defTabSz="876291" rtl="0" fontAlgn="base">
        <a:spcBef>
          <a:spcPct val="20000"/>
        </a:spcBef>
        <a:spcAft>
          <a:spcPct val="0"/>
        </a:spcAft>
        <a:buChar char="–"/>
        <a:defRPr sz="1885" kern="1200">
          <a:solidFill>
            <a:schemeClr val="tx1"/>
          </a:solidFill>
          <a:latin typeface="+mn-lt"/>
          <a:ea typeface="+mn-ea"/>
          <a:cs typeface="+mn-cs"/>
        </a:defRPr>
      </a:lvl4pPr>
      <a:lvl5pPr marL="1974374" indent="-220434" algn="l" defTabSz="876291" rtl="0" fontAlgn="base">
        <a:spcBef>
          <a:spcPct val="20000"/>
        </a:spcBef>
        <a:spcAft>
          <a:spcPct val="0"/>
        </a:spcAft>
        <a:buChar char="»"/>
        <a:defRPr sz="1885" kern="1200">
          <a:solidFill>
            <a:schemeClr val="tx1"/>
          </a:solidFill>
          <a:latin typeface="+mn-lt"/>
          <a:ea typeface="+mn-ea"/>
          <a:cs typeface="+mn-cs"/>
        </a:defRPr>
      </a:lvl5pPr>
      <a:lvl6pPr marL="2155348" indent="-195939" algn="l" defTabSz="78376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6pPr>
      <a:lvl7pPr marL="2547229" indent="-195939" algn="l" defTabSz="78376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7pPr>
      <a:lvl8pPr marL="2939110" indent="-195939" algn="l" defTabSz="78376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8pPr>
      <a:lvl9pPr marL="3330989" indent="-195939" algn="l" defTabSz="78376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76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91882" algn="l" defTabSz="78376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2pPr>
      <a:lvl3pPr marL="783762" algn="l" defTabSz="78376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3pPr>
      <a:lvl4pPr marL="1175644" algn="l" defTabSz="78376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4pPr>
      <a:lvl5pPr marL="1567524" algn="l" defTabSz="78376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5pPr>
      <a:lvl6pPr marL="1959407" algn="l" defTabSz="78376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6pPr>
      <a:lvl7pPr marL="2351288" algn="l" defTabSz="78376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7pPr>
      <a:lvl8pPr marL="2743170" algn="l" defTabSz="78376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8pPr>
      <a:lvl9pPr marL="3135050" algn="l" defTabSz="78376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BCD64-DFCE-4436-BA88-4D1606E3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838" y="1752600"/>
            <a:ext cx="37855525" cy="6362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6D76B-D3D3-44E2-8A72-4B08586F3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7838" y="8763000"/>
            <a:ext cx="37855525" cy="20886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73D0D-1083-47A5-A255-CC36BB7A6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17838" y="30510163"/>
            <a:ext cx="9875837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0F41C-4642-4E49-B41F-5E7377BA5F37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A2237-376D-4A18-BCD3-D0896E1F8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325" y="30510163"/>
            <a:ext cx="1481455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463C8-ECAD-4554-910C-670549D95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997525" y="30510163"/>
            <a:ext cx="9875838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E2689-E0A7-4433-BF3A-DFDB1DA49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2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emf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11" Type="http://schemas.openxmlformats.org/officeDocument/2006/relationships/chart" Target="../charts/chart1.xml"/><Relationship Id="rId5" Type="http://schemas.openxmlformats.org/officeDocument/2006/relationships/image" Target="../media/image3.png"/><Relationship Id="rId15" Type="http://schemas.openxmlformats.org/officeDocument/2006/relationships/chart" Target="../charts/chart4.xml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14">
            <a:extLst>
              <a:ext uri="{FF2B5EF4-FFF2-40B4-BE49-F238E27FC236}">
                <a16:creationId xmlns:a16="http://schemas.microsoft.com/office/drawing/2014/main" id="{917B940B-8570-431E-A957-0C55044B9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36538" y="13063949"/>
            <a:ext cx="9915983" cy="190341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38498" tIns="438498" rIns="438498" bIns="438498">
            <a:spAutoFit/>
          </a:bodyPr>
          <a:lstStyle>
            <a:lvl1pPr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2763"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5113"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46288"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3488" defTabSz="4911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0688" defTabSz="4911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17888" defTabSz="4911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75088" defTabSz="4911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89852" indent="-489852">
              <a:buFont typeface="Arial" panose="020B0604020202020204" pitchFamily="34" charset="0"/>
              <a:buChar char="•"/>
            </a:pPr>
            <a:endParaRPr lang="en-US" altLang="ja-JP" sz="3771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indent="-489852">
              <a:buFont typeface="Arial" panose="020B0604020202020204" pitchFamily="34" charset="0"/>
              <a:buChar char="•"/>
            </a:pPr>
            <a:endParaRPr lang="en-US" altLang="ja-JP" sz="3771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indent="-489852">
              <a:buFont typeface="Arial" panose="020B0604020202020204" pitchFamily="34" charset="0"/>
              <a:buChar char="•"/>
            </a:pPr>
            <a:endParaRPr lang="en-US" altLang="ja-JP" sz="3771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indent="-489852">
              <a:buFont typeface="Arial" panose="020B0604020202020204" pitchFamily="34" charset="0"/>
              <a:buChar char="•"/>
            </a:pPr>
            <a:endParaRPr lang="en-US" altLang="ja-JP" sz="3771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indent="-489852">
              <a:buFont typeface="Arial" panose="020B0604020202020204" pitchFamily="34" charset="0"/>
              <a:buChar char="•"/>
            </a:pPr>
            <a:endParaRPr lang="en-US" altLang="ja-JP" sz="3771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indent="-489852">
              <a:buFont typeface="Arial" panose="020B0604020202020204" pitchFamily="34" charset="0"/>
              <a:buChar char="•"/>
            </a:pPr>
            <a:endParaRPr lang="en-US" altLang="ja-JP" sz="3600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indent="-489852">
              <a:buFont typeface="Arial" panose="020B0604020202020204" pitchFamily="34" charset="0"/>
              <a:buChar char="•"/>
            </a:pPr>
            <a:endParaRPr lang="en-US" altLang="ja-JP" sz="3600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indent="-489852">
              <a:buFont typeface="Arial" panose="020B0604020202020204" pitchFamily="34" charset="0"/>
              <a:buChar char="•"/>
            </a:pPr>
            <a:endParaRPr lang="en-US" altLang="ja-JP" sz="3600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indent="-489852">
              <a:buFont typeface="Arial" panose="020B0604020202020204" pitchFamily="34" charset="0"/>
              <a:buChar char="•"/>
            </a:pPr>
            <a:endParaRPr lang="en-US" altLang="ja-JP" sz="3600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indent="-489852">
              <a:buFont typeface="Arial" panose="020B0604020202020204" pitchFamily="34" charset="0"/>
              <a:buChar char="•"/>
            </a:pPr>
            <a:endParaRPr lang="en-US" altLang="ja-JP" sz="3600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indent="-489852">
              <a:buFont typeface="Arial" panose="020B0604020202020204" pitchFamily="34" charset="0"/>
              <a:buChar char="•"/>
            </a:pPr>
            <a:endParaRPr lang="en-US" altLang="ja-JP" sz="3600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indent="-489852">
              <a:buFont typeface="Arial" panose="020B0604020202020204" pitchFamily="34" charset="0"/>
              <a:buChar char="•"/>
            </a:pPr>
            <a:endParaRPr lang="en-US" altLang="ja-JP" sz="3600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indent="-489852">
              <a:buFont typeface="Arial" panose="020B0604020202020204" pitchFamily="34" charset="0"/>
              <a:buChar char="•"/>
            </a:pPr>
            <a:endParaRPr lang="en-US" altLang="ja-JP" sz="3600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indent="-489852">
              <a:buFont typeface="Arial" panose="020B0604020202020204" pitchFamily="34" charset="0"/>
              <a:buChar char="•"/>
            </a:pPr>
            <a:endParaRPr lang="en-US" altLang="ja-JP" sz="3600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indent="-489852">
              <a:buFont typeface="Arial" panose="020B0604020202020204" pitchFamily="34" charset="0"/>
              <a:buChar char="•"/>
            </a:pPr>
            <a:endParaRPr lang="en-US" altLang="ja-JP" sz="3600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3600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lvl="0" indent="-489852">
              <a:buFont typeface="Arial" panose="020B0604020202020204" pitchFamily="34" charset="0"/>
              <a:buChar char="•"/>
            </a:pPr>
            <a:r>
              <a:rPr lang="en-US" sz="3771" dirty="0">
                <a:solidFill>
                  <a:srgbClr val="0000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High Correlation, low error.</a:t>
            </a:r>
          </a:p>
          <a:p>
            <a:pPr marL="489852" lvl="0" indent="-489852">
              <a:buFont typeface="Arial" panose="020B0604020202020204" pitchFamily="34" charset="0"/>
              <a:buChar char="•"/>
            </a:pPr>
            <a:r>
              <a:rPr lang="en-US" sz="3771" dirty="0">
                <a:solidFill>
                  <a:srgbClr val="0000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DRAM reads for these apps have high correlation with low error.</a:t>
            </a:r>
          </a:p>
          <a:p>
            <a:pPr marL="489852" lvl="0" indent="-489852">
              <a:buFont typeface="Arial" panose="020B0604020202020204" pitchFamily="34" charset="0"/>
              <a:buChar char="•"/>
            </a:pPr>
            <a:r>
              <a:rPr lang="en-US" sz="3771" dirty="0">
                <a:solidFill>
                  <a:srgbClr val="0000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Improving DRAM modeling can decrease the error further.</a:t>
            </a:r>
          </a:p>
          <a:p>
            <a:pPr marL="489852" lvl="0" indent="-489852">
              <a:buFont typeface="Arial" panose="020B0604020202020204" pitchFamily="34" charset="0"/>
              <a:buChar char="•"/>
            </a:pPr>
            <a:endParaRPr lang="en-US" sz="3771" dirty="0">
              <a:solidFill>
                <a:srgbClr val="000000"/>
              </a:solidFill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lvl="0" indent="-489852">
              <a:buFont typeface="Arial" panose="020B0604020202020204" pitchFamily="34" charset="0"/>
              <a:buChar char="•"/>
            </a:pPr>
            <a:endParaRPr lang="en-US" sz="3771" dirty="0">
              <a:solidFill>
                <a:srgbClr val="000000"/>
              </a:solidFill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lvl="0" indent="-489852">
              <a:buFont typeface="Arial" panose="020B0604020202020204" pitchFamily="34" charset="0"/>
              <a:buChar char="•"/>
            </a:pPr>
            <a:endParaRPr lang="en-US" sz="3771" dirty="0">
              <a:solidFill>
                <a:srgbClr val="000000"/>
              </a:solidFill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lvl="0" indent="-489852">
              <a:buFont typeface="Arial" panose="020B0604020202020204" pitchFamily="34" charset="0"/>
              <a:buChar char="•"/>
            </a:pPr>
            <a:endParaRPr lang="en-US" sz="3771" dirty="0">
              <a:solidFill>
                <a:srgbClr val="000000"/>
              </a:solidFill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lvl="0" indent="-489852">
              <a:buFont typeface="Arial" panose="020B0604020202020204" pitchFamily="34" charset="0"/>
              <a:buChar char="•"/>
            </a:pPr>
            <a:endParaRPr lang="en-US" sz="3771" dirty="0">
              <a:solidFill>
                <a:srgbClr val="000000"/>
              </a:solidFill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lvl="0" indent="-489852">
              <a:buFont typeface="Arial" panose="020B0604020202020204" pitchFamily="34" charset="0"/>
              <a:buChar char="•"/>
            </a:pPr>
            <a:endParaRPr lang="en-US" sz="3771" dirty="0">
              <a:solidFill>
                <a:srgbClr val="000000"/>
              </a:solidFill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3600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3600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3600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3600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3600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7" name="Text Box 14">
            <a:extLst>
              <a:ext uri="{FF2B5EF4-FFF2-40B4-BE49-F238E27FC236}">
                <a16:creationId xmlns:a16="http://schemas.microsoft.com/office/drawing/2014/main" id="{B444AD90-2A30-4B46-AC45-0595E3343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4861" y="13058093"/>
            <a:ext cx="9915983" cy="19139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38498" tIns="438498" rIns="438498" bIns="438498">
            <a:spAutoFit/>
          </a:bodyPr>
          <a:lstStyle>
            <a:lvl1pPr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2763"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5113"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46288"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3488" defTabSz="4911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0688" defTabSz="4911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17888" defTabSz="4911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75088" defTabSz="4911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89852" indent="-489852">
              <a:buFont typeface="Arial" panose="020B0604020202020204" pitchFamily="34" charset="0"/>
              <a:buChar char="•"/>
            </a:pPr>
            <a:endParaRPr lang="en-US" altLang="ja-JP" sz="3771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indent="-489852">
              <a:buFont typeface="Arial" panose="020B0604020202020204" pitchFamily="34" charset="0"/>
              <a:buChar char="•"/>
            </a:pPr>
            <a:endParaRPr lang="en-US" altLang="ja-JP" sz="3771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indent="-489852">
              <a:buFont typeface="Arial" panose="020B0604020202020204" pitchFamily="34" charset="0"/>
              <a:buChar char="•"/>
            </a:pPr>
            <a:endParaRPr lang="en-US" altLang="ja-JP" sz="3771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indent="-489852">
              <a:buFont typeface="Arial" panose="020B0604020202020204" pitchFamily="34" charset="0"/>
              <a:buChar char="•"/>
            </a:pPr>
            <a:endParaRPr lang="en-US" altLang="ja-JP" sz="3771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indent="-489852">
              <a:buFont typeface="Arial" panose="020B0604020202020204" pitchFamily="34" charset="0"/>
              <a:buChar char="•"/>
            </a:pPr>
            <a:endParaRPr lang="en-US" altLang="ja-JP" sz="3771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indent="-489852">
              <a:buFont typeface="Arial" panose="020B0604020202020204" pitchFamily="34" charset="0"/>
              <a:buChar char="•"/>
            </a:pPr>
            <a:endParaRPr lang="en-US" altLang="ja-JP" sz="3600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indent="-489852">
              <a:buFont typeface="Arial" panose="020B0604020202020204" pitchFamily="34" charset="0"/>
              <a:buChar char="•"/>
            </a:pPr>
            <a:endParaRPr lang="en-US" altLang="ja-JP" sz="3600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indent="-489852">
              <a:buFont typeface="Arial" panose="020B0604020202020204" pitchFamily="34" charset="0"/>
              <a:buChar char="•"/>
            </a:pPr>
            <a:endParaRPr lang="en-US" altLang="ja-JP" sz="3600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indent="-489852">
              <a:buFont typeface="Arial" panose="020B0604020202020204" pitchFamily="34" charset="0"/>
              <a:buChar char="•"/>
            </a:pPr>
            <a:endParaRPr lang="en-US" altLang="ja-JP" sz="3600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indent="-489852">
              <a:buFont typeface="Arial" panose="020B0604020202020204" pitchFamily="34" charset="0"/>
              <a:buChar char="•"/>
            </a:pPr>
            <a:endParaRPr lang="en-US" altLang="ja-JP" sz="3600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indent="-489852">
              <a:buFont typeface="Arial" panose="020B0604020202020204" pitchFamily="34" charset="0"/>
              <a:buChar char="•"/>
            </a:pPr>
            <a:endParaRPr lang="en-US" altLang="ja-JP" sz="3600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indent="-489852">
              <a:buFont typeface="Arial" panose="020B0604020202020204" pitchFamily="34" charset="0"/>
              <a:buChar char="•"/>
            </a:pPr>
            <a:endParaRPr lang="en-US" altLang="ja-JP" sz="3600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endParaRPr lang="en-US" altLang="ja-JP" sz="3600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indent="-489852">
              <a:buFont typeface="Arial" panose="020B0604020202020204" pitchFamily="34" charset="0"/>
              <a:buChar char="•"/>
            </a:pPr>
            <a:endParaRPr lang="en-US" sz="3600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indent="-489852">
              <a:buFont typeface="Arial" panose="020B0604020202020204" pitchFamily="34" charset="0"/>
              <a:buChar char="•"/>
            </a:pPr>
            <a:endParaRPr lang="en-US" sz="3600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indent="-489852">
              <a:buFont typeface="Arial" panose="020B0604020202020204" pitchFamily="34" charset="0"/>
              <a:buChar char="•"/>
            </a:pPr>
            <a:endParaRPr lang="en-US" sz="3600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indent="-489852">
              <a:buFont typeface="Arial" panose="020B0604020202020204" pitchFamily="34" charset="0"/>
              <a:buChar char="•"/>
            </a:pPr>
            <a:r>
              <a:rPr lang="en-US" sz="3771" dirty="0">
                <a:solidFill>
                  <a:srgbClr val="0000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Low Correlation, high error</a:t>
            </a:r>
          </a:p>
          <a:p>
            <a:pPr marL="489852" indent="-489852">
              <a:buFont typeface="Arial" panose="020B0604020202020204" pitchFamily="34" charset="0"/>
              <a:buChar char="•"/>
            </a:pPr>
            <a:r>
              <a:rPr lang="en-US" altLang="ja-JP" sz="3771" dirty="0">
                <a:solidFill>
                  <a:srgbClr val="0000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Over estimation and high error due to inaccurate caching model.</a:t>
            </a:r>
          </a:p>
          <a:p>
            <a:pPr marL="489852" indent="-489852">
              <a:buFont typeface="Arial" panose="020B0604020202020204" pitchFamily="34" charset="0"/>
              <a:buChar char="•"/>
            </a:pPr>
            <a:r>
              <a:rPr lang="en-US" sz="3771" dirty="0">
                <a:solidFill>
                  <a:srgbClr val="0000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Cache system modeling needs to be improved.</a:t>
            </a:r>
          </a:p>
          <a:p>
            <a:pPr marL="489852" indent="-489852">
              <a:buFont typeface="Arial" panose="020B0604020202020204" pitchFamily="34" charset="0"/>
              <a:buChar char="•"/>
            </a:pPr>
            <a:endParaRPr lang="en-US" sz="3771" dirty="0">
              <a:solidFill>
                <a:srgbClr val="000000"/>
              </a:solidFill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indent="-489852">
              <a:buFont typeface="Arial" panose="020B0604020202020204" pitchFamily="34" charset="0"/>
              <a:buChar char="•"/>
            </a:pPr>
            <a:endParaRPr lang="en-US" sz="3771" dirty="0">
              <a:solidFill>
                <a:srgbClr val="000000"/>
              </a:solidFill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indent="-489852">
              <a:buFont typeface="Arial" panose="020B0604020202020204" pitchFamily="34" charset="0"/>
              <a:buChar char="•"/>
            </a:pPr>
            <a:endParaRPr lang="en-US" sz="3771" dirty="0">
              <a:solidFill>
                <a:srgbClr val="000000"/>
              </a:solidFill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indent="-489852">
              <a:buFont typeface="Arial" panose="020B0604020202020204" pitchFamily="34" charset="0"/>
              <a:buChar char="•"/>
            </a:pPr>
            <a:endParaRPr lang="en-US" sz="3771" dirty="0">
              <a:solidFill>
                <a:srgbClr val="000000"/>
              </a:solidFill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indent="-489852">
              <a:buFont typeface="Arial" panose="020B0604020202020204" pitchFamily="34" charset="0"/>
              <a:buChar char="•"/>
            </a:pPr>
            <a:endParaRPr lang="en-US" sz="3771" dirty="0">
              <a:solidFill>
                <a:srgbClr val="000000"/>
              </a:solidFill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indent="-489852">
              <a:buFont typeface="Arial" panose="020B0604020202020204" pitchFamily="34" charset="0"/>
              <a:buChar char="•"/>
            </a:pPr>
            <a:endParaRPr lang="en-US" sz="3771" dirty="0">
              <a:solidFill>
                <a:srgbClr val="000000"/>
              </a:solidFill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indent="-489852">
              <a:buFont typeface="Arial" panose="020B0604020202020204" pitchFamily="34" charset="0"/>
              <a:buChar char="•"/>
            </a:pPr>
            <a:endParaRPr lang="en-US" sz="3771" dirty="0">
              <a:solidFill>
                <a:srgbClr val="000000"/>
              </a:solidFill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indent="-489852">
              <a:buFont typeface="Arial" panose="020B0604020202020204" pitchFamily="34" charset="0"/>
              <a:buChar char="•"/>
            </a:pPr>
            <a:endParaRPr lang="en-US" sz="3771" dirty="0">
              <a:solidFill>
                <a:srgbClr val="000000"/>
              </a:solidFill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indent="-489852">
              <a:buFont typeface="Arial" panose="020B0604020202020204" pitchFamily="34" charset="0"/>
              <a:buChar char="•"/>
            </a:pPr>
            <a:endParaRPr lang="en-US" sz="3771" dirty="0">
              <a:solidFill>
                <a:srgbClr val="000000"/>
              </a:solidFill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endParaRPr lang="en-US" sz="3771" dirty="0">
              <a:solidFill>
                <a:srgbClr val="000000"/>
              </a:solidFill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endParaRPr lang="en-US" sz="3771" dirty="0">
              <a:solidFill>
                <a:srgbClr val="000000"/>
              </a:solidFill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endParaRPr lang="en-US" sz="3600" dirty="0">
              <a:solidFill>
                <a:srgbClr val="000000"/>
              </a:solidFill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A6E00EA-6732-0043-A2D9-1C68B23E4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23" y="605903"/>
            <a:ext cx="9212769" cy="3571719"/>
          </a:xfrm>
          <a:prstGeom prst="rect">
            <a:avLst/>
          </a:prstGeom>
        </p:spPr>
      </p:pic>
      <p:sp>
        <p:nvSpPr>
          <p:cNvPr id="2053" name="Rectangle 5">
            <a:extLst>
              <a:ext uri="{FF2B5EF4-FFF2-40B4-BE49-F238E27FC236}">
                <a16:creationId xmlns:a16="http://schemas.microsoft.com/office/drawing/2014/main" id="{DDEA7657-3345-224C-861F-EC6218B6D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1003" y="694282"/>
            <a:ext cx="28138211" cy="387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7511" tIns="43749" rIns="87511" bIns="43749">
            <a:spAutoFit/>
          </a:bodyPr>
          <a:lstStyle>
            <a:lvl1pPr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2763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5113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46288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34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06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178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750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Hans" sz="5400" b="1" dirty="0">
                <a:latin typeface="Arial Black" panose="020B0604020202020204" pitchFamily="34" charset="0"/>
              </a:rPr>
              <a:t>A Quantitative Evaluation of Contemporary GPU Simulation Methodology</a:t>
            </a:r>
            <a:endParaRPr lang="en-US" altLang="en-US" sz="3600" b="1" dirty="0"/>
          </a:p>
          <a:p>
            <a:pPr algn="ctr" eaLnBrk="0" hangingPunct="0"/>
            <a:r>
              <a:rPr lang="en-US" altLang="zh-Hans" sz="4800" b="1" dirty="0" err="1"/>
              <a:t>Akshay</a:t>
            </a:r>
            <a:r>
              <a:rPr lang="en-US" altLang="zh-Hans" sz="4800" b="1" dirty="0"/>
              <a:t> Jain, Mahmoud </a:t>
            </a:r>
            <a:r>
              <a:rPr lang="en-US" altLang="zh-Hans" sz="4800" b="1" dirty="0" err="1"/>
              <a:t>Khairy</a:t>
            </a:r>
            <a:r>
              <a:rPr lang="en-US" altLang="en-US" sz="4800" b="1" dirty="0"/>
              <a:t>, </a:t>
            </a:r>
            <a:r>
              <a:rPr lang="en-US" altLang="zh-Hans" sz="4800" b="1" dirty="0"/>
              <a:t>Timothy</a:t>
            </a:r>
            <a:r>
              <a:rPr lang="zh-Hans" altLang="en-US" sz="4800" b="1" dirty="0"/>
              <a:t> </a:t>
            </a:r>
            <a:r>
              <a:rPr lang="en-US" altLang="zh-Hans" sz="4800" b="1" dirty="0"/>
              <a:t>G.</a:t>
            </a:r>
            <a:r>
              <a:rPr lang="zh-Hans" altLang="en-US" sz="4800" b="1" dirty="0"/>
              <a:t> </a:t>
            </a:r>
            <a:r>
              <a:rPr lang="en-US" altLang="zh-Hans" sz="4800" b="1" dirty="0"/>
              <a:t>Rogers</a:t>
            </a:r>
            <a:endParaRPr lang="en-US" altLang="en-US" sz="4800" b="1" baseline="30000" dirty="0"/>
          </a:p>
          <a:p>
            <a:pPr algn="ctr" eaLnBrk="0" hangingPunct="0"/>
            <a:r>
              <a:rPr lang="en-US" altLang="en-US" sz="4800" b="1" i="1" dirty="0"/>
              <a:t>Purdue University, Department of </a:t>
            </a:r>
            <a:r>
              <a:rPr lang="en-US" altLang="zh-Hans" sz="4800" b="1" i="1" dirty="0"/>
              <a:t>Electrical</a:t>
            </a:r>
            <a:r>
              <a:rPr lang="zh-Hans" altLang="en-US" sz="4800" b="1" i="1" dirty="0"/>
              <a:t> </a:t>
            </a:r>
            <a:r>
              <a:rPr lang="en-US" altLang="zh-Hans" sz="4800" b="1" i="1" dirty="0"/>
              <a:t>and</a:t>
            </a:r>
            <a:r>
              <a:rPr lang="zh-Hans" altLang="en-US" sz="4800" b="1" i="1" dirty="0"/>
              <a:t> </a:t>
            </a:r>
            <a:r>
              <a:rPr lang="en-US" altLang="zh-Hans" sz="4800" b="1" i="1" dirty="0"/>
              <a:t>Computer</a:t>
            </a:r>
            <a:r>
              <a:rPr lang="zh-Hans" altLang="en-US" sz="4800" b="1" i="1" dirty="0"/>
              <a:t> </a:t>
            </a:r>
            <a:r>
              <a:rPr lang="en-US" altLang="zh-Hans" sz="4800" b="1" i="1" dirty="0"/>
              <a:t>Engineering</a:t>
            </a:r>
          </a:p>
          <a:p>
            <a:pPr algn="ctr" eaLnBrk="0" hangingPunct="0"/>
            <a:r>
              <a:rPr lang="en-US" altLang="zh-Hans" sz="4800" b="1" i="1" dirty="0"/>
              <a:t>akshayj@alumni.purdue.edu, abdallm@purdue.edu,</a:t>
            </a:r>
            <a:r>
              <a:rPr lang="zh-Hans" altLang="en-US" sz="4800" b="1" i="1" dirty="0"/>
              <a:t> </a:t>
            </a:r>
            <a:r>
              <a:rPr lang="en-US" altLang="zh-Hans" sz="4800" b="1" i="1" dirty="0"/>
              <a:t>timrogers@purdue.edu</a:t>
            </a:r>
          </a:p>
          <a:p>
            <a:pPr algn="ctr" eaLnBrk="0" hangingPunct="0"/>
            <a:r>
              <a:rPr lang="en-US" altLang="en-US" sz="4800" b="1" i="1" dirty="0"/>
              <a:t>SIGMETRICS 2018</a:t>
            </a:r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6715506F-C079-F84E-8955-59586B077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092" y="5650233"/>
            <a:ext cx="9969913" cy="8005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square" lIns="87535" tIns="43758" rIns="87535" bIns="43758">
            <a:spAutoFit/>
          </a:bodyPr>
          <a:lstStyle>
            <a:lvl1pPr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2763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5113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46288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34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06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178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750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en-US" sz="4628" b="1" dirty="0">
                <a:solidFill>
                  <a:srgbClr val="DEB22E"/>
                </a:solidFill>
                <a:latin typeface="Arial Narrow" panose="020B0604020202020204" pitchFamily="34" charset="0"/>
              </a:rPr>
              <a:t>Introduction</a:t>
            </a:r>
          </a:p>
        </p:txBody>
      </p:sp>
      <p:sp>
        <p:nvSpPr>
          <p:cNvPr id="2062" name="Text Box 14">
            <a:extLst>
              <a:ext uri="{FF2B5EF4-FFF2-40B4-BE49-F238E27FC236}">
                <a16:creationId xmlns:a16="http://schemas.microsoft.com/office/drawing/2014/main" id="{39CA6103-5327-BD4B-A97A-3175FF752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874" y="6424018"/>
            <a:ext cx="10444299" cy="3206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38498" tIns="438498" rIns="438498" bIns="438498">
            <a:spAutoFit/>
          </a:bodyPr>
          <a:lstStyle>
            <a:lvl1pPr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2763"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5113"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46288"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3488" defTabSz="4911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0688" defTabSz="4911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17888" defTabSz="4911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75088" defTabSz="4911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89852" indent="-489852">
              <a:buFont typeface="Arial" panose="020B0604020202020204" pitchFamily="34" charset="0"/>
              <a:buChar char="•"/>
            </a:pPr>
            <a:r>
              <a:rPr lang="en-US" altLang="ja-JP" sz="377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We quantify error in the popular GPU architecture simulator, GPGPU-Sim (1100+ citations).</a:t>
            </a:r>
          </a:p>
          <a:p>
            <a:pPr marL="489852" indent="-489852">
              <a:buFont typeface="Arial" panose="020B0604020202020204" pitchFamily="34" charset="0"/>
              <a:buChar char="•"/>
            </a:pPr>
            <a:r>
              <a:rPr lang="en-US" altLang="ja-JP" sz="3771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We demonstrate that the simulator's accuracy is highly dependent on the workload type.</a:t>
            </a:r>
          </a:p>
        </p:txBody>
      </p:sp>
      <p:sp>
        <p:nvSpPr>
          <p:cNvPr id="2472" name="Text Box 424">
            <a:extLst>
              <a:ext uri="{FF2B5EF4-FFF2-40B4-BE49-F238E27FC236}">
                <a16:creationId xmlns:a16="http://schemas.microsoft.com/office/drawing/2014/main" id="{C2FD84EA-90B3-4046-986F-A3F8B77E3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6201" y="5650234"/>
            <a:ext cx="20746320" cy="86019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lIns="87535" tIns="43758" rIns="87535" bIns="43758"/>
          <a:lstStyle>
            <a:lvl1pPr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2763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5113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46288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34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06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178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750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Hans" sz="4628" b="1" dirty="0">
                <a:solidFill>
                  <a:srgbClr val="DEB22E"/>
                </a:solidFill>
                <a:latin typeface="Arial Narrow" panose="020B0604020202020204" pitchFamily="34" charset="0"/>
              </a:rPr>
              <a:t>Experimental</a:t>
            </a:r>
            <a:r>
              <a:rPr lang="zh-Hans" altLang="en-US" sz="4628" b="1" dirty="0">
                <a:solidFill>
                  <a:srgbClr val="DEB22E"/>
                </a:solidFill>
                <a:latin typeface="Arial Narrow" panose="020B0604020202020204" pitchFamily="34" charset="0"/>
              </a:rPr>
              <a:t> </a:t>
            </a:r>
            <a:r>
              <a:rPr lang="en-US" altLang="zh-Hans" sz="4628" b="1" dirty="0">
                <a:solidFill>
                  <a:srgbClr val="DEB22E"/>
                </a:solidFill>
                <a:latin typeface="Arial Narrow" panose="020B0604020202020204" pitchFamily="34" charset="0"/>
              </a:rPr>
              <a:t>Results</a:t>
            </a:r>
            <a:endParaRPr lang="en-US" altLang="en-US" sz="4628" b="1" dirty="0">
              <a:solidFill>
                <a:srgbClr val="DEB22E"/>
              </a:solidFill>
              <a:latin typeface="Arial Narrow" panose="020B0604020202020204" pitchFamily="34" charset="0"/>
            </a:endParaRPr>
          </a:p>
          <a:p>
            <a:pPr algn="ctr" eaLnBrk="0" hangingPunct="0">
              <a:spcBef>
                <a:spcPct val="50000"/>
              </a:spcBef>
            </a:pPr>
            <a:endParaRPr lang="en-US" altLang="en-US" sz="4115" b="1" dirty="0">
              <a:solidFill>
                <a:srgbClr val="DEB22E"/>
              </a:solidFill>
              <a:latin typeface="Arial Narrow" panose="020B0604020202020204" pitchFamily="34" charset="0"/>
            </a:endParaRPr>
          </a:p>
        </p:txBody>
      </p:sp>
      <p:sp>
        <p:nvSpPr>
          <p:cNvPr id="212998" name="Text Box 3078">
            <a:extLst>
              <a:ext uri="{FF2B5EF4-FFF2-40B4-BE49-F238E27FC236}">
                <a16:creationId xmlns:a16="http://schemas.microsoft.com/office/drawing/2014/main" id="{558CA1D1-850E-7D47-B0BD-192666117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220" y="31526391"/>
            <a:ext cx="1820635" cy="473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2588" indent="-382588"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911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911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911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911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2475">
              <a:latin typeface="Arial Narrow" panose="020B0604020202020204" pitchFamily="34" charset="0"/>
            </a:endParaRPr>
          </a:p>
        </p:txBody>
      </p:sp>
      <p:sp useBgFill="1">
        <p:nvSpPr>
          <p:cNvPr id="212999" name="Text Box 3079">
            <a:extLst>
              <a:ext uri="{FF2B5EF4-FFF2-40B4-BE49-F238E27FC236}">
                <a16:creationId xmlns:a16="http://schemas.microsoft.com/office/drawing/2014/main" id="{914DFD37-BA05-774E-ACDB-59F81AF6E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092" y="32407152"/>
            <a:ext cx="2129517" cy="473206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2588" indent="-382588"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911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911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911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911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2475">
              <a:latin typeface="Arial Narrow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50C40E-DB6D-194C-BBD0-8B06A93F6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4143" y="523248"/>
            <a:ext cx="5890161" cy="30051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65830B-2700-F241-99D1-968A99654A3B}"/>
              </a:ext>
            </a:extLst>
          </p:cNvPr>
          <p:cNvSpPr txBox="1"/>
          <p:nvPr/>
        </p:nvSpPr>
        <p:spPr>
          <a:xfrm>
            <a:off x="37110390" y="3552114"/>
            <a:ext cx="6346619" cy="125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71" b="1" dirty="0"/>
              <a:t>Accelerator Architecture Lab at Purdue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73944-3CA5-4B2C-9877-221929E823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4000" y="6652164"/>
            <a:ext cx="20205628" cy="5077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46D845-683F-4595-A763-4E1C496517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43531" y="14539494"/>
            <a:ext cx="8831462" cy="70292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AFF3D0-8170-45D7-A4DB-77B973AE44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59776" y="14539494"/>
            <a:ext cx="7958424" cy="6962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1B6DF7-66A1-4463-BC02-B47EA4B1FD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89885" y="7144984"/>
            <a:ext cx="7182526" cy="64767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8F4427-7AF0-4F70-80D6-389FF9A943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46235" y="23098453"/>
            <a:ext cx="5665839" cy="518015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40DE1C9-5994-4B16-9EBF-B97753A8C9C2}"/>
              </a:ext>
            </a:extLst>
          </p:cNvPr>
          <p:cNvGrpSpPr/>
          <p:nvPr/>
        </p:nvGrpSpPr>
        <p:grpSpPr>
          <a:xfrm>
            <a:off x="833810" y="15970536"/>
            <a:ext cx="9790798" cy="8765890"/>
            <a:chOff x="812760" y="16548386"/>
            <a:chExt cx="9790798" cy="938163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718C0F6-8245-4B5F-BC6E-B6B938E16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12760" y="16548386"/>
              <a:ext cx="9790798" cy="9381630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8769009-A14C-4A10-859A-33325C615528}"/>
                </a:ext>
              </a:extLst>
            </p:cNvPr>
            <p:cNvSpPr/>
            <p:nvPr/>
          </p:nvSpPr>
          <p:spPr>
            <a:xfrm>
              <a:off x="1139821" y="19036736"/>
              <a:ext cx="3478928" cy="1318227"/>
            </a:xfrm>
            <a:prstGeom prst="rect">
              <a:avLst/>
            </a:prstGeom>
            <a:solidFill>
              <a:srgbClr val="92D050">
                <a:alpha val="24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5162D56-E0A9-4A20-83B7-0105354D3BA1}"/>
                </a:ext>
              </a:extLst>
            </p:cNvPr>
            <p:cNvSpPr/>
            <p:nvPr/>
          </p:nvSpPr>
          <p:spPr>
            <a:xfrm>
              <a:off x="5822045" y="19036736"/>
              <a:ext cx="4284579" cy="493715"/>
            </a:xfrm>
            <a:prstGeom prst="rect">
              <a:avLst/>
            </a:prstGeom>
            <a:solidFill>
              <a:srgbClr val="92D050">
                <a:alpha val="24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3C4F382-0A6C-4146-9FF2-2901D502B4BA}"/>
                </a:ext>
              </a:extLst>
            </p:cNvPr>
            <p:cNvSpPr/>
            <p:nvPr/>
          </p:nvSpPr>
          <p:spPr>
            <a:xfrm>
              <a:off x="1139821" y="20406193"/>
              <a:ext cx="4464360" cy="802724"/>
            </a:xfrm>
            <a:prstGeom prst="rect">
              <a:avLst/>
            </a:prstGeom>
            <a:solidFill>
              <a:srgbClr val="FF0000">
                <a:alpha val="24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E911199-D9BD-46A5-A888-83230587BD6D}"/>
                </a:ext>
              </a:extLst>
            </p:cNvPr>
            <p:cNvSpPr/>
            <p:nvPr/>
          </p:nvSpPr>
          <p:spPr>
            <a:xfrm>
              <a:off x="5822046" y="20406193"/>
              <a:ext cx="4284579" cy="427932"/>
            </a:xfrm>
            <a:prstGeom prst="rect">
              <a:avLst/>
            </a:prstGeom>
            <a:solidFill>
              <a:srgbClr val="FF0000">
                <a:alpha val="24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DEA1055-FA2F-4051-B42D-1719B35E1295}"/>
                </a:ext>
              </a:extLst>
            </p:cNvPr>
            <p:cNvSpPr/>
            <p:nvPr/>
          </p:nvSpPr>
          <p:spPr>
            <a:xfrm>
              <a:off x="1139821" y="23059311"/>
              <a:ext cx="2435252" cy="2235352"/>
            </a:xfrm>
            <a:prstGeom prst="rect">
              <a:avLst/>
            </a:prstGeom>
            <a:solidFill>
              <a:srgbClr val="00B0F0">
                <a:alpha val="24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D3DBEFD9-0F3D-4343-962E-3FC27A394949}"/>
              </a:ext>
            </a:extLst>
          </p:cNvPr>
          <p:cNvSpPr/>
          <p:nvPr/>
        </p:nvSpPr>
        <p:spPr>
          <a:xfrm>
            <a:off x="5843095" y="22056775"/>
            <a:ext cx="2435252" cy="446575"/>
          </a:xfrm>
          <a:prstGeom prst="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 Box 389">
            <a:extLst>
              <a:ext uri="{FF2B5EF4-FFF2-40B4-BE49-F238E27FC236}">
                <a16:creationId xmlns:a16="http://schemas.microsoft.com/office/drawing/2014/main" id="{B7BBC9C9-EA3F-447C-ABD3-148E61CC2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337" y="12522291"/>
            <a:ext cx="9982200" cy="4807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38498" tIns="438498" rIns="438498" bIns="438498">
            <a:spAutoFit/>
          </a:bodyPr>
          <a:lstStyle>
            <a:lvl1pPr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95350" indent="-382588"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08113" indent="-385763"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17700" indent="-382588"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430463" indent="-384175"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87663" indent="-384175" defTabSz="4911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4863" indent="-384175" defTabSz="4911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02063" indent="-384175" defTabSz="4911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59263" indent="-384175" defTabSz="4911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89852" indent="-489852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Simulator supports 2 ISA representations of each app: a modern virtual ISA (</a:t>
            </a:r>
            <a:r>
              <a:rPr lang="en-US" sz="3200" dirty="0" err="1">
                <a:latin typeface="Arial Narrow" panose="020B0604020202020204" pitchFamily="34" charset="0"/>
                <a:ea typeface="ＭＳ Ｐゴシック" panose="020B0600070205080204" pitchFamily="34" charset="-128"/>
              </a:rPr>
              <a:t>vISA</a:t>
            </a:r>
            <a:r>
              <a:rPr lang="en-US" sz="3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) and the machine ISA (</a:t>
            </a:r>
            <a:r>
              <a:rPr lang="en-US" sz="3200" dirty="0" err="1">
                <a:latin typeface="Arial Narrow" panose="020B0604020202020204" pitchFamily="34" charset="0"/>
                <a:ea typeface="ＭＳ Ｐゴシック" panose="020B0600070205080204" pitchFamily="34" charset="-128"/>
              </a:rPr>
              <a:t>mISA</a:t>
            </a:r>
            <a:r>
              <a:rPr lang="en-US" sz="3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) for the decade old GT200 architecture. </a:t>
            </a:r>
          </a:p>
          <a:p>
            <a:pPr marL="489852" indent="-489852">
              <a:buFont typeface="Arial" panose="020B0604020202020204" pitchFamily="34" charset="0"/>
              <a:buChar char="•"/>
            </a:pPr>
            <a:r>
              <a:rPr lang="en-US" sz="3200" dirty="0" err="1">
                <a:latin typeface="Arial Narrow" panose="020B0604020202020204" pitchFamily="34" charset="0"/>
                <a:ea typeface="ＭＳ Ｐゴシック" panose="020B0600070205080204" pitchFamily="34" charset="-128"/>
              </a:rPr>
              <a:t>vISA</a:t>
            </a:r>
            <a:r>
              <a:rPr lang="en-US" sz="3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has infinite registers, is generally less optimized and more abstract.</a:t>
            </a:r>
          </a:p>
          <a:p>
            <a:pPr marL="489852" indent="-489852">
              <a:buFont typeface="Arial" panose="020B0604020202020204" pitchFamily="34" charset="0"/>
              <a:buChar char="•"/>
            </a:pPr>
            <a:r>
              <a:rPr lang="en-US" sz="3200" dirty="0" err="1">
                <a:latin typeface="Arial Narrow" panose="020B0604020202020204" pitchFamily="34" charset="0"/>
                <a:ea typeface="ＭＳ Ｐゴシック" panose="020B0600070205080204" pitchFamily="34" charset="-128"/>
              </a:rPr>
              <a:t>vISA</a:t>
            </a:r>
            <a:r>
              <a:rPr lang="en-US" sz="3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is called PTX and the GT200 </a:t>
            </a:r>
            <a:r>
              <a:rPr lang="en-US" sz="3200" dirty="0" err="1">
                <a:latin typeface="Arial Narrow" panose="020B0604020202020204" pitchFamily="34" charset="0"/>
                <a:ea typeface="ＭＳ Ｐゴシック" panose="020B0600070205080204" pitchFamily="34" charset="-128"/>
              </a:rPr>
              <a:t>mISA</a:t>
            </a:r>
            <a:r>
              <a:rPr lang="en-US" sz="3200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is </a:t>
            </a:r>
            <a:r>
              <a:rPr lang="en-US" sz="3200" dirty="0" err="1">
                <a:latin typeface="Arial Narrow" panose="020B0604020202020204" pitchFamily="34" charset="0"/>
                <a:ea typeface="ＭＳ Ｐゴシック" panose="020B0600070205080204" pitchFamily="34" charset="-128"/>
              </a:rPr>
              <a:t>PTXPlus</a:t>
            </a:r>
            <a:endParaRPr lang="en-US" sz="3200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indent="-489852">
              <a:buFont typeface="Arial" panose="020B0604020202020204" pitchFamily="34" charset="0"/>
              <a:buChar char="•"/>
            </a:pPr>
            <a:endParaRPr lang="en-US" sz="3200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endParaRPr lang="en-US" altLang="en-US" sz="3085" dirty="0">
              <a:latin typeface="Arial Narrow" panose="020B0604020202020204" pitchFamily="34" charset="0"/>
            </a:endParaRPr>
          </a:p>
        </p:txBody>
      </p:sp>
      <p:sp>
        <p:nvSpPr>
          <p:cNvPr id="77" name="Text Box 388">
            <a:extLst>
              <a:ext uri="{FF2B5EF4-FFF2-40B4-BE49-F238E27FC236}">
                <a16:creationId xmlns:a16="http://schemas.microsoft.com/office/drawing/2014/main" id="{019C735E-DFA9-4C1A-9F6A-DD88CB24F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05" y="9473685"/>
            <a:ext cx="9969913" cy="8005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square" lIns="87535" tIns="43758" rIns="87535" bIns="43758">
            <a:spAutoFit/>
          </a:bodyPr>
          <a:lstStyle>
            <a:lvl1pPr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2763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5113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46288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34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06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178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750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en-US" sz="4628" b="1" dirty="0">
                <a:solidFill>
                  <a:srgbClr val="DEB22E"/>
                </a:solidFill>
                <a:latin typeface="Arial Narrow" panose="020B0604020202020204" pitchFamily="34" charset="0"/>
              </a:rPr>
              <a:t>Workload Characteristics</a:t>
            </a:r>
          </a:p>
        </p:txBody>
      </p:sp>
      <p:sp>
        <p:nvSpPr>
          <p:cNvPr id="43" name="Text Box 3046">
            <a:extLst>
              <a:ext uri="{FF2B5EF4-FFF2-40B4-BE49-F238E27FC236}">
                <a16:creationId xmlns:a16="http://schemas.microsoft.com/office/drawing/2014/main" id="{E867A99E-9B53-42FB-B05A-BC83664CD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456" y="24800984"/>
            <a:ext cx="9989004" cy="8005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square" lIns="87535" tIns="43758" rIns="87535" bIns="43758">
            <a:spAutoFit/>
          </a:bodyPr>
          <a:lstStyle>
            <a:lvl1pPr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2763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5113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46288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34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06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178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750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Hans" sz="4628" b="1" dirty="0">
                <a:solidFill>
                  <a:srgbClr val="DEB22E"/>
                </a:solidFill>
                <a:latin typeface="Arial Narrow" panose="020B0604020202020204" pitchFamily="34" charset="0"/>
              </a:rPr>
              <a:t>Case Study</a:t>
            </a:r>
            <a:endParaRPr lang="en-US" altLang="en-US" sz="4628" b="1" dirty="0">
              <a:solidFill>
                <a:srgbClr val="DEB22E"/>
              </a:solidFill>
              <a:latin typeface="Arial Narrow" panose="020B0604020202020204" pitchFamily="34" charset="0"/>
            </a:endParaRPr>
          </a:p>
        </p:txBody>
      </p:sp>
      <p:sp>
        <p:nvSpPr>
          <p:cNvPr id="44" name="Text Box 3398">
            <a:extLst>
              <a:ext uri="{FF2B5EF4-FFF2-40B4-BE49-F238E27FC236}">
                <a16:creationId xmlns:a16="http://schemas.microsoft.com/office/drawing/2014/main" id="{C3C80C0E-DBAD-4CD7-9E37-B4BFF0737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099" y="25583681"/>
            <a:ext cx="9563100" cy="6475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47700" indent="-647700"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371600" indent="-381000"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43100"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057400"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defTabSz="4911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defTabSz="4911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defTabSz="4911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defTabSz="4911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89852" indent="-489852" defTabSz="783762">
              <a:buFont typeface="Arial" panose="020B0604020202020204" pitchFamily="34" charset="0"/>
              <a:buChar char="•"/>
            </a:pPr>
            <a:r>
              <a:rPr lang="en-US" sz="3771" dirty="0">
                <a:solidFill>
                  <a:srgbClr val="0000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Performance predictions for an architectural study can vary depending on the ISA used.</a:t>
            </a:r>
          </a:p>
          <a:p>
            <a:pPr marL="489852" indent="-489852" defTabSz="783762">
              <a:buFont typeface="Arial" panose="020B0604020202020204" pitchFamily="34" charset="0"/>
              <a:buChar char="•"/>
            </a:pPr>
            <a:endParaRPr lang="en-US" sz="3771" dirty="0">
              <a:solidFill>
                <a:srgbClr val="000000"/>
              </a:solidFill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indent="-489852" defTabSz="783762">
              <a:buFont typeface="Arial" panose="020B0604020202020204" pitchFamily="34" charset="0"/>
              <a:buChar char="•"/>
            </a:pPr>
            <a:endParaRPr lang="en-US" sz="3771" dirty="0">
              <a:solidFill>
                <a:srgbClr val="000000"/>
              </a:solidFill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indent="-489852" defTabSz="783762">
              <a:buFont typeface="Arial" panose="020B0604020202020204" pitchFamily="34" charset="0"/>
              <a:buChar char="•"/>
            </a:pPr>
            <a:endParaRPr lang="en-US" sz="3771" dirty="0">
              <a:solidFill>
                <a:srgbClr val="000000"/>
              </a:solidFill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indent="-489852" defTabSz="783762">
              <a:buFont typeface="Arial" panose="020B0604020202020204" pitchFamily="34" charset="0"/>
              <a:buChar char="•"/>
            </a:pPr>
            <a:endParaRPr lang="en-US" sz="3771" dirty="0">
              <a:solidFill>
                <a:srgbClr val="000000"/>
              </a:solidFill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indent="-489852" defTabSz="783762">
              <a:buFont typeface="Arial" panose="020B0604020202020204" pitchFamily="34" charset="0"/>
              <a:buChar char="•"/>
            </a:pPr>
            <a:endParaRPr lang="en-US" sz="3771" dirty="0">
              <a:solidFill>
                <a:srgbClr val="000000"/>
              </a:solidFill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marL="489852" indent="-489852" defTabSz="783762">
              <a:buFont typeface="Arial" panose="020B0604020202020204" pitchFamily="34" charset="0"/>
              <a:buChar char="•"/>
            </a:pPr>
            <a:r>
              <a:rPr lang="en-US" sz="3771" dirty="0" err="1">
                <a:solidFill>
                  <a:srgbClr val="0000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mISA</a:t>
            </a:r>
            <a:r>
              <a:rPr lang="en-US" sz="3771" dirty="0">
                <a:solidFill>
                  <a:srgbClr val="0000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 models the memory traffic due to register spilling (as it is register allocated).</a:t>
            </a:r>
          </a:p>
          <a:p>
            <a:pPr marL="489852" indent="-489852" defTabSz="783762">
              <a:buFont typeface="Arial" panose="020B0604020202020204" pitchFamily="34" charset="0"/>
              <a:buChar char="•"/>
            </a:pPr>
            <a:r>
              <a:rPr lang="en-US" sz="3771" dirty="0">
                <a:solidFill>
                  <a:srgbClr val="0000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We see performance improvement for HOT and BS only with the </a:t>
            </a:r>
            <a:r>
              <a:rPr lang="en-US" sz="3771" dirty="0" err="1">
                <a:solidFill>
                  <a:srgbClr val="0000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mISA</a:t>
            </a:r>
            <a:r>
              <a:rPr lang="en-US" sz="3771" dirty="0">
                <a:solidFill>
                  <a:srgbClr val="0000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48" name="Text Box 3046">
            <a:extLst>
              <a:ext uri="{FF2B5EF4-FFF2-40B4-BE49-F238E27FC236}">
                <a16:creationId xmlns:a16="http://schemas.microsoft.com/office/drawing/2014/main" id="{475C5E98-8658-4569-9291-A088859F1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4860" y="13063949"/>
            <a:ext cx="9915983" cy="8005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square" lIns="87535" tIns="43758" rIns="87535" bIns="43758">
            <a:spAutoFit/>
          </a:bodyPr>
          <a:lstStyle>
            <a:lvl1pPr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2763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5113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46288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34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06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178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750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Hans" sz="4628" b="1" dirty="0">
                <a:solidFill>
                  <a:srgbClr val="DEB22E"/>
                </a:solidFill>
                <a:latin typeface="Arial Narrow" panose="020B0604020202020204" pitchFamily="34" charset="0"/>
              </a:rPr>
              <a:t>Cache Sensitive</a:t>
            </a:r>
            <a:endParaRPr lang="en-US" altLang="en-US" sz="4628" b="1" dirty="0">
              <a:solidFill>
                <a:srgbClr val="DEB22E"/>
              </a:solidFill>
              <a:latin typeface="Arial Narrow" panose="020B0604020202020204" pitchFamily="34" charset="0"/>
            </a:endParaRPr>
          </a:p>
        </p:txBody>
      </p:sp>
      <p:sp>
        <p:nvSpPr>
          <p:cNvPr id="55" name="Text Box 3046">
            <a:extLst>
              <a:ext uri="{FF2B5EF4-FFF2-40B4-BE49-F238E27FC236}">
                <a16:creationId xmlns:a16="http://schemas.microsoft.com/office/drawing/2014/main" id="{CF5C3196-B96A-4C06-BBEA-029642F0C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36538" y="13068688"/>
            <a:ext cx="9915983" cy="8005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square" lIns="87535" tIns="43758" rIns="87535" bIns="43758">
            <a:spAutoFit/>
          </a:bodyPr>
          <a:lstStyle>
            <a:lvl1pPr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2763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5113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46288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34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06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178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750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Hans" sz="4628" b="1" dirty="0">
                <a:solidFill>
                  <a:srgbClr val="DEB22E"/>
                </a:solidFill>
                <a:latin typeface="Arial Narrow" panose="020B0604020202020204" pitchFamily="34" charset="0"/>
              </a:rPr>
              <a:t>Memory Sensitive</a:t>
            </a:r>
            <a:endParaRPr lang="en-US" altLang="en-US" sz="4628" b="1" dirty="0">
              <a:solidFill>
                <a:srgbClr val="DEB22E"/>
              </a:solidFill>
              <a:latin typeface="Arial Narrow" panose="020B0604020202020204" pitchFamily="34" charset="0"/>
            </a:endParaRPr>
          </a:p>
        </p:txBody>
      </p:sp>
      <p:sp>
        <p:nvSpPr>
          <p:cNvPr id="61" name="Text Box 3046">
            <a:extLst>
              <a:ext uri="{FF2B5EF4-FFF2-40B4-BE49-F238E27FC236}">
                <a16:creationId xmlns:a16="http://schemas.microsoft.com/office/drawing/2014/main" id="{284B1BB6-43DD-403B-A708-F839923D5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3201" y="5650234"/>
            <a:ext cx="10015894" cy="8005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square" lIns="87535" tIns="43758" rIns="87535" bIns="43758">
            <a:spAutoFit/>
          </a:bodyPr>
          <a:lstStyle>
            <a:lvl1pPr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2763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5113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46288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34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06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178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750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Hans" sz="4628" b="1" dirty="0">
                <a:solidFill>
                  <a:srgbClr val="DEB22E"/>
                </a:solidFill>
                <a:latin typeface="Arial Narrow" panose="020B0604020202020204" pitchFamily="34" charset="0"/>
              </a:rPr>
              <a:t>Compute Intensive</a:t>
            </a:r>
            <a:endParaRPr lang="en-US" altLang="en-US" sz="4628" b="1" dirty="0">
              <a:solidFill>
                <a:srgbClr val="DEB22E"/>
              </a:solidFill>
              <a:latin typeface="Arial Narrow" panose="020B0604020202020204" pitchFamily="34" charset="0"/>
            </a:endParaRPr>
          </a:p>
        </p:txBody>
      </p:sp>
      <p:sp>
        <p:nvSpPr>
          <p:cNvPr id="65" name="Text Box 3046">
            <a:extLst>
              <a:ext uri="{FF2B5EF4-FFF2-40B4-BE49-F238E27FC236}">
                <a16:creationId xmlns:a16="http://schemas.microsoft.com/office/drawing/2014/main" id="{D92CDF57-52FF-4A0F-B054-CDFCC6785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3201" y="21568716"/>
            <a:ext cx="10015894" cy="8005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square" lIns="87535" tIns="43758" rIns="87535" bIns="43758">
            <a:spAutoFit/>
          </a:bodyPr>
          <a:lstStyle>
            <a:lvl1pPr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2763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5113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46288" defTabSz="1022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34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06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178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75088" defTabSz="1022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Hans" sz="4628" b="1" dirty="0">
                <a:solidFill>
                  <a:srgbClr val="DEB22E"/>
                </a:solidFill>
                <a:latin typeface="Arial Narrow" panose="020B0604020202020204" pitchFamily="34" charset="0"/>
              </a:rPr>
              <a:t>Compute Balanced</a:t>
            </a:r>
            <a:endParaRPr lang="en-US" altLang="en-US" sz="4628" b="1" dirty="0">
              <a:solidFill>
                <a:srgbClr val="DEB22E"/>
              </a:solidFill>
              <a:latin typeface="Arial Narrow" panose="020B0604020202020204" pitchFamily="34" charset="0"/>
            </a:endParaRPr>
          </a:p>
        </p:txBody>
      </p:sp>
      <p:graphicFrame>
        <p:nvGraphicFramePr>
          <p:cNvPr id="69" name="Chart 68">
            <a:extLst>
              <a:ext uri="{FF2B5EF4-FFF2-40B4-BE49-F238E27FC236}">
                <a16:creationId xmlns:a16="http://schemas.microsoft.com/office/drawing/2014/main" id="{DA9FB9FB-BCD4-4044-BF0F-791E6AED5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483285"/>
              </p:ext>
            </p:extLst>
          </p:nvPr>
        </p:nvGraphicFramePr>
        <p:xfrm>
          <a:off x="33508950" y="13754722"/>
          <a:ext cx="8667749" cy="3574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00E404E3-F70C-4FCC-B009-7E37D8DBC32A}"/>
              </a:ext>
            </a:extLst>
          </p:cNvPr>
          <p:cNvSpPr txBox="1"/>
          <p:nvPr/>
        </p:nvSpPr>
        <p:spPr>
          <a:xfrm>
            <a:off x="11717035" y="11768636"/>
            <a:ext cx="20585348" cy="61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27" dirty="0"/>
              <a:t> Execution cycles in simulation relative to hardware. Figure shows a breakdown of stalls and useful execution from GPGPU-Sim.</a:t>
            </a:r>
          </a:p>
        </p:txBody>
      </p:sp>
      <p:sp>
        <p:nvSpPr>
          <p:cNvPr id="49" name="Text Box 389">
            <a:extLst>
              <a:ext uri="{FF2B5EF4-FFF2-40B4-BE49-F238E27FC236}">
                <a16:creationId xmlns:a16="http://schemas.microsoft.com/office/drawing/2014/main" id="{FEA77647-FADB-49CF-90AF-E8229DC7A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61581" y="16761313"/>
            <a:ext cx="9982200" cy="5422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38498" tIns="438498" rIns="438498" bIns="438498">
            <a:spAutoFit/>
          </a:bodyPr>
          <a:lstStyle>
            <a:lvl1pPr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95350" indent="-382588"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08113" indent="-385763"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17700" indent="-382588"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430463" indent="-384175"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87663" indent="-384175" defTabSz="4911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4863" indent="-384175" defTabSz="4911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02063" indent="-384175" defTabSz="4911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59263" indent="-384175" defTabSz="4911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89852" lvl="0" indent="-489852">
              <a:buFont typeface="Arial" panose="020B0604020202020204" pitchFamily="34" charset="0"/>
              <a:buChar char="•"/>
            </a:pPr>
            <a:r>
              <a:rPr lang="en-US" sz="3771" dirty="0">
                <a:solidFill>
                  <a:srgbClr val="0000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High correlation and low error with </a:t>
            </a:r>
            <a:r>
              <a:rPr lang="en-US" sz="3771" dirty="0" err="1">
                <a:solidFill>
                  <a:srgbClr val="0000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mISA</a:t>
            </a:r>
            <a:r>
              <a:rPr lang="en-US" sz="3771" dirty="0">
                <a:solidFill>
                  <a:srgbClr val="0000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.</a:t>
            </a:r>
          </a:p>
          <a:p>
            <a:pPr marL="489852" indent="-489852">
              <a:buFont typeface="Arial" panose="020B0604020202020204" pitchFamily="34" charset="0"/>
              <a:buChar char="•"/>
            </a:pPr>
            <a:r>
              <a:rPr lang="en-US" sz="3771" dirty="0" err="1">
                <a:solidFill>
                  <a:srgbClr val="0000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mISA</a:t>
            </a:r>
            <a:r>
              <a:rPr lang="en-US" sz="3771" dirty="0">
                <a:solidFill>
                  <a:srgbClr val="0000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 (even if old) is better than </a:t>
            </a:r>
            <a:r>
              <a:rPr lang="en-US" sz="3771" dirty="0" err="1">
                <a:solidFill>
                  <a:srgbClr val="0000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vISA</a:t>
            </a:r>
            <a:r>
              <a:rPr lang="en-US" sz="3771" dirty="0">
                <a:solidFill>
                  <a:srgbClr val="0000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.</a:t>
            </a:r>
          </a:p>
          <a:p>
            <a:pPr marL="489852" indent="-489852">
              <a:buFont typeface="Arial" panose="020B0604020202020204" pitchFamily="34" charset="0"/>
              <a:buChar char="•"/>
            </a:pPr>
            <a:r>
              <a:rPr lang="en-US" sz="3771" dirty="0" err="1">
                <a:solidFill>
                  <a:srgbClr val="0000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mISA</a:t>
            </a:r>
            <a:r>
              <a:rPr lang="en-US" sz="3771" dirty="0">
                <a:solidFill>
                  <a:srgbClr val="0000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 has high correlation </a:t>
            </a:r>
            <a:r>
              <a:rPr lang="en-US" sz="3771" dirty="0" err="1">
                <a:solidFill>
                  <a:srgbClr val="0000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wrt</a:t>
            </a:r>
            <a:r>
              <a:rPr lang="en-US" sz="3771" dirty="0">
                <a:solidFill>
                  <a:srgbClr val="0000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 dynamic </a:t>
            </a:r>
            <a:r>
              <a:rPr lang="en-US" sz="3771" dirty="0" err="1">
                <a:solidFill>
                  <a:srgbClr val="0000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inst</a:t>
            </a:r>
            <a:r>
              <a:rPr lang="en-US" sz="3771" dirty="0">
                <a:solidFill>
                  <a:srgbClr val="0000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 breakdown.</a:t>
            </a:r>
          </a:p>
          <a:p>
            <a:pPr marL="489852" indent="-489852">
              <a:buFont typeface="Arial" panose="020B0604020202020204" pitchFamily="34" charset="0"/>
              <a:buChar char="•"/>
            </a:pPr>
            <a:r>
              <a:rPr lang="en-US" sz="3771" dirty="0">
                <a:solidFill>
                  <a:srgbClr val="0000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Supporting new </a:t>
            </a:r>
            <a:r>
              <a:rPr lang="en-US" sz="3771" dirty="0" err="1">
                <a:solidFill>
                  <a:srgbClr val="0000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mISA</a:t>
            </a:r>
            <a:r>
              <a:rPr lang="en-US" sz="3771" dirty="0">
                <a:solidFill>
                  <a:srgbClr val="0000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 can improve correlation further.</a:t>
            </a:r>
          </a:p>
          <a:p>
            <a:pPr marL="489852" indent="-489852">
              <a:buFont typeface="Arial" panose="020B0604020202020204" pitchFamily="34" charset="0"/>
              <a:buChar char="•"/>
            </a:pPr>
            <a:endParaRPr lang="en-US" sz="3771" dirty="0">
              <a:solidFill>
                <a:srgbClr val="000000"/>
              </a:solidFill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endParaRPr lang="en-US" altLang="en-US" sz="3085" dirty="0">
              <a:latin typeface="Arial Narrow" panose="020B0604020202020204" pitchFamily="34" charset="0"/>
            </a:endParaRPr>
          </a:p>
        </p:txBody>
      </p:sp>
      <p:sp>
        <p:nvSpPr>
          <p:cNvPr id="50" name="Text Box 389">
            <a:extLst>
              <a:ext uri="{FF2B5EF4-FFF2-40B4-BE49-F238E27FC236}">
                <a16:creationId xmlns:a16="http://schemas.microsoft.com/office/drawing/2014/main" id="{C28BBD50-BDA5-4618-88F0-4441E2D32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7481" y="28022494"/>
            <a:ext cx="9982200" cy="4842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38498" tIns="438498" rIns="438498" bIns="438498">
            <a:spAutoFit/>
          </a:bodyPr>
          <a:lstStyle>
            <a:lvl1pPr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95350" indent="-382588"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08113" indent="-385763"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17700" indent="-382588"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430463" indent="-384175" defTabSz="4911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87663" indent="-384175" defTabSz="4911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4863" indent="-384175" defTabSz="4911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02063" indent="-384175" defTabSz="4911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59263" indent="-384175" defTabSz="4911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89852" indent="-489852">
              <a:buFont typeface="Arial" panose="020B0604020202020204" pitchFamily="34" charset="0"/>
              <a:buChar char="•"/>
            </a:pPr>
            <a:r>
              <a:rPr lang="en-US" sz="3771" dirty="0">
                <a:solidFill>
                  <a:srgbClr val="0000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Better results with </a:t>
            </a:r>
            <a:r>
              <a:rPr lang="en-US" sz="3771" dirty="0" err="1">
                <a:solidFill>
                  <a:srgbClr val="0000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vISA</a:t>
            </a:r>
            <a:r>
              <a:rPr lang="en-US" sz="3771" dirty="0">
                <a:solidFill>
                  <a:srgbClr val="0000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 in certain apps.</a:t>
            </a:r>
          </a:p>
          <a:p>
            <a:pPr marL="489852" indent="-489852">
              <a:buFont typeface="Arial" panose="020B0604020202020204" pitchFamily="34" charset="0"/>
              <a:buChar char="•"/>
              <a:defRPr/>
            </a:pPr>
            <a:r>
              <a:rPr lang="en-US" sz="3771" dirty="0" err="1">
                <a:solidFill>
                  <a:srgbClr val="0000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vISA</a:t>
            </a:r>
            <a:r>
              <a:rPr lang="en-US" sz="3771" dirty="0">
                <a:solidFill>
                  <a:srgbClr val="0000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 is able to hide the deficiencies of the old </a:t>
            </a:r>
            <a:r>
              <a:rPr lang="en-US" sz="3771" dirty="0" err="1">
                <a:solidFill>
                  <a:srgbClr val="0000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mISA</a:t>
            </a:r>
            <a:r>
              <a:rPr lang="en-US" sz="3771" dirty="0">
                <a:solidFill>
                  <a:srgbClr val="0000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.</a:t>
            </a:r>
          </a:p>
          <a:p>
            <a:pPr marL="489852" indent="-489852">
              <a:buFont typeface="Arial" panose="020B0604020202020204" pitchFamily="34" charset="0"/>
              <a:buChar char="•"/>
            </a:pPr>
            <a:r>
              <a:rPr lang="en-US" sz="3771" dirty="0">
                <a:solidFill>
                  <a:srgbClr val="0000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Z5 kernel in SRAD1 uses one instruction in </a:t>
            </a:r>
            <a:r>
              <a:rPr lang="en-US" sz="3771" dirty="0" err="1">
                <a:solidFill>
                  <a:srgbClr val="0000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vISA</a:t>
            </a:r>
            <a:r>
              <a:rPr lang="en-US" sz="3771" dirty="0">
                <a:solidFill>
                  <a:srgbClr val="0000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 for integer division, which gets expanded into 33 instructions in the old </a:t>
            </a:r>
            <a:r>
              <a:rPr lang="en-US" sz="3771" dirty="0" err="1">
                <a:solidFill>
                  <a:srgbClr val="0000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mISA</a:t>
            </a:r>
            <a:endParaRPr lang="en-US" sz="3771" dirty="0">
              <a:solidFill>
                <a:srgbClr val="000000"/>
              </a:solidFill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endParaRPr lang="en-US" altLang="en-US" sz="3085" dirty="0">
              <a:latin typeface="Arial Narrow" panose="020B0604020202020204" pitchFamily="34" charset="0"/>
            </a:endParaRP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9BB6CA34-C2D1-4534-B90A-02A420BE4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492332"/>
              </p:ext>
            </p:extLst>
          </p:nvPr>
        </p:nvGraphicFramePr>
        <p:xfrm>
          <a:off x="1009111" y="10503912"/>
          <a:ext cx="9353127" cy="2286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051445">
                  <a:extLst>
                    <a:ext uri="{9D8B030D-6E8A-4147-A177-3AD203B41FA5}">
                      <a16:colId xmlns:a16="http://schemas.microsoft.com/office/drawing/2014/main" val="2468258814"/>
                    </a:ext>
                  </a:extLst>
                </a:gridCol>
                <a:gridCol w="1332854">
                  <a:extLst>
                    <a:ext uri="{9D8B030D-6E8A-4147-A177-3AD203B41FA5}">
                      <a16:colId xmlns:a16="http://schemas.microsoft.com/office/drawing/2014/main" val="3212363735"/>
                    </a:ext>
                  </a:extLst>
                </a:gridCol>
                <a:gridCol w="1682836">
                  <a:extLst>
                    <a:ext uri="{9D8B030D-6E8A-4147-A177-3AD203B41FA5}">
                      <a16:colId xmlns:a16="http://schemas.microsoft.com/office/drawing/2014/main" val="396194091"/>
                    </a:ext>
                  </a:extLst>
                </a:gridCol>
                <a:gridCol w="1643333">
                  <a:extLst>
                    <a:ext uri="{9D8B030D-6E8A-4147-A177-3AD203B41FA5}">
                      <a16:colId xmlns:a16="http://schemas.microsoft.com/office/drawing/2014/main" val="548766043"/>
                    </a:ext>
                  </a:extLst>
                </a:gridCol>
                <a:gridCol w="1642659">
                  <a:extLst>
                    <a:ext uri="{9D8B030D-6E8A-4147-A177-3AD203B41FA5}">
                      <a16:colId xmlns:a16="http://schemas.microsoft.com/office/drawing/2014/main" val="345934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</a:rPr>
                        <a:t>IPC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</a:rPr>
                        <a:t>L1 Miss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</a:rPr>
                        <a:t>L2 Miss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</a:rPr>
                        <a:t>Mem </a:t>
                      </a:r>
                      <a:r>
                        <a:rPr lang="en-US" sz="2400" dirty="0" err="1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</a:rPr>
                        <a:t>Util</a:t>
                      </a:r>
                      <a:endParaRPr lang="en-US" sz="2400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239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cache-sensitive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374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memory-sensitive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74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compute-intensive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00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compute-balanced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4695"/>
                  </a:ext>
                </a:extLst>
              </a:tr>
            </a:tbl>
          </a:graphicData>
        </a:graphic>
      </p:graphicFrame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D9502D31-7287-A844-A957-43240A4E5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205242"/>
              </p:ext>
            </p:extLst>
          </p:nvPr>
        </p:nvGraphicFramePr>
        <p:xfrm>
          <a:off x="12128977" y="25029584"/>
          <a:ext cx="8582025" cy="6962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9448760-388A-4937-89F7-8E3B69E118F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779598" y="25449303"/>
            <a:ext cx="7027148" cy="6345978"/>
          </a:xfrm>
          <a:prstGeom prst="rect">
            <a:avLst/>
          </a:prstGeom>
        </p:spPr>
      </p:pic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id="{9643F179-99E1-4675-8A42-BB599B74C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118130"/>
              </p:ext>
            </p:extLst>
          </p:nvPr>
        </p:nvGraphicFramePr>
        <p:xfrm>
          <a:off x="1264216" y="26917878"/>
          <a:ext cx="3906429" cy="1937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0EF0CD8B-2F9B-44D8-B242-7E981BD2B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118349"/>
              </p:ext>
            </p:extLst>
          </p:nvPr>
        </p:nvGraphicFramePr>
        <p:xfrm>
          <a:off x="5786758" y="26917878"/>
          <a:ext cx="4262328" cy="1937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71E9C6F-6689-4658-B2BB-6FCE87E5A1B3}"/>
              </a:ext>
            </a:extLst>
          </p:cNvPr>
          <p:cNvSpPr txBox="1"/>
          <p:nvPr/>
        </p:nvSpPr>
        <p:spPr>
          <a:xfrm>
            <a:off x="1264216" y="28973206"/>
            <a:ext cx="8784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(a) Speedup using </a:t>
            </a:r>
            <a:r>
              <a:rPr lang="en-US" sz="2400" dirty="0" err="1"/>
              <a:t>vISA</a:t>
            </a:r>
            <a:r>
              <a:rPr lang="en-US" sz="2400" dirty="0"/>
              <a:t>                 	        (b) Speedup using </a:t>
            </a:r>
            <a:r>
              <a:rPr lang="en-US" sz="2400" dirty="0" err="1"/>
              <a:t>mISA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82588" marR="0" indent="-382588" algn="l" defTabSz="49117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82588" marR="0" indent="-382588" algn="l" defTabSz="49117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FFFFFF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1_Custom Design 12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FFFFFF"/>
      </a:accent1>
      <a:accent2>
        <a:srgbClr val="003466"/>
      </a:accent2>
      <a:accent3>
        <a:srgbClr val="D2D9E1"/>
      </a:accent3>
      <a:accent4>
        <a:srgbClr val="000000"/>
      </a:accent4>
      <a:accent5>
        <a:srgbClr val="FFFFFF"/>
      </a:accent5>
      <a:accent6>
        <a:srgbClr val="002E5C"/>
      </a:accent6>
      <a:hlink>
        <a:srgbClr val="008000"/>
      </a:hlink>
      <a:folHlink>
        <a:srgbClr val="8000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82588" marR="0" indent="-382588" algn="l" defTabSz="49117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82588" marR="0" indent="-382588" algn="l" defTabSz="49117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4020202020204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FFFFFF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82588" marR="0" indent="-382588" algn="l" defTabSz="49117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82588" marR="0" indent="-382588" algn="l" defTabSz="49117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4020202020204" pitchFamily="34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FFFFFF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15216</TotalTime>
  <Words>374</Words>
  <Application>Microsoft Office PowerPoint</Application>
  <PresentationFormat>Custom</PresentationFormat>
  <Paragraphs>124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ＭＳ Ｐゴシック</vt:lpstr>
      <vt:lpstr>Arial</vt:lpstr>
      <vt:lpstr>Arial Black</vt:lpstr>
      <vt:lpstr>Arial Narrow</vt:lpstr>
      <vt:lpstr>Calibri</vt:lpstr>
      <vt:lpstr>Calibri Light</vt:lpstr>
      <vt:lpstr>Custom Design</vt:lpstr>
      <vt:lpstr>1_Custom Design</vt:lpstr>
      <vt:lpstr>5_Custom Design</vt:lpstr>
      <vt:lpstr>4_Custom Design</vt:lpstr>
      <vt:lpstr>2_Custom Design</vt:lpstr>
      <vt:lpstr>3_Custom Design</vt:lpstr>
      <vt:lpstr>PowerPoint Presentation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48x36 Poster Template</dc:title>
  <dc:subject>Free PowerPoint poster templates</dc:subject>
  <dc:creator>A. Kotoulas</dc:creator>
  <cp:keywords>poster presentation, poster design, poster template</cp:keywords>
  <dc:description>Non-authorized printing of this poster template by any commercial printing service other than PosterPresentations.com is strictly prohibited._x000d_
Non-profit educational printing centers are exempt._x000d_
To obtain printing authorization call:_x000d_
1.866.649.3004_x000d_
_x000d_
© 2007 Canterbury Media Services, Inc</dc:description>
  <cp:lastModifiedBy>Jain, Akshay</cp:lastModifiedBy>
  <cp:revision>445</cp:revision>
  <cp:lastPrinted>2018-03-27T20:08:24Z</cp:lastPrinted>
  <dcterms:created xsi:type="dcterms:W3CDTF">2005-05-18T01:24:28Z</dcterms:created>
  <dcterms:modified xsi:type="dcterms:W3CDTF">2018-06-19T06:54:04Z</dcterms:modified>
  <cp:category>Powerpoint poster templates</cp:category>
</cp:coreProperties>
</file>