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7D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0F2CD7-84AD-4428-AFF9-53C49582AD13}" v="118" dt="2024-04-01T00:33:08.1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leghian, Seyedmehdi" userId="5f26544e-bf52-406e-a19f-97e0bd893b91" providerId="ADAL" clId="{3B0F2CD7-84AD-4428-AFF9-53C49582AD13}"/>
    <pc:docChg chg="undo custSel addSld modSld">
      <pc:chgData name="Khaleghian, Seyedmehdi" userId="5f26544e-bf52-406e-a19f-97e0bd893b91" providerId="ADAL" clId="{3B0F2CD7-84AD-4428-AFF9-53C49582AD13}" dt="2024-04-01T20:03:28.121" v="442" actId="113"/>
      <pc:docMkLst>
        <pc:docMk/>
      </pc:docMkLst>
      <pc:sldChg chg="addSp delSp modSp mod">
        <pc:chgData name="Khaleghian, Seyedmehdi" userId="5f26544e-bf52-406e-a19f-97e0bd893b91" providerId="ADAL" clId="{3B0F2CD7-84AD-4428-AFF9-53C49582AD13}" dt="2024-03-31T21:47:12.489" v="362" actId="1076"/>
        <pc:sldMkLst>
          <pc:docMk/>
          <pc:sldMk cId="1508397407" sldId="256"/>
        </pc:sldMkLst>
        <pc:spChg chg="add mod">
          <ac:chgData name="Khaleghian, Seyedmehdi" userId="5f26544e-bf52-406e-a19f-97e0bd893b91" providerId="ADAL" clId="{3B0F2CD7-84AD-4428-AFF9-53C49582AD13}" dt="2024-03-31T20:55:50.992" v="48" actId="1076"/>
          <ac:spMkLst>
            <pc:docMk/>
            <pc:sldMk cId="1508397407" sldId="256"/>
            <ac:spMk id="3" creationId="{66A55863-0FE7-A76B-CAD6-E877CE7BAFC6}"/>
          </ac:spMkLst>
        </pc:spChg>
        <pc:spChg chg="add del mod">
          <ac:chgData name="Khaleghian, Seyedmehdi" userId="5f26544e-bf52-406e-a19f-97e0bd893b91" providerId="ADAL" clId="{3B0F2CD7-84AD-4428-AFF9-53C49582AD13}" dt="2024-03-31T20:53:19.195" v="23" actId="478"/>
          <ac:spMkLst>
            <pc:docMk/>
            <pc:sldMk cId="1508397407" sldId="256"/>
            <ac:spMk id="4" creationId="{1794BFA8-7478-0376-F9B8-A85549977E48}"/>
          </ac:spMkLst>
        </pc:spChg>
        <pc:picChg chg="add mod">
          <ac:chgData name="Khaleghian, Seyedmehdi" userId="5f26544e-bf52-406e-a19f-97e0bd893b91" providerId="ADAL" clId="{3B0F2CD7-84AD-4428-AFF9-53C49582AD13}" dt="2024-03-31T21:47:11.458" v="361" actId="1076"/>
          <ac:picMkLst>
            <pc:docMk/>
            <pc:sldMk cId="1508397407" sldId="256"/>
            <ac:picMk id="1028" creationId="{88FFB031-F2C2-4BEE-43A2-3E41B8043F89}"/>
          </ac:picMkLst>
        </pc:picChg>
        <pc:picChg chg="add mod">
          <ac:chgData name="Khaleghian, Seyedmehdi" userId="5f26544e-bf52-406e-a19f-97e0bd893b91" providerId="ADAL" clId="{3B0F2CD7-84AD-4428-AFF9-53C49582AD13}" dt="2024-03-31T21:47:10.301" v="360" actId="1076"/>
          <ac:picMkLst>
            <pc:docMk/>
            <pc:sldMk cId="1508397407" sldId="256"/>
            <ac:picMk id="1030" creationId="{6B72621C-EDE9-9E61-8F1B-1983A3773C8A}"/>
          </ac:picMkLst>
        </pc:picChg>
        <pc:picChg chg="add mod">
          <ac:chgData name="Khaleghian, Seyedmehdi" userId="5f26544e-bf52-406e-a19f-97e0bd893b91" providerId="ADAL" clId="{3B0F2CD7-84AD-4428-AFF9-53C49582AD13}" dt="2024-03-31T21:47:12.489" v="362" actId="1076"/>
          <ac:picMkLst>
            <pc:docMk/>
            <pc:sldMk cId="1508397407" sldId="256"/>
            <ac:picMk id="1032" creationId="{B18C7B69-4989-26AF-3206-9F01922A0983}"/>
          </ac:picMkLst>
        </pc:picChg>
      </pc:sldChg>
      <pc:sldChg chg="addSp delSp modSp new mod">
        <pc:chgData name="Khaleghian, Seyedmehdi" userId="5f26544e-bf52-406e-a19f-97e0bd893b91" providerId="ADAL" clId="{3B0F2CD7-84AD-4428-AFF9-53C49582AD13}" dt="2024-04-01T00:33:20.001" v="394" actId="1076"/>
        <pc:sldMkLst>
          <pc:docMk/>
          <pc:sldMk cId="777061383" sldId="257"/>
        </pc:sldMkLst>
        <pc:spChg chg="del">
          <ac:chgData name="Khaleghian, Seyedmehdi" userId="5f26544e-bf52-406e-a19f-97e0bd893b91" providerId="ADAL" clId="{3B0F2CD7-84AD-4428-AFF9-53C49582AD13}" dt="2024-03-31T20:55:57.383" v="50" actId="478"/>
          <ac:spMkLst>
            <pc:docMk/>
            <pc:sldMk cId="777061383" sldId="257"/>
            <ac:spMk id="2" creationId="{CBC40CC8-6AB1-B295-E8C4-32AE5CDF0171}"/>
          </ac:spMkLst>
        </pc:spChg>
        <pc:spChg chg="del">
          <ac:chgData name="Khaleghian, Seyedmehdi" userId="5f26544e-bf52-406e-a19f-97e0bd893b91" providerId="ADAL" clId="{3B0F2CD7-84AD-4428-AFF9-53C49582AD13}" dt="2024-03-31T20:55:58.289" v="51" actId="478"/>
          <ac:spMkLst>
            <pc:docMk/>
            <pc:sldMk cId="777061383" sldId="257"/>
            <ac:spMk id="3" creationId="{2842E3C5-41C7-7C99-3E36-F33F079E89E2}"/>
          </ac:spMkLst>
        </pc:spChg>
        <pc:spChg chg="add mod">
          <ac:chgData name="Khaleghian, Seyedmehdi" userId="5f26544e-bf52-406e-a19f-97e0bd893b91" providerId="ADAL" clId="{3B0F2CD7-84AD-4428-AFF9-53C49582AD13}" dt="2024-03-31T21:31:13.509" v="181"/>
          <ac:spMkLst>
            <pc:docMk/>
            <pc:sldMk cId="777061383" sldId="257"/>
            <ac:spMk id="5" creationId="{9D59BECC-D334-3CF7-3C50-E977FBFF258D}"/>
          </ac:spMkLst>
        </pc:spChg>
        <pc:spChg chg="add mod">
          <ac:chgData name="Khaleghian, Seyedmehdi" userId="5f26544e-bf52-406e-a19f-97e0bd893b91" providerId="ADAL" clId="{3B0F2CD7-84AD-4428-AFF9-53C49582AD13}" dt="2024-03-31T21:25:14.482" v="153" actId="1076"/>
          <ac:spMkLst>
            <pc:docMk/>
            <pc:sldMk cId="777061383" sldId="257"/>
            <ac:spMk id="6" creationId="{2061DBDA-D36E-9DA3-4AC2-2EF255BE537A}"/>
          </ac:spMkLst>
        </pc:spChg>
        <pc:spChg chg="add del">
          <ac:chgData name="Khaleghian, Seyedmehdi" userId="5f26544e-bf52-406e-a19f-97e0bd893b91" providerId="ADAL" clId="{3B0F2CD7-84AD-4428-AFF9-53C49582AD13}" dt="2024-03-31T21:17:03.151" v="100" actId="11529"/>
          <ac:spMkLst>
            <pc:docMk/>
            <pc:sldMk cId="777061383" sldId="257"/>
            <ac:spMk id="9" creationId="{44C8ED73-2576-5DFE-564D-2DDCA2100827}"/>
          </ac:spMkLst>
        </pc:spChg>
        <pc:spChg chg="add mod">
          <ac:chgData name="Khaleghian, Seyedmehdi" userId="5f26544e-bf52-406e-a19f-97e0bd893b91" providerId="ADAL" clId="{3B0F2CD7-84AD-4428-AFF9-53C49582AD13}" dt="2024-03-31T21:25:31.720" v="155" actId="1076"/>
          <ac:spMkLst>
            <pc:docMk/>
            <pc:sldMk cId="777061383" sldId="257"/>
            <ac:spMk id="14" creationId="{CCCD7372-B455-80A0-7965-BFEAF45E8A06}"/>
          </ac:spMkLst>
        </pc:spChg>
        <pc:spChg chg="add mod">
          <ac:chgData name="Khaleghian, Seyedmehdi" userId="5f26544e-bf52-406e-a19f-97e0bd893b91" providerId="ADAL" clId="{3B0F2CD7-84AD-4428-AFF9-53C49582AD13}" dt="2024-03-31T21:25:31.720" v="155" actId="1076"/>
          <ac:spMkLst>
            <pc:docMk/>
            <pc:sldMk cId="777061383" sldId="257"/>
            <ac:spMk id="15" creationId="{3EF68931-2F5D-1BF9-AA97-E819803557CF}"/>
          </ac:spMkLst>
        </pc:spChg>
        <pc:spChg chg="add mod">
          <ac:chgData name="Khaleghian, Seyedmehdi" userId="5f26544e-bf52-406e-a19f-97e0bd893b91" providerId="ADAL" clId="{3B0F2CD7-84AD-4428-AFF9-53C49582AD13}" dt="2024-03-31T21:31:55.703" v="205" actId="20577"/>
          <ac:spMkLst>
            <pc:docMk/>
            <pc:sldMk cId="777061383" sldId="257"/>
            <ac:spMk id="19" creationId="{9DB58720-8381-973C-54BA-6B592F75AA74}"/>
          </ac:spMkLst>
        </pc:spChg>
        <pc:spChg chg="add mod">
          <ac:chgData name="Khaleghian, Seyedmehdi" userId="5f26544e-bf52-406e-a19f-97e0bd893b91" providerId="ADAL" clId="{3B0F2CD7-84AD-4428-AFF9-53C49582AD13}" dt="2024-03-31T21:33:07.885" v="213" actId="1076"/>
          <ac:spMkLst>
            <pc:docMk/>
            <pc:sldMk cId="777061383" sldId="257"/>
            <ac:spMk id="20" creationId="{5CA68D84-D1DB-C5B2-6187-ECE4E9C0CB22}"/>
          </ac:spMkLst>
        </pc:spChg>
        <pc:spChg chg="add mod">
          <ac:chgData name="Khaleghian, Seyedmehdi" userId="5f26544e-bf52-406e-a19f-97e0bd893b91" providerId="ADAL" clId="{3B0F2CD7-84AD-4428-AFF9-53C49582AD13}" dt="2024-03-31T21:32:58.260" v="212" actId="14100"/>
          <ac:spMkLst>
            <pc:docMk/>
            <pc:sldMk cId="777061383" sldId="257"/>
            <ac:spMk id="21" creationId="{93ED8786-E063-7203-74C0-85F964729CC3}"/>
          </ac:spMkLst>
        </pc:spChg>
        <pc:spChg chg="add del mod">
          <ac:chgData name="Khaleghian, Seyedmehdi" userId="5f26544e-bf52-406e-a19f-97e0bd893b91" providerId="ADAL" clId="{3B0F2CD7-84AD-4428-AFF9-53C49582AD13}" dt="2024-03-31T21:41:14.126" v="276" actId="478"/>
          <ac:spMkLst>
            <pc:docMk/>
            <pc:sldMk cId="777061383" sldId="257"/>
            <ac:spMk id="22" creationId="{E8BBDACA-E3E3-D222-2DCB-8B2FD395244B}"/>
          </ac:spMkLst>
        </pc:spChg>
        <pc:spChg chg="add mod">
          <ac:chgData name="Khaleghian, Seyedmehdi" userId="5f26544e-bf52-406e-a19f-97e0bd893b91" providerId="ADAL" clId="{3B0F2CD7-84AD-4428-AFF9-53C49582AD13}" dt="2024-03-31T21:41:41.331" v="284" actId="1076"/>
          <ac:spMkLst>
            <pc:docMk/>
            <pc:sldMk cId="777061383" sldId="257"/>
            <ac:spMk id="23" creationId="{3B5FDBE0-D91E-B36E-C106-EF94BD0E3F59}"/>
          </ac:spMkLst>
        </pc:spChg>
        <pc:spChg chg="add mod">
          <ac:chgData name="Khaleghian, Seyedmehdi" userId="5f26544e-bf52-406e-a19f-97e0bd893b91" providerId="ADAL" clId="{3B0F2CD7-84AD-4428-AFF9-53C49582AD13}" dt="2024-04-01T00:32:37.182" v="380" actId="1076"/>
          <ac:spMkLst>
            <pc:docMk/>
            <pc:sldMk cId="777061383" sldId="257"/>
            <ac:spMk id="34" creationId="{5DFFAE6C-CE40-75E7-A197-BD513A38DFA3}"/>
          </ac:spMkLst>
        </pc:spChg>
        <pc:spChg chg="add mod">
          <ac:chgData name="Khaleghian, Seyedmehdi" userId="5f26544e-bf52-406e-a19f-97e0bd893b91" providerId="ADAL" clId="{3B0F2CD7-84AD-4428-AFF9-53C49582AD13}" dt="2024-04-01T00:32:40.011" v="381" actId="1076"/>
          <ac:spMkLst>
            <pc:docMk/>
            <pc:sldMk cId="777061383" sldId="257"/>
            <ac:spMk id="35" creationId="{94C56DCC-9AB5-ACE2-DA73-669BD61DBFFA}"/>
          </ac:spMkLst>
        </pc:spChg>
        <pc:spChg chg="add mod">
          <ac:chgData name="Khaleghian, Seyedmehdi" userId="5f26544e-bf52-406e-a19f-97e0bd893b91" providerId="ADAL" clId="{3B0F2CD7-84AD-4428-AFF9-53C49582AD13}" dt="2024-04-01T00:18:43.212" v="377" actId="1076"/>
          <ac:spMkLst>
            <pc:docMk/>
            <pc:sldMk cId="777061383" sldId="257"/>
            <ac:spMk id="37" creationId="{76493460-78FF-EC4E-53D3-68416840D596}"/>
          </ac:spMkLst>
        </pc:spChg>
        <pc:spChg chg="add mod">
          <ac:chgData name="Khaleghian, Seyedmehdi" userId="5f26544e-bf52-406e-a19f-97e0bd893b91" providerId="ADAL" clId="{3B0F2CD7-84AD-4428-AFF9-53C49582AD13}" dt="2024-04-01T00:33:20.001" v="394" actId="1076"/>
          <ac:spMkLst>
            <pc:docMk/>
            <pc:sldMk cId="777061383" sldId="257"/>
            <ac:spMk id="38" creationId="{1ECB4E87-2CCC-5D10-B0F7-1B17BEDDDE7C}"/>
          </ac:spMkLst>
        </pc:spChg>
        <pc:spChg chg="add mod">
          <ac:chgData name="Khaleghian, Seyedmehdi" userId="5f26544e-bf52-406e-a19f-97e0bd893b91" providerId="ADAL" clId="{3B0F2CD7-84AD-4428-AFF9-53C49582AD13}" dt="2024-04-01T00:18:38.367" v="376" actId="14100"/>
          <ac:spMkLst>
            <pc:docMk/>
            <pc:sldMk cId="777061383" sldId="257"/>
            <ac:spMk id="40" creationId="{7BC4B1BC-0FE4-D79C-55B8-507AA863B3DB}"/>
          </ac:spMkLst>
        </pc:spChg>
        <pc:spChg chg="add mod">
          <ac:chgData name="Khaleghian, Seyedmehdi" userId="5f26544e-bf52-406e-a19f-97e0bd893b91" providerId="ADAL" clId="{3B0F2CD7-84AD-4428-AFF9-53C49582AD13}" dt="2024-04-01T00:18:34.554" v="375" actId="1076"/>
          <ac:spMkLst>
            <pc:docMk/>
            <pc:sldMk cId="777061383" sldId="257"/>
            <ac:spMk id="42" creationId="{30E7E10A-4FCC-F094-BACE-EFE13A51B994}"/>
          </ac:spMkLst>
        </pc:spChg>
        <pc:spChg chg="add mod">
          <ac:chgData name="Khaleghian, Seyedmehdi" userId="5f26544e-bf52-406e-a19f-97e0bd893b91" providerId="ADAL" clId="{3B0F2CD7-84AD-4428-AFF9-53C49582AD13}" dt="2024-04-01T00:18:27.865" v="373" actId="1076"/>
          <ac:spMkLst>
            <pc:docMk/>
            <pc:sldMk cId="777061383" sldId="257"/>
            <ac:spMk id="43" creationId="{90732B54-4883-D1B4-E296-F0526B7758C3}"/>
          </ac:spMkLst>
        </pc:spChg>
        <pc:spChg chg="add mod">
          <ac:chgData name="Khaleghian, Seyedmehdi" userId="5f26544e-bf52-406e-a19f-97e0bd893b91" providerId="ADAL" clId="{3B0F2CD7-84AD-4428-AFF9-53C49582AD13}" dt="2024-04-01T00:18:21.661" v="372" actId="14100"/>
          <ac:spMkLst>
            <pc:docMk/>
            <pc:sldMk cId="777061383" sldId="257"/>
            <ac:spMk id="44" creationId="{439ABF90-2A2B-08AC-A808-5DCF2978934C}"/>
          </ac:spMkLst>
        </pc:spChg>
        <pc:spChg chg="add mod">
          <ac:chgData name="Khaleghian, Seyedmehdi" userId="5f26544e-bf52-406e-a19f-97e0bd893b91" providerId="ADAL" clId="{3B0F2CD7-84AD-4428-AFF9-53C49582AD13}" dt="2024-04-01T00:18:32.569" v="374" actId="1076"/>
          <ac:spMkLst>
            <pc:docMk/>
            <pc:sldMk cId="777061383" sldId="257"/>
            <ac:spMk id="45" creationId="{822FECF1-BFAB-2397-7FB1-35AB3931D78C}"/>
          </ac:spMkLst>
        </pc:spChg>
        <pc:spChg chg="add mod">
          <ac:chgData name="Khaleghian, Seyedmehdi" userId="5f26544e-bf52-406e-a19f-97e0bd893b91" providerId="ADAL" clId="{3B0F2CD7-84AD-4428-AFF9-53C49582AD13}" dt="2024-04-01T00:33:05.842" v="389" actId="1076"/>
          <ac:spMkLst>
            <pc:docMk/>
            <pc:sldMk cId="777061383" sldId="257"/>
            <ac:spMk id="46" creationId="{D3B0DFF6-C1F3-6F6E-D76F-FDEEFBEF82E2}"/>
          </ac:spMkLst>
        </pc:spChg>
        <pc:spChg chg="add mod">
          <ac:chgData name="Khaleghian, Seyedmehdi" userId="5f26544e-bf52-406e-a19f-97e0bd893b91" providerId="ADAL" clId="{3B0F2CD7-84AD-4428-AFF9-53C49582AD13}" dt="2024-04-01T00:33:15.468" v="393" actId="1076"/>
          <ac:spMkLst>
            <pc:docMk/>
            <pc:sldMk cId="777061383" sldId="257"/>
            <ac:spMk id="47" creationId="{1C917281-45FC-2BA2-25B8-11C8BCFC7B81}"/>
          </ac:spMkLst>
        </pc:spChg>
        <pc:graphicFrameChg chg="add del mod modGraphic">
          <ac:chgData name="Khaleghian, Seyedmehdi" userId="5f26544e-bf52-406e-a19f-97e0bd893b91" providerId="ADAL" clId="{3B0F2CD7-84AD-4428-AFF9-53C49582AD13}" dt="2024-03-31T21:19:18.927" v="118" actId="478"/>
          <ac:graphicFrameMkLst>
            <pc:docMk/>
            <pc:sldMk cId="777061383" sldId="257"/>
            <ac:graphicFrameMk id="10" creationId="{9D738289-B016-B4F1-C0F5-F7051D7B8C5C}"/>
          </ac:graphicFrameMkLst>
        </pc:graphicFrameChg>
        <pc:picChg chg="add mod">
          <ac:chgData name="Khaleghian, Seyedmehdi" userId="5f26544e-bf52-406e-a19f-97e0bd893b91" providerId="ADAL" clId="{3B0F2CD7-84AD-4428-AFF9-53C49582AD13}" dt="2024-03-31T21:25:17.842" v="154" actId="1076"/>
          <ac:picMkLst>
            <pc:docMk/>
            <pc:sldMk cId="777061383" sldId="257"/>
            <ac:picMk id="8" creationId="{BD859305-27DE-2EDF-165C-0AF654E17F17}"/>
          </ac:picMkLst>
        </pc:picChg>
        <pc:picChg chg="add del mod">
          <ac:chgData name="Khaleghian, Seyedmehdi" userId="5f26544e-bf52-406e-a19f-97e0bd893b91" providerId="ADAL" clId="{3B0F2CD7-84AD-4428-AFF9-53C49582AD13}" dt="2024-03-31T21:19:44.426" v="123" actId="478"/>
          <ac:picMkLst>
            <pc:docMk/>
            <pc:sldMk cId="777061383" sldId="257"/>
            <ac:picMk id="12" creationId="{539EA1DD-332D-29DB-1DD9-D0FC06581382}"/>
          </ac:picMkLst>
        </pc:picChg>
        <pc:picChg chg="add mod">
          <ac:chgData name="Khaleghian, Seyedmehdi" userId="5f26544e-bf52-406e-a19f-97e0bd893b91" providerId="ADAL" clId="{3B0F2CD7-84AD-4428-AFF9-53C49582AD13}" dt="2024-03-31T21:30:58.518" v="179" actId="1076"/>
          <ac:picMkLst>
            <pc:docMk/>
            <pc:sldMk cId="777061383" sldId="257"/>
            <ac:picMk id="17" creationId="{34B01D41-C267-E459-40E5-796457D82BAC}"/>
          </ac:picMkLst>
        </pc:picChg>
        <pc:picChg chg="add mod">
          <ac:chgData name="Khaleghian, Seyedmehdi" userId="5f26544e-bf52-406e-a19f-97e0bd893b91" providerId="ADAL" clId="{3B0F2CD7-84AD-4428-AFF9-53C49582AD13}" dt="2024-03-31T21:41:41.331" v="284" actId="1076"/>
          <ac:picMkLst>
            <pc:docMk/>
            <pc:sldMk cId="777061383" sldId="257"/>
            <ac:picMk id="25" creationId="{D87407B1-5453-DCFA-8F13-DAF2961ADC16}"/>
          </ac:picMkLst>
        </pc:picChg>
        <pc:picChg chg="add mod">
          <ac:chgData name="Khaleghian, Seyedmehdi" userId="5f26544e-bf52-406e-a19f-97e0bd893b91" providerId="ADAL" clId="{3B0F2CD7-84AD-4428-AFF9-53C49582AD13}" dt="2024-03-31T21:41:41.331" v="284" actId="1076"/>
          <ac:picMkLst>
            <pc:docMk/>
            <pc:sldMk cId="777061383" sldId="257"/>
            <ac:picMk id="27" creationId="{D6E0F765-D89A-C946-E7A4-B77DFFDA048A}"/>
          </ac:picMkLst>
        </pc:picChg>
        <pc:picChg chg="add mod">
          <ac:chgData name="Khaleghian, Seyedmehdi" userId="5f26544e-bf52-406e-a19f-97e0bd893b91" providerId="ADAL" clId="{3B0F2CD7-84AD-4428-AFF9-53C49582AD13}" dt="2024-03-31T21:41:41.331" v="284" actId="1076"/>
          <ac:picMkLst>
            <pc:docMk/>
            <pc:sldMk cId="777061383" sldId="257"/>
            <ac:picMk id="29" creationId="{2F0A0F06-794A-CC63-9D69-B6857F651675}"/>
          </ac:picMkLst>
        </pc:picChg>
        <pc:picChg chg="add mod">
          <ac:chgData name="Khaleghian, Seyedmehdi" userId="5f26544e-bf52-406e-a19f-97e0bd893b91" providerId="ADAL" clId="{3B0F2CD7-84AD-4428-AFF9-53C49582AD13}" dt="2024-03-31T21:41:41.331" v="284" actId="1076"/>
          <ac:picMkLst>
            <pc:docMk/>
            <pc:sldMk cId="777061383" sldId="257"/>
            <ac:picMk id="31" creationId="{27A334B5-C29C-FD1B-EE78-BE7F783CFA66}"/>
          </ac:picMkLst>
        </pc:picChg>
        <pc:picChg chg="add mod">
          <ac:chgData name="Khaleghian, Seyedmehdi" userId="5f26544e-bf52-406e-a19f-97e0bd893b91" providerId="ADAL" clId="{3B0F2CD7-84AD-4428-AFF9-53C49582AD13}" dt="2024-03-31T21:41:41.331" v="284" actId="1076"/>
          <ac:picMkLst>
            <pc:docMk/>
            <pc:sldMk cId="777061383" sldId="257"/>
            <ac:picMk id="33" creationId="{B1D0E432-8EB2-E1F3-A65F-12BD008E5291}"/>
          </ac:picMkLst>
        </pc:picChg>
        <pc:picChg chg="add mod">
          <ac:chgData name="Khaleghian, Seyedmehdi" userId="5f26544e-bf52-406e-a19f-97e0bd893b91" providerId="ADAL" clId="{3B0F2CD7-84AD-4428-AFF9-53C49582AD13}" dt="2024-03-31T21:25:14.482" v="153" actId="1076"/>
          <ac:picMkLst>
            <pc:docMk/>
            <pc:sldMk cId="777061383" sldId="257"/>
            <ac:picMk id="2050" creationId="{4041E8EA-E9C3-1B04-8110-465936C0921C}"/>
          </ac:picMkLst>
        </pc:picChg>
        <pc:picChg chg="add mod">
          <ac:chgData name="Khaleghian, Seyedmehdi" userId="5f26544e-bf52-406e-a19f-97e0bd893b91" providerId="ADAL" clId="{3B0F2CD7-84AD-4428-AFF9-53C49582AD13}" dt="2024-03-31T21:25:14.482" v="153" actId="1076"/>
          <ac:picMkLst>
            <pc:docMk/>
            <pc:sldMk cId="777061383" sldId="257"/>
            <ac:picMk id="2052" creationId="{11453B01-2B05-BDF8-F5BE-B4D48F1777E9}"/>
          </ac:picMkLst>
        </pc:picChg>
        <pc:picChg chg="add mod">
          <ac:chgData name="Khaleghian, Seyedmehdi" userId="5f26544e-bf52-406e-a19f-97e0bd893b91" providerId="ADAL" clId="{3B0F2CD7-84AD-4428-AFF9-53C49582AD13}" dt="2024-03-31T21:25:14.482" v="153" actId="1076"/>
          <ac:picMkLst>
            <pc:docMk/>
            <pc:sldMk cId="777061383" sldId="257"/>
            <ac:picMk id="2054" creationId="{98B7A03E-EE7B-0C95-43E2-7EA7EE1AC4BC}"/>
          </ac:picMkLst>
        </pc:picChg>
        <pc:picChg chg="add mod">
          <ac:chgData name="Khaleghian, Seyedmehdi" userId="5f26544e-bf52-406e-a19f-97e0bd893b91" providerId="ADAL" clId="{3B0F2CD7-84AD-4428-AFF9-53C49582AD13}" dt="2024-03-31T21:25:31.720" v="155" actId="1076"/>
          <ac:picMkLst>
            <pc:docMk/>
            <pc:sldMk cId="777061383" sldId="257"/>
            <ac:picMk id="2056" creationId="{1D923E15-6734-1E1A-71F7-4B15F1805AAB}"/>
          </ac:picMkLst>
        </pc:picChg>
        <pc:picChg chg="add mod">
          <ac:chgData name="Khaleghian, Seyedmehdi" userId="5f26544e-bf52-406e-a19f-97e0bd893b91" providerId="ADAL" clId="{3B0F2CD7-84AD-4428-AFF9-53C49582AD13}" dt="2024-03-31T21:30:52.829" v="175" actId="1076"/>
          <ac:picMkLst>
            <pc:docMk/>
            <pc:sldMk cId="777061383" sldId="257"/>
            <ac:picMk id="2058" creationId="{3FB60EA0-5343-4B11-B899-E276EB6C8311}"/>
          </ac:picMkLst>
        </pc:picChg>
        <pc:picChg chg="add mod">
          <ac:chgData name="Khaleghian, Seyedmehdi" userId="5f26544e-bf52-406e-a19f-97e0bd893b91" providerId="ADAL" clId="{3B0F2CD7-84AD-4428-AFF9-53C49582AD13}" dt="2024-04-01T00:17:54.438" v="367" actId="14100"/>
          <ac:picMkLst>
            <pc:docMk/>
            <pc:sldMk cId="777061383" sldId="257"/>
            <ac:picMk id="2060" creationId="{B2E017A5-CB85-FB57-A2EB-1CECADE24B53}"/>
          </ac:picMkLst>
        </pc:picChg>
        <pc:picChg chg="add mod">
          <ac:chgData name="Khaleghian, Seyedmehdi" userId="5f26544e-bf52-406e-a19f-97e0bd893b91" providerId="ADAL" clId="{3B0F2CD7-84AD-4428-AFF9-53C49582AD13}" dt="2024-04-01T00:17:59.439" v="369" actId="1076"/>
          <ac:picMkLst>
            <pc:docMk/>
            <pc:sldMk cId="777061383" sldId="257"/>
            <ac:picMk id="2062" creationId="{76333935-5658-125E-32DA-C3366C31B4ED}"/>
          </ac:picMkLst>
        </pc:picChg>
      </pc:sldChg>
      <pc:sldChg chg="addSp delSp modSp new mod">
        <pc:chgData name="Khaleghian, Seyedmehdi" userId="5f26544e-bf52-406e-a19f-97e0bd893b91" providerId="ADAL" clId="{3B0F2CD7-84AD-4428-AFF9-53C49582AD13}" dt="2024-04-01T19:56:50.303" v="411" actId="113"/>
        <pc:sldMkLst>
          <pc:docMk/>
          <pc:sldMk cId="3681348194" sldId="258"/>
        </pc:sldMkLst>
        <pc:spChg chg="del">
          <ac:chgData name="Khaleghian, Seyedmehdi" userId="5f26544e-bf52-406e-a19f-97e0bd893b91" providerId="ADAL" clId="{3B0F2CD7-84AD-4428-AFF9-53C49582AD13}" dt="2024-04-01T00:18:56.653" v="378" actId="478"/>
          <ac:spMkLst>
            <pc:docMk/>
            <pc:sldMk cId="3681348194" sldId="258"/>
            <ac:spMk id="2" creationId="{F6C4D8A5-E16D-7D78-814A-C1D7367BDF83}"/>
          </ac:spMkLst>
        </pc:spChg>
        <pc:spChg chg="add mod">
          <ac:chgData name="Khaleghian, Seyedmehdi" userId="5f26544e-bf52-406e-a19f-97e0bd893b91" providerId="ADAL" clId="{3B0F2CD7-84AD-4428-AFF9-53C49582AD13}" dt="2024-04-01T19:56:50.303" v="411" actId="113"/>
          <ac:spMkLst>
            <pc:docMk/>
            <pc:sldMk cId="3681348194" sldId="258"/>
            <ac:spMk id="3" creationId="{57BF2F90-D099-2F3E-BC0D-28D0C4D34C01}"/>
          </ac:spMkLst>
        </pc:spChg>
        <pc:spChg chg="del">
          <ac:chgData name="Khaleghian, Seyedmehdi" userId="5f26544e-bf52-406e-a19f-97e0bd893b91" providerId="ADAL" clId="{3B0F2CD7-84AD-4428-AFF9-53C49582AD13}" dt="2024-04-01T00:18:58.637" v="379" actId="478"/>
          <ac:spMkLst>
            <pc:docMk/>
            <pc:sldMk cId="3681348194" sldId="258"/>
            <ac:spMk id="3" creationId="{7B181823-A4FB-797D-B754-2F6CD058D8A3}"/>
          </ac:spMkLst>
        </pc:spChg>
      </pc:sldChg>
      <pc:sldChg chg="addSp delSp modSp new mod">
        <pc:chgData name="Khaleghian, Seyedmehdi" userId="5f26544e-bf52-406e-a19f-97e0bd893b91" providerId="ADAL" clId="{3B0F2CD7-84AD-4428-AFF9-53C49582AD13}" dt="2024-04-01T19:58:35.008" v="421" actId="113"/>
        <pc:sldMkLst>
          <pc:docMk/>
          <pc:sldMk cId="2796518369" sldId="259"/>
        </pc:sldMkLst>
        <pc:spChg chg="del">
          <ac:chgData name="Khaleghian, Seyedmehdi" userId="5f26544e-bf52-406e-a19f-97e0bd893b91" providerId="ADAL" clId="{3B0F2CD7-84AD-4428-AFF9-53C49582AD13}" dt="2024-04-01T19:58:17.829" v="414" actId="478"/>
          <ac:spMkLst>
            <pc:docMk/>
            <pc:sldMk cId="2796518369" sldId="259"/>
            <ac:spMk id="2" creationId="{1395712C-A178-CED2-E86B-9A805E9EDFDC}"/>
          </ac:spMkLst>
        </pc:spChg>
        <pc:spChg chg="del">
          <ac:chgData name="Khaleghian, Seyedmehdi" userId="5f26544e-bf52-406e-a19f-97e0bd893b91" providerId="ADAL" clId="{3B0F2CD7-84AD-4428-AFF9-53C49582AD13}" dt="2024-04-01T19:58:16.953" v="413" actId="478"/>
          <ac:spMkLst>
            <pc:docMk/>
            <pc:sldMk cId="2796518369" sldId="259"/>
            <ac:spMk id="3" creationId="{DCDB0FA5-35E8-5797-08B3-D8240FF20EBA}"/>
          </ac:spMkLst>
        </pc:spChg>
        <pc:spChg chg="add mod">
          <ac:chgData name="Khaleghian, Seyedmehdi" userId="5f26544e-bf52-406e-a19f-97e0bd893b91" providerId="ADAL" clId="{3B0F2CD7-84AD-4428-AFF9-53C49582AD13}" dt="2024-04-01T19:58:35.008" v="421" actId="113"/>
          <ac:spMkLst>
            <pc:docMk/>
            <pc:sldMk cId="2796518369" sldId="259"/>
            <ac:spMk id="5" creationId="{95FE6C7B-5F77-A308-57DB-A1FFBF76E3F2}"/>
          </ac:spMkLst>
        </pc:spChg>
      </pc:sldChg>
      <pc:sldChg chg="addSp delSp modSp new mod">
        <pc:chgData name="Khaleghian, Seyedmehdi" userId="5f26544e-bf52-406e-a19f-97e0bd893b91" providerId="ADAL" clId="{3B0F2CD7-84AD-4428-AFF9-53C49582AD13}" dt="2024-04-01T20:00:03.903" v="431" actId="113"/>
        <pc:sldMkLst>
          <pc:docMk/>
          <pc:sldMk cId="1333057168" sldId="260"/>
        </pc:sldMkLst>
        <pc:spChg chg="del">
          <ac:chgData name="Khaleghian, Seyedmehdi" userId="5f26544e-bf52-406e-a19f-97e0bd893b91" providerId="ADAL" clId="{3B0F2CD7-84AD-4428-AFF9-53C49582AD13}" dt="2024-04-01T19:59:44.755" v="424" actId="478"/>
          <ac:spMkLst>
            <pc:docMk/>
            <pc:sldMk cId="1333057168" sldId="260"/>
            <ac:spMk id="2" creationId="{DCE95DB5-2B68-F9F4-8CA4-4CC8BB3B46A5}"/>
          </ac:spMkLst>
        </pc:spChg>
        <pc:spChg chg="del">
          <ac:chgData name="Khaleghian, Seyedmehdi" userId="5f26544e-bf52-406e-a19f-97e0bd893b91" providerId="ADAL" clId="{3B0F2CD7-84AD-4428-AFF9-53C49582AD13}" dt="2024-04-01T19:59:43.520" v="423" actId="478"/>
          <ac:spMkLst>
            <pc:docMk/>
            <pc:sldMk cId="1333057168" sldId="260"/>
            <ac:spMk id="3" creationId="{24687D8F-EE87-8B42-2D53-21AA13AD30FD}"/>
          </ac:spMkLst>
        </pc:spChg>
        <pc:spChg chg="add mod">
          <ac:chgData name="Khaleghian, Seyedmehdi" userId="5f26544e-bf52-406e-a19f-97e0bd893b91" providerId="ADAL" clId="{3B0F2CD7-84AD-4428-AFF9-53C49582AD13}" dt="2024-04-01T20:00:03.903" v="431" actId="113"/>
          <ac:spMkLst>
            <pc:docMk/>
            <pc:sldMk cId="1333057168" sldId="260"/>
            <ac:spMk id="5" creationId="{77EE72B9-0FD9-5874-1A02-3298F2049AF6}"/>
          </ac:spMkLst>
        </pc:spChg>
      </pc:sldChg>
      <pc:sldChg chg="addSp delSp modSp new mod">
        <pc:chgData name="Khaleghian, Seyedmehdi" userId="5f26544e-bf52-406e-a19f-97e0bd893b91" providerId="ADAL" clId="{3B0F2CD7-84AD-4428-AFF9-53C49582AD13}" dt="2024-04-01T20:03:28.121" v="442" actId="113"/>
        <pc:sldMkLst>
          <pc:docMk/>
          <pc:sldMk cId="1146864025" sldId="261"/>
        </pc:sldMkLst>
        <pc:spChg chg="del">
          <ac:chgData name="Khaleghian, Seyedmehdi" userId="5f26544e-bf52-406e-a19f-97e0bd893b91" providerId="ADAL" clId="{3B0F2CD7-84AD-4428-AFF9-53C49582AD13}" dt="2024-04-01T20:03:05.341" v="434" actId="478"/>
          <ac:spMkLst>
            <pc:docMk/>
            <pc:sldMk cId="1146864025" sldId="261"/>
            <ac:spMk id="2" creationId="{90F5D0FA-2A18-EA1C-57F7-9B73A39E9D3F}"/>
          </ac:spMkLst>
        </pc:spChg>
        <pc:spChg chg="del">
          <ac:chgData name="Khaleghian, Seyedmehdi" userId="5f26544e-bf52-406e-a19f-97e0bd893b91" providerId="ADAL" clId="{3B0F2CD7-84AD-4428-AFF9-53C49582AD13}" dt="2024-04-01T20:03:04.184" v="433" actId="478"/>
          <ac:spMkLst>
            <pc:docMk/>
            <pc:sldMk cId="1146864025" sldId="261"/>
            <ac:spMk id="3" creationId="{8006E80F-261A-5877-8134-3A497201315F}"/>
          </ac:spMkLst>
        </pc:spChg>
        <pc:spChg chg="add mod">
          <ac:chgData name="Khaleghian, Seyedmehdi" userId="5f26544e-bf52-406e-a19f-97e0bd893b91" providerId="ADAL" clId="{3B0F2CD7-84AD-4428-AFF9-53C49582AD13}" dt="2024-04-01T20:03:28.121" v="442" actId="113"/>
          <ac:spMkLst>
            <pc:docMk/>
            <pc:sldMk cId="1146864025" sldId="261"/>
            <ac:spMk id="5" creationId="{9E08DD18-E3EE-088D-4144-3EFD69A7E7EC}"/>
          </ac:spMkLst>
        </pc:spChg>
      </pc:sldChg>
    </pc:docChg>
  </pc:docChgLst>
  <pc:docChgLst>
    <pc:chgData name="Khaleghian, Seyedmehdi" userId="5f26544e-bf52-406e-a19f-97e0bd893b91" providerId="ADAL" clId="{55417905-0345-4BD4-A314-98E5F0A7E656}"/>
    <pc:docChg chg="custSel modSld">
      <pc:chgData name="Khaleghian, Seyedmehdi" userId="5f26544e-bf52-406e-a19f-97e0bd893b91" providerId="ADAL" clId="{55417905-0345-4BD4-A314-98E5F0A7E656}" dt="2024-03-31T20:44:13.570" v="1" actId="478"/>
      <pc:docMkLst>
        <pc:docMk/>
      </pc:docMkLst>
      <pc:sldChg chg="delSp mod">
        <pc:chgData name="Khaleghian, Seyedmehdi" userId="5f26544e-bf52-406e-a19f-97e0bd893b91" providerId="ADAL" clId="{55417905-0345-4BD4-A314-98E5F0A7E656}" dt="2024-03-31T20:44:13.570" v="1" actId="478"/>
        <pc:sldMkLst>
          <pc:docMk/>
          <pc:sldMk cId="1508397407" sldId="256"/>
        </pc:sldMkLst>
        <pc:spChg chg="del">
          <ac:chgData name="Khaleghian, Seyedmehdi" userId="5f26544e-bf52-406e-a19f-97e0bd893b91" providerId="ADAL" clId="{55417905-0345-4BD4-A314-98E5F0A7E656}" dt="2024-03-31T20:44:09.194" v="0" actId="478"/>
          <ac:spMkLst>
            <pc:docMk/>
            <pc:sldMk cId="1508397407" sldId="256"/>
            <ac:spMk id="2" creationId="{9D6548D5-2798-9BE1-0326-D2536BB63486}"/>
          </ac:spMkLst>
        </pc:spChg>
        <pc:spChg chg="del">
          <ac:chgData name="Khaleghian, Seyedmehdi" userId="5f26544e-bf52-406e-a19f-97e0bd893b91" providerId="ADAL" clId="{55417905-0345-4BD4-A314-98E5F0A7E656}" dt="2024-03-31T20:44:13.570" v="1" actId="478"/>
          <ac:spMkLst>
            <pc:docMk/>
            <pc:sldMk cId="1508397407" sldId="256"/>
            <ac:spMk id="3" creationId="{12BE4C55-D6A0-523F-46EB-E866261007B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D32B6-6CD0-21F1-7C19-9F70382C4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5DD711-F62E-EE20-D570-ED068DBC6E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2DD7D-5F28-2821-3E54-5A18A6531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C49E-2995-431E-AE32-9D4DA420B1A0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E9E44-40AD-FCD2-78C5-DCFFC99C7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7C260-4AB4-7734-C6A0-F7593CD2E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43FE7-6869-4BA7-BF2C-4B511ECAA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54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05E5B-9B19-B612-512A-B0186DA93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975848-F163-CCD3-8213-6F087EE77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7FD24-6FC8-CED1-D180-85253D5AF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C49E-2995-431E-AE32-9D4DA420B1A0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72DB1-F014-0E29-B2AD-07E8A3E9E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783AB-FFF4-5D09-EA2D-10EA3CCBD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43FE7-6869-4BA7-BF2C-4B511ECAA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08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6321EB-FF9E-9DB0-87F7-DCEB4DFC3B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8E1408-1266-8539-5879-72155A479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399D6-5619-4B51-9836-47B247A3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C49E-2995-431E-AE32-9D4DA420B1A0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0EB87-4FBB-C286-0868-E3B58C1A8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80604-81B9-4FB8-6A1B-DB3F6944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43FE7-6869-4BA7-BF2C-4B511ECAA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16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91114-CBB4-D639-8A0A-D5A19C901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C0CE2-20D7-2522-5703-0BABFBC31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BC338-B31C-F2EC-B8BF-A94D969AD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C49E-2995-431E-AE32-9D4DA420B1A0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C51A0-4C3B-007B-9DC7-FE820D221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393D4-F7BA-6279-F8F2-E48E749E5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43FE7-6869-4BA7-BF2C-4B511ECAA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18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9DA47-EA4B-C6E2-3F85-3AA14FC2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96F23-762D-FCAD-1837-D73312B8C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6A6F4-193E-7CFA-6DB7-537C32844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C49E-2995-431E-AE32-9D4DA420B1A0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1508A-E1AB-8595-7583-7149BDEEE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8D5CE-6C8A-9EE0-AD5C-67D9CCEBE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43FE7-6869-4BA7-BF2C-4B511ECAA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00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F89CB-F2E8-6686-F1BE-2CD3D1ADF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C8975-59DE-155F-E91A-F745421BB9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5304B-B1E8-0AD1-80B6-EACBC007C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B3A88-5F88-7085-4088-1BC4B0788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C49E-2995-431E-AE32-9D4DA420B1A0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DCFAF-E313-439E-775C-85F51C48A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1BA96-D9A6-8D16-FAB6-765F400F3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43FE7-6869-4BA7-BF2C-4B511ECAA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30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AF31B-470A-CE81-D2ED-05989686D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0C997-E964-8625-02B7-80DD490A3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67CFFA-3AF8-37B8-358A-E646FE6D6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E5A728-1F04-F42F-8AD6-1504BCCFD7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16D9B3-A929-FD88-A479-A24076CAE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B19924-F6F4-1526-A57C-2860E63A0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C49E-2995-431E-AE32-9D4DA420B1A0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9EE997-F948-AD1D-4746-660A408B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112263-F13F-D0B9-25FE-9D055D989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43FE7-6869-4BA7-BF2C-4B511ECAA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91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C0DA5-0DB7-D33A-A933-4B4FEE4C3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E1FF7B-6C0F-8AB2-D905-7F21DD440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C49E-2995-431E-AE32-9D4DA420B1A0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718A9-681D-2409-680A-32C60BAFC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6719A5-CD85-48AA-C7F4-0C6FB07E3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43FE7-6869-4BA7-BF2C-4B511ECAA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10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029103-E90D-78DD-18C2-9E785DBF0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C49E-2995-431E-AE32-9D4DA420B1A0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0DADA5-6DA8-0F9F-518E-AAAA09959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6C0C9-855D-6FDB-A16B-B78D4B9E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43FE7-6869-4BA7-BF2C-4B511ECAA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03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A278A-1250-3BAB-40DA-31AA4CE04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DB333-62DB-2272-F0A9-19609ED03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1731DB-BD27-279F-9CC7-F2986B5FB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D46E8-332C-0D31-2489-43F1FB819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C49E-2995-431E-AE32-9D4DA420B1A0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79358-C609-7C1C-80D9-E6FC46679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76385-B902-8B7B-2C3C-834A7B98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43FE7-6869-4BA7-BF2C-4B511ECAA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1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5E257-24D7-9E7F-D5BE-D542C5EA7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E32965-E36E-3C5D-8C9E-F779C52EFA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9E2D97-1431-AEFF-79CA-6339CDB4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54D23-0B73-6511-3017-F2CD905D8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C49E-2995-431E-AE32-9D4DA420B1A0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41CE0-5026-05E6-FBF8-B27DE0A9F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7AAC4-5112-1A51-E9F2-D02FFB9F4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43FE7-6869-4BA7-BF2C-4B511ECAA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23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F4E104-B310-FCE5-0A3D-572086FE4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3E8BB-5CBF-D2C9-0031-9862F4651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49E3E-B0AC-3A18-FAB1-92B173B1D5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85C49E-2995-431E-AE32-9D4DA420B1A0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79195-1E20-7A0C-1388-EB6AE62D5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20085-819E-6B3F-B853-E9372A865B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A43FE7-6869-4BA7-BF2C-4B511ECAA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62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svg"/><Relationship Id="rId3" Type="http://schemas.openxmlformats.org/officeDocument/2006/relationships/image" Target="../media/image5.png"/><Relationship Id="rId21" Type="http://schemas.openxmlformats.org/officeDocument/2006/relationships/image" Target="../media/image23.jpeg"/><Relationship Id="rId7" Type="http://schemas.openxmlformats.org/officeDocument/2006/relationships/image" Target="../media/image9.jpeg"/><Relationship Id="rId12" Type="http://schemas.openxmlformats.org/officeDocument/2006/relationships/image" Target="../media/image14.sv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svg"/><Relationship Id="rId20" Type="http://schemas.openxmlformats.org/officeDocument/2006/relationships/image" Target="../media/image2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sv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A55863-0FE7-A76B-CAD6-E877CE7BAFC6}"/>
              </a:ext>
            </a:extLst>
          </p:cNvPr>
          <p:cNvSpPr txBox="1"/>
          <p:nvPr/>
        </p:nvSpPr>
        <p:spPr>
          <a:xfrm>
            <a:off x="880389" y="2139351"/>
            <a:ext cx="1017054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i="0" dirty="0">
                <a:effectLst/>
                <a:latin typeface="+mj-lt"/>
              </a:rPr>
              <a:t>Addressing Challenges in Electric Vehicle Deployment and Environmental Impact</a:t>
            </a:r>
            <a:endParaRPr lang="en-US" sz="4400" b="1" dirty="0">
              <a:latin typeface="+mj-lt"/>
            </a:endParaRPr>
          </a:p>
        </p:txBody>
      </p:sp>
      <p:pic>
        <p:nvPicPr>
          <p:cNvPr id="1028" name="Picture 4" descr="TN GO inviting Phase 1 applications - Teknovation.biz">
            <a:extLst>
              <a:ext uri="{FF2B5EF4-FFF2-40B4-BE49-F238E27FC236}">
                <a16:creationId xmlns:a16="http://schemas.microsoft.com/office/drawing/2014/main" id="{88FFB031-F2C2-4BEE-43A2-3E41B8043F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48" t="36060" r="23428" b="42667"/>
          <a:stretch/>
        </p:blipFill>
        <p:spPr bwMode="auto">
          <a:xfrm>
            <a:off x="793630" y="5365630"/>
            <a:ext cx="2802622" cy="62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e University of Tennessee at Chattanooga | Chattanooga TN">
            <a:extLst>
              <a:ext uri="{FF2B5EF4-FFF2-40B4-BE49-F238E27FC236}">
                <a16:creationId xmlns:a16="http://schemas.microsoft.com/office/drawing/2014/main" id="{6B72621C-EDE9-9E61-8F1B-1983A3773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229" y="4904163"/>
            <a:ext cx="1163577" cy="1163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UIP, CDOT Partnering with Seoul Robotics and Ouster to Improve Pedestrian  Safety - SimCenter">
            <a:extLst>
              <a:ext uri="{FF2B5EF4-FFF2-40B4-BE49-F238E27FC236}">
                <a16:creationId xmlns:a16="http://schemas.microsoft.com/office/drawing/2014/main" id="{B18C7B69-4989-26AF-3206-9F01922A0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3783" y="5072862"/>
            <a:ext cx="2941545" cy="91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397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59BECC-D334-3CF7-3C50-E977FBFF258D}"/>
              </a:ext>
            </a:extLst>
          </p:cNvPr>
          <p:cNvSpPr txBox="1"/>
          <p:nvPr/>
        </p:nvSpPr>
        <p:spPr>
          <a:xfrm>
            <a:off x="442102" y="300819"/>
            <a:ext cx="90383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>
                <a:effectLst/>
                <a:latin typeface="__tiempos_b6f14e"/>
              </a:rPr>
              <a:t>Problem Statement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__tiempos_b6f14e"/>
              </a:rPr>
              <a:t>Two key challenges: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__tiempos_b6f14e"/>
              </a:rPr>
              <a:t>Optimizing EV charging station locations and capacity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__tiempos_b6f14e"/>
              </a:rPr>
              <a:t>Accurately quantifying the environmental benefits of EVs. </a:t>
            </a:r>
            <a:endParaRPr lang="en-US" b="0" i="0" dirty="0">
              <a:effectLst/>
              <a:latin typeface="__tiempos_b6f14e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041E8EA-E9C3-1B04-8110-465936C09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871" y="2023073"/>
            <a:ext cx="3203375" cy="167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1453B01-2B05-BDF8-F5BE-B4D48F177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246" y="2172930"/>
            <a:ext cx="1532913" cy="158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061DBDA-D36E-9DA3-4AC2-2EF255BE537A}"/>
              </a:ext>
            </a:extLst>
          </p:cNvPr>
          <p:cNvSpPr/>
          <p:nvPr/>
        </p:nvSpPr>
        <p:spPr>
          <a:xfrm>
            <a:off x="3484871" y="2023073"/>
            <a:ext cx="5009793" cy="18526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Electric car with solid fill">
            <a:extLst>
              <a:ext uri="{FF2B5EF4-FFF2-40B4-BE49-F238E27FC236}">
                <a16:creationId xmlns:a16="http://schemas.microsoft.com/office/drawing/2014/main" id="{BD859305-27DE-2EDF-165C-0AF654E17F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57991" y="2974008"/>
            <a:ext cx="1019045" cy="1019045"/>
          </a:xfrm>
          <a:prstGeom prst="rect">
            <a:avLst/>
          </a:prstGeom>
        </p:spPr>
      </p:pic>
      <p:pic>
        <p:nvPicPr>
          <p:cNvPr id="2054" name="Picture 6" descr="Seven States Power Corporation – Design, Develop, Deploy">
            <a:extLst>
              <a:ext uri="{FF2B5EF4-FFF2-40B4-BE49-F238E27FC236}">
                <a16:creationId xmlns:a16="http://schemas.microsoft.com/office/drawing/2014/main" id="{98B7A03E-EE7B-0C95-43E2-7EA7EE1AC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997" y="2094997"/>
            <a:ext cx="1133744" cy="32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roups urge TVA to halt plans for new natural gas plants - Southern  Environmental Law Center">
            <a:extLst>
              <a:ext uri="{FF2B5EF4-FFF2-40B4-BE49-F238E27FC236}">
                <a16:creationId xmlns:a16="http://schemas.microsoft.com/office/drawing/2014/main" id="{1D923E15-6734-1E1A-71F7-4B15F1805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22" y="2506635"/>
            <a:ext cx="2303662" cy="92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CCD7372-B455-80A0-7965-BFEAF45E8A06}"/>
              </a:ext>
            </a:extLst>
          </p:cNvPr>
          <p:cNvSpPr txBox="1"/>
          <p:nvPr/>
        </p:nvSpPr>
        <p:spPr>
          <a:xfrm>
            <a:off x="878558" y="2147483"/>
            <a:ext cx="2559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sources of energy </a:t>
            </a: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F68931-2F5D-1BF9-AA97-E819803557CF}"/>
              </a:ext>
            </a:extLst>
          </p:cNvPr>
          <p:cNvSpPr/>
          <p:nvPr/>
        </p:nvSpPr>
        <p:spPr>
          <a:xfrm>
            <a:off x="227727" y="2202009"/>
            <a:ext cx="3043768" cy="1537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8" name="Picture 10" descr="Chattanooga testbed research bringing data-driven solutions to traffic,  infrastructure | Tennessee Town &amp; City - Tennessee Municipal League">
            <a:extLst>
              <a:ext uri="{FF2B5EF4-FFF2-40B4-BE49-F238E27FC236}">
                <a16:creationId xmlns:a16="http://schemas.microsoft.com/office/drawing/2014/main" id="{3FB60EA0-5343-4B11-B899-E276EB6C8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2702" y="1624916"/>
            <a:ext cx="1800494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About the Weather in Tennessee">
            <a:extLst>
              <a:ext uri="{FF2B5EF4-FFF2-40B4-BE49-F238E27FC236}">
                <a16:creationId xmlns:a16="http://schemas.microsoft.com/office/drawing/2014/main" id="{B2E017A5-CB85-FB57-A2EB-1CECADE24B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95" b="31786"/>
          <a:stretch/>
        </p:blipFill>
        <p:spPr bwMode="auto">
          <a:xfrm>
            <a:off x="8612702" y="2929545"/>
            <a:ext cx="1940276" cy="607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close-up of a car&#10;&#10;Description automatically generated">
            <a:extLst>
              <a:ext uri="{FF2B5EF4-FFF2-40B4-BE49-F238E27FC236}">
                <a16:creationId xmlns:a16="http://schemas.microsoft.com/office/drawing/2014/main" id="{34B01D41-C267-E459-40E5-796457D82B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234" y="1444356"/>
            <a:ext cx="1433039" cy="143303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DB58720-8381-973C-54BA-6B592F75AA74}"/>
              </a:ext>
            </a:extLst>
          </p:cNvPr>
          <p:cNvSpPr txBox="1"/>
          <p:nvPr/>
        </p:nvSpPr>
        <p:spPr>
          <a:xfrm>
            <a:off x="9206541" y="1075024"/>
            <a:ext cx="1887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</a:t>
            </a:r>
            <a:r>
              <a:rPr lang="en-US" sz="1800" b="1" dirty="0"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xternal </a:t>
            </a:r>
            <a:r>
              <a:rPr lang="en-US" b="1" dirty="0"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</a:t>
            </a:r>
            <a:r>
              <a:rPr lang="en-US" sz="1800" b="1" dirty="0"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actors </a:t>
            </a:r>
            <a:endParaRPr 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A68D84-D1DB-C5B2-6187-ECE4E9C0CB22}"/>
              </a:ext>
            </a:extLst>
          </p:cNvPr>
          <p:cNvSpPr txBox="1"/>
          <p:nvPr/>
        </p:nvSpPr>
        <p:spPr>
          <a:xfrm>
            <a:off x="4606142" y="2267148"/>
            <a:ext cx="1887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Usage Data</a:t>
            </a:r>
            <a:endParaRPr lang="en-US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ED8786-E063-7203-74C0-85F964729CC3}"/>
              </a:ext>
            </a:extLst>
          </p:cNvPr>
          <p:cNvSpPr/>
          <p:nvPr/>
        </p:nvSpPr>
        <p:spPr>
          <a:xfrm>
            <a:off x="8567784" y="1075024"/>
            <a:ext cx="3483318" cy="28006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5FDBE0-D91E-B36E-C106-EF94BD0E3F59}"/>
              </a:ext>
            </a:extLst>
          </p:cNvPr>
          <p:cNvSpPr txBox="1"/>
          <p:nvPr/>
        </p:nvSpPr>
        <p:spPr>
          <a:xfrm>
            <a:off x="4703679" y="4421930"/>
            <a:ext cx="1691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Analysis </a:t>
            </a:r>
            <a:endParaRPr lang="en-US" b="1" dirty="0"/>
          </a:p>
        </p:txBody>
      </p:sp>
      <p:pic>
        <p:nvPicPr>
          <p:cNvPr id="25" name="Graphic 24" descr="Statistics with solid fill">
            <a:extLst>
              <a:ext uri="{FF2B5EF4-FFF2-40B4-BE49-F238E27FC236}">
                <a16:creationId xmlns:a16="http://schemas.microsoft.com/office/drawing/2014/main" id="{D87407B1-5453-DCFA-8F13-DAF2961ADC1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46353" y="4823280"/>
            <a:ext cx="543279" cy="543279"/>
          </a:xfrm>
          <a:prstGeom prst="rect">
            <a:avLst/>
          </a:prstGeom>
        </p:spPr>
      </p:pic>
      <p:pic>
        <p:nvPicPr>
          <p:cNvPr id="27" name="Graphic 26" descr="Bar chart with solid fill">
            <a:extLst>
              <a:ext uri="{FF2B5EF4-FFF2-40B4-BE49-F238E27FC236}">
                <a16:creationId xmlns:a16="http://schemas.microsoft.com/office/drawing/2014/main" id="{D6E0F765-D89A-C946-E7A4-B77DFFDA048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441491" y="4782845"/>
            <a:ext cx="600278" cy="600278"/>
          </a:xfrm>
          <a:prstGeom prst="rect">
            <a:avLst/>
          </a:prstGeom>
        </p:spPr>
      </p:pic>
      <p:pic>
        <p:nvPicPr>
          <p:cNvPr id="29" name="Graphic 28" descr="Pie chart with solid fill">
            <a:extLst>
              <a:ext uri="{FF2B5EF4-FFF2-40B4-BE49-F238E27FC236}">
                <a16:creationId xmlns:a16="http://schemas.microsoft.com/office/drawing/2014/main" id="{2F0A0F06-794A-CC63-9D69-B6857F65167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332578" y="4803062"/>
            <a:ext cx="543279" cy="543279"/>
          </a:xfrm>
          <a:prstGeom prst="rect">
            <a:avLst/>
          </a:prstGeom>
        </p:spPr>
      </p:pic>
      <p:pic>
        <p:nvPicPr>
          <p:cNvPr id="31" name="Graphic 30" descr="Database with solid fill">
            <a:extLst>
              <a:ext uri="{FF2B5EF4-FFF2-40B4-BE49-F238E27FC236}">
                <a16:creationId xmlns:a16="http://schemas.microsoft.com/office/drawing/2014/main" id="{27A334B5-C29C-FD1B-EE78-BE7F783CFA6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749537" y="4782845"/>
            <a:ext cx="583714" cy="583714"/>
          </a:xfrm>
          <a:prstGeom prst="rect">
            <a:avLst/>
          </a:prstGeom>
        </p:spPr>
      </p:pic>
      <p:pic>
        <p:nvPicPr>
          <p:cNvPr id="33" name="Graphic 32" descr="Document with solid fill">
            <a:extLst>
              <a:ext uri="{FF2B5EF4-FFF2-40B4-BE49-F238E27FC236}">
                <a16:creationId xmlns:a16="http://schemas.microsoft.com/office/drawing/2014/main" id="{B1D0E432-8EB2-E1F3-A65F-12BD008E529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241196" y="4771939"/>
            <a:ext cx="583714" cy="583714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5DFFAE6C-CE40-75E7-A197-BD513A38DFA3}"/>
              </a:ext>
            </a:extLst>
          </p:cNvPr>
          <p:cNvSpPr/>
          <p:nvPr/>
        </p:nvSpPr>
        <p:spPr>
          <a:xfrm>
            <a:off x="4094641" y="4365538"/>
            <a:ext cx="3045124" cy="11568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94C56DCC-9AB5-ACE2-DA73-669BD61DBFFA}"/>
              </a:ext>
            </a:extLst>
          </p:cNvPr>
          <p:cNvSpPr/>
          <p:nvPr/>
        </p:nvSpPr>
        <p:spPr>
          <a:xfrm>
            <a:off x="5320869" y="3946228"/>
            <a:ext cx="362310" cy="37248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6493460-78FF-EC4E-53D3-68416840D596}"/>
              </a:ext>
            </a:extLst>
          </p:cNvPr>
          <p:cNvSpPr txBox="1"/>
          <p:nvPr/>
        </p:nvSpPr>
        <p:spPr>
          <a:xfrm>
            <a:off x="3057828" y="6073787"/>
            <a:ext cx="14032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maximizing station utility</a:t>
            </a:r>
            <a:endParaRPr lang="en-US" sz="1400" b="1" dirty="0"/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1ECB4E87-2CCC-5D10-B0F7-1B17BEDDDE7C}"/>
              </a:ext>
            </a:extLst>
          </p:cNvPr>
          <p:cNvSpPr/>
          <p:nvPr/>
        </p:nvSpPr>
        <p:spPr>
          <a:xfrm>
            <a:off x="5361285" y="5579288"/>
            <a:ext cx="362310" cy="37248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BC4B1BC-0FE4-D79C-55B8-507AA863B3DB}"/>
              </a:ext>
            </a:extLst>
          </p:cNvPr>
          <p:cNvSpPr txBox="1"/>
          <p:nvPr/>
        </p:nvSpPr>
        <p:spPr>
          <a:xfrm>
            <a:off x="4988881" y="6012297"/>
            <a:ext cx="125664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Optimizing power delivery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E7E10A-4FCC-F094-BACE-EFE13A51B994}"/>
              </a:ext>
            </a:extLst>
          </p:cNvPr>
          <p:cNvSpPr txBox="1"/>
          <p:nvPr/>
        </p:nvSpPr>
        <p:spPr>
          <a:xfrm>
            <a:off x="6897965" y="6073787"/>
            <a:ext cx="11134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Emissions Reductions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0732B54-4883-D1B4-E296-F0526B7758C3}"/>
              </a:ext>
            </a:extLst>
          </p:cNvPr>
          <p:cNvSpPr/>
          <p:nvPr/>
        </p:nvSpPr>
        <p:spPr>
          <a:xfrm>
            <a:off x="2910544" y="5935264"/>
            <a:ext cx="1697795" cy="87460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39ABF90-2A2B-08AC-A808-5DCF2978934C}"/>
              </a:ext>
            </a:extLst>
          </p:cNvPr>
          <p:cNvSpPr/>
          <p:nvPr/>
        </p:nvSpPr>
        <p:spPr>
          <a:xfrm>
            <a:off x="4755320" y="5979856"/>
            <a:ext cx="1686172" cy="79284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22FECF1-BFAB-2397-7FB1-35AB3931D78C}"/>
              </a:ext>
            </a:extLst>
          </p:cNvPr>
          <p:cNvSpPr/>
          <p:nvPr/>
        </p:nvSpPr>
        <p:spPr>
          <a:xfrm>
            <a:off x="6588473" y="5876355"/>
            <a:ext cx="1697795" cy="87460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2" name="Picture 14" descr="The Impact of GIS Mapping | Get Rugged">
            <a:extLst>
              <a:ext uri="{FF2B5EF4-FFF2-40B4-BE49-F238E27FC236}">
                <a16:creationId xmlns:a16="http://schemas.microsoft.com/office/drawing/2014/main" id="{76333935-5658-125E-32DA-C3366C31B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6098" y="2904056"/>
            <a:ext cx="1307886" cy="87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Arrow: Down 45">
            <a:extLst>
              <a:ext uri="{FF2B5EF4-FFF2-40B4-BE49-F238E27FC236}">
                <a16:creationId xmlns:a16="http://schemas.microsoft.com/office/drawing/2014/main" id="{D3B0DFF6-C1F3-6F6E-D76F-FDEEFBEF82E2}"/>
              </a:ext>
            </a:extLst>
          </p:cNvPr>
          <p:cNvSpPr/>
          <p:nvPr/>
        </p:nvSpPr>
        <p:spPr>
          <a:xfrm rot="2873270">
            <a:off x="4436631" y="5606379"/>
            <a:ext cx="362310" cy="37248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1C917281-45FC-2BA2-25B8-11C8BCFC7B81}"/>
              </a:ext>
            </a:extLst>
          </p:cNvPr>
          <p:cNvSpPr/>
          <p:nvPr/>
        </p:nvSpPr>
        <p:spPr>
          <a:xfrm rot="18912579">
            <a:off x="6174619" y="5639813"/>
            <a:ext cx="362310" cy="37248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61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BF2F90-D099-2F3E-BC0D-28D0C4D34C01}"/>
              </a:ext>
            </a:extLst>
          </p:cNvPr>
          <p:cNvSpPr txBox="1"/>
          <p:nvPr/>
        </p:nvSpPr>
        <p:spPr>
          <a:xfrm>
            <a:off x="241540" y="293298"/>
            <a:ext cx="1098142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Collaborative Partnerships for EV Infrastructure &amp; Emissions Analysis</a:t>
            </a:r>
          </a:p>
          <a:p>
            <a:endParaRPr lang="en-US" dirty="0"/>
          </a:p>
          <a:p>
            <a:r>
              <a:rPr lang="en-US" b="1" dirty="0"/>
              <a:t>Seven States Power</a:t>
            </a:r>
          </a:p>
          <a:p>
            <a:r>
              <a:rPr lang="en-US" dirty="0"/>
              <a:t>- Energy solutions cooperative in Tennessee Valley region</a:t>
            </a:r>
          </a:p>
          <a:p>
            <a:r>
              <a:rPr lang="en-US" dirty="0"/>
              <a:t>- Expertise in EV charging, solar, battery storage</a:t>
            </a:r>
          </a:p>
          <a:p>
            <a:r>
              <a:rPr lang="en-US" dirty="0"/>
              <a:t>- Real-world experience installing/operating EV charging stations</a:t>
            </a:r>
          </a:p>
          <a:p>
            <a:r>
              <a:rPr lang="en-US" dirty="0"/>
              <a:t>- Insights into usage patterns and power demand needs</a:t>
            </a:r>
          </a:p>
          <a:p>
            <a:r>
              <a:rPr lang="en-US" dirty="0"/>
              <a:t>- Data-driven modeling of optimal station locations/capacity</a:t>
            </a:r>
          </a:p>
          <a:p>
            <a:endParaRPr lang="en-US" dirty="0"/>
          </a:p>
          <a:p>
            <a:r>
              <a:rPr lang="en-US" b="1" dirty="0"/>
              <a:t>University of Tennessee Chattanooga &amp; Center for Urban Informatics and Progress (CUIP) Partnership</a:t>
            </a:r>
          </a:p>
          <a:p>
            <a:r>
              <a:rPr lang="en-US" dirty="0"/>
              <a:t>- Leverage expertise in regional power, grid operations, sustainability</a:t>
            </a:r>
          </a:p>
          <a:p>
            <a:r>
              <a:rPr lang="en-US" dirty="0"/>
              <a:t>- Methodologies for calculating location-specific EV emissions reductions</a:t>
            </a:r>
          </a:p>
          <a:p>
            <a:r>
              <a:rPr lang="en-US" dirty="0"/>
              <a:t>- Based on local grid conditions and generation mixes</a:t>
            </a:r>
          </a:p>
          <a:p>
            <a:endParaRPr lang="en-US" dirty="0"/>
          </a:p>
          <a:p>
            <a:r>
              <a:rPr lang="en-US" b="1" dirty="0"/>
              <a:t>Benefits of Partnerships</a:t>
            </a:r>
          </a:p>
          <a:p>
            <a:r>
              <a:rPr lang="en-US" dirty="0"/>
              <a:t>- Ground research in practical knowledge &amp; real-world applicability</a:t>
            </a:r>
          </a:p>
          <a:p>
            <a:r>
              <a:rPr lang="en-US" dirty="0"/>
              <a:t>- Leverage technical skills and regional focus</a:t>
            </a:r>
          </a:p>
          <a:p>
            <a:r>
              <a:rPr lang="en-US" dirty="0"/>
              <a:t>- Address pressing EV infrastructure &amp; environmental analysis challenges</a:t>
            </a:r>
          </a:p>
          <a:p>
            <a:r>
              <a:rPr lang="en-US" dirty="0"/>
              <a:t>- Promote efficient, sustainable EV adoption in Tennessee Valley</a:t>
            </a:r>
          </a:p>
        </p:txBody>
      </p:sp>
    </p:spTree>
    <p:extLst>
      <p:ext uri="{BB962C8B-B14F-4D97-AF65-F5344CB8AC3E}">
        <p14:creationId xmlns:p14="http://schemas.microsoft.com/office/powerpoint/2010/main" val="3681348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5FE6C7B-5F77-A308-57DB-A1FFBF76E3F2}"/>
              </a:ext>
            </a:extLst>
          </p:cNvPr>
          <p:cNvSpPr txBox="1"/>
          <p:nvPr/>
        </p:nvSpPr>
        <p:spPr>
          <a:xfrm>
            <a:off x="241540" y="224287"/>
            <a:ext cx="1101593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Anticipated Infrastructure Improvements</a:t>
            </a:r>
          </a:p>
          <a:p>
            <a:endParaRPr lang="en-US" dirty="0"/>
          </a:p>
          <a:p>
            <a:r>
              <a:rPr lang="en-US" b="1" dirty="0"/>
              <a:t>Data Collection Systems</a:t>
            </a:r>
          </a:p>
          <a:p>
            <a:r>
              <a:rPr lang="en-US" dirty="0"/>
              <a:t>- Robust real-world EV charging usage data critical for modeling</a:t>
            </a:r>
          </a:p>
          <a:p>
            <a:r>
              <a:rPr lang="en-US" dirty="0"/>
              <a:t>- Upgrade monitoring &amp; communications at charging locations</a:t>
            </a:r>
          </a:p>
          <a:p>
            <a:r>
              <a:rPr lang="en-US" dirty="0"/>
              <a:t>- Transmit higher resolution usage data over time</a:t>
            </a:r>
          </a:p>
          <a:p>
            <a:endParaRPr lang="en-US" dirty="0"/>
          </a:p>
          <a:p>
            <a:r>
              <a:rPr lang="en-US" b="1" dirty="0"/>
              <a:t>Grid Integration </a:t>
            </a:r>
          </a:p>
          <a:p>
            <a:r>
              <a:rPr lang="en-US" dirty="0"/>
              <a:t>- Direct data sharing between utilities &amp; charging providers</a:t>
            </a:r>
          </a:p>
          <a:p>
            <a:r>
              <a:rPr lang="en-US" dirty="0"/>
              <a:t>- Generation sources and charging event data</a:t>
            </a:r>
          </a:p>
          <a:p>
            <a:r>
              <a:rPr lang="en-US" dirty="0"/>
              <a:t>- Enable precise location-specific emissions reduction calculations</a:t>
            </a:r>
          </a:p>
          <a:p>
            <a:endParaRPr lang="en-US" dirty="0"/>
          </a:p>
          <a:p>
            <a:r>
              <a:rPr lang="en-US" b="1" dirty="0"/>
              <a:t>Benefits</a:t>
            </a:r>
          </a:p>
          <a:p>
            <a:r>
              <a:rPr lang="en-US" dirty="0"/>
              <a:t>- Refine models as monitoring &amp; grid integration upgrades implemented</a:t>
            </a:r>
          </a:p>
          <a:p>
            <a:r>
              <a:rPr lang="en-US" dirty="0"/>
              <a:t>- Work within current limitations, provide insights</a:t>
            </a:r>
          </a:p>
          <a:p>
            <a:r>
              <a:rPr lang="en-US" dirty="0"/>
              <a:t>- But maturing data systems in parallel would be advantageous</a:t>
            </a:r>
          </a:p>
        </p:txBody>
      </p:sp>
    </p:spTree>
    <p:extLst>
      <p:ext uri="{BB962C8B-B14F-4D97-AF65-F5344CB8AC3E}">
        <p14:creationId xmlns:p14="http://schemas.microsoft.com/office/powerpoint/2010/main" val="2796518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7EE72B9-0FD9-5874-1A02-3298F2049AF6}"/>
              </a:ext>
            </a:extLst>
          </p:cNvPr>
          <p:cNvSpPr txBox="1"/>
          <p:nvPr/>
        </p:nvSpPr>
        <p:spPr>
          <a:xfrm>
            <a:off x="327804" y="250166"/>
            <a:ext cx="109728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Improving Community Quality of Life (Next 5 Years)</a:t>
            </a:r>
          </a:p>
          <a:p>
            <a:endParaRPr lang="en-US" dirty="0"/>
          </a:p>
          <a:p>
            <a:r>
              <a:rPr lang="en-US" b="1" dirty="0"/>
              <a:t>Accelerate EV Adoption &amp; Sustainability</a:t>
            </a:r>
          </a:p>
          <a:p>
            <a:r>
              <a:rPr lang="en-US" dirty="0"/>
              <a:t>- Data-driven optimal charging station locations &amp; sizing</a:t>
            </a:r>
          </a:p>
          <a:p>
            <a:r>
              <a:rPr lang="en-US" dirty="0"/>
              <a:t>- Faster charging, seamless EV ownership &amp; operation  </a:t>
            </a:r>
          </a:p>
          <a:p>
            <a:r>
              <a:rPr lang="en-US" dirty="0"/>
              <a:t>- Quantify local GHG reductions from EV use</a:t>
            </a:r>
          </a:p>
          <a:p>
            <a:r>
              <a:rPr lang="en-US" dirty="0"/>
              <a:t>- Foster further investment in clean transportation</a:t>
            </a:r>
          </a:p>
          <a:p>
            <a:endParaRPr lang="en-US" dirty="0"/>
          </a:p>
          <a:p>
            <a:r>
              <a:rPr lang="en-US" b="1" dirty="0"/>
              <a:t>Public Health &amp; Environmental Benefits </a:t>
            </a:r>
          </a:p>
          <a:p>
            <a:r>
              <a:rPr lang="en-US" dirty="0"/>
              <a:t>- More residents/businesses/municipalities transition to EVs</a:t>
            </a:r>
          </a:p>
          <a:p>
            <a:r>
              <a:rPr lang="en-US" dirty="0"/>
              <a:t>- Significantly improved local air quality</a:t>
            </a:r>
          </a:p>
          <a:p>
            <a:r>
              <a:rPr lang="en-US" dirty="0"/>
              <a:t>- Reduced greenhouse gas emissions</a:t>
            </a:r>
          </a:p>
          <a:p>
            <a:r>
              <a:rPr lang="en-US" dirty="0"/>
              <a:t>- Commitment to carbon-neutral economy</a:t>
            </a:r>
          </a:p>
          <a:p>
            <a:endParaRPr lang="en-US" dirty="0"/>
          </a:p>
          <a:p>
            <a:r>
              <a:rPr lang="en-US" b="1" dirty="0"/>
              <a:t>Informed Policy &amp; Planning</a:t>
            </a:r>
          </a:p>
          <a:p>
            <a:r>
              <a:rPr lang="en-US" dirty="0"/>
              <a:t>- Verified sustainability impacts guide decision-making  </a:t>
            </a:r>
          </a:p>
          <a:p>
            <a:r>
              <a:rPr lang="en-US" dirty="0"/>
              <a:t>- Better infrastructure planning for EVs &amp; renewables</a:t>
            </a:r>
          </a:p>
          <a:p>
            <a:r>
              <a:rPr lang="en-US" dirty="0"/>
              <a:t>- Demonstrate leadership in sustainable mobility</a:t>
            </a:r>
          </a:p>
        </p:txBody>
      </p:sp>
    </p:spTree>
    <p:extLst>
      <p:ext uri="{BB962C8B-B14F-4D97-AF65-F5344CB8AC3E}">
        <p14:creationId xmlns:p14="http://schemas.microsoft.com/office/powerpoint/2010/main" val="1333057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E08DD18-E3EE-088D-4144-3EFD69A7E7EC}"/>
              </a:ext>
            </a:extLst>
          </p:cNvPr>
          <p:cNvSpPr txBox="1"/>
          <p:nvPr/>
        </p:nvSpPr>
        <p:spPr>
          <a:xfrm>
            <a:off x="293298" y="172527"/>
            <a:ext cx="10351698" cy="5710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Previous Efforts &amp; Outcomes</a:t>
            </a:r>
          </a:p>
          <a:p>
            <a:endParaRPr lang="en-US" dirty="0"/>
          </a:p>
          <a:p>
            <a:r>
              <a:rPr lang="en-US" b="1" dirty="0"/>
              <a:t>Research Studies Over Past Few Years</a:t>
            </a:r>
          </a:p>
          <a:p>
            <a:r>
              <a:rPr lang="en-US" dirty="0"/>
              <a:t>- Focused on forecasting EV charging loads, mostly public stations</a:t>
            </a:r>
          </a:p>
          <a:p>
            <a:r>
              <a:rPr lang="en-US" dirty="0"/>
              <a:t>- Short-term forecasting (1-day horizons) using machine learning</a:t>
            </a:r>
          </a:p>
          <a:p>
            <a:r>
              <a:rPr lang="en-US" dirty="0"/>
              <a:t>- KNN, pattern sequence, ensembles based solely on past demand</a:t>
            </a:r>
          </a:p>
          <a:p>
            <a:endParaRPr lang="en-US" dirty="0"/>
          </a:p>
          <a:p>
            <a:r>
              <a:rPr lang="en-US" b="1" dirty="0"/>
              <a:t>Incorporating Non-Demand Features</a:t>
            </a:r>
          </a:p>
          <a:p>
            <a:r>
              <a:rPr lang="en-US" dirty="0"/>
              <a:t>- Recent work using traffic patterns, weather data</a:t>
            </a:r>
          </a:p>
          <a:p>
            <a:r>
              <a:rPr lang="en-US" dirty="0"/>
              <a:t>- E.g. Random forest + neural nets + LSTM with traffic flow data</a:t>
            </a:r>
          </a:p>
          <a:p>
            <a:r>
              <a:rPr lang="en-US" dirty="0"/>
              <a:t>- Still focused on individual locations, not full network planning</a:t>
            </a:r>
          </a:p>
          <a:p>
            <a:endParaRPr lang="en-US" dirty="0"/>
          </a:p>
          <a:p>
            <a:r>
              <a:rPr lang="en-US" b="1" dirty="0"/>
              <a:t>User Behavior &amp; Fleet Studies</a:t>
            </a:r>
          </a:p>
          <a:p>
            <a:r>
              <a:rPr lang="en-US" dirty="0"/>
              <a:t>- EV user driving/charging history for demand prediction  </a:t>
            </a:r>
          </a:p>
          <a:p>
            <a:r>
              <a:rPr lang="en-US" dirty="0"/>
              <a:t>- Privacy concerns and limited data availability</a:t>
            </a:r>
          </a:p>
          <a:p>
            <a:r>
              <a:rPr lang="en-US" dirty="0"/>
              <a:t>- Work on smart charging, fleet electrification optimization</a:t>
            </a:r>
          </a:p>
          <a:p>
            <a:endParaRPr lang="en-US" dirty="0"/>
          </a:p>
          <a:p>
            <a:r>
              <a:rPr lang="en-US" b="1" dirty="0"/>
              <a:t>Limitations</a:t>
            </a:r>
          </a:p>
          <a:p>
            <a:r>
              <a:rPr lang="en-US" dirty="0"/>
              <a:t>- Lacked holistic charging network planning component</a:t>
            </a:r>
          </a:p>
          <a:p>
            <a:r>
              <a:rPr lang="en-US" dirty="0"/>
              <a:t>- Didn't integrate power grid data for emissions analysis</a:t>
            </a:r>
          </a:p>
        </p:txBody>
      </p:sp>
    </p:spTree>
    <p:extLst>
      <p:ext uri="{BB962C8B-B14F-4D97-AF65-F5344CB8AC3E}">
        <p14:creationId xmlns:p14="http://schemas.microsoft.com/office/powerpoint/2010/main" val="1146864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502</Words>
  <Application>Microsoft Office PowerPoint</Application>
  <PresentationFormat>Widescreen</PresentationFormat>
  <Paragraphs>85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__tiempos_b6f14e</vt:lpstr>
      <vt:lpstr>Aptos</vt:lpstr>
      <vt:lpstr>Aptos Display</vt:lpstr>
      <vt:lpstr>Arial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Khaleghian, Seyedmehdi</dc:creator>
  <cp:lastModifiedBy>Khaleghian, Seyedmehdi</cp:lastModifiedBy>
  <cp:revision>1</cp:revision>
  <dcterms:created xsi:type="dcterms:W3CDTF">2024-03-31T20:43:38Z</dcterms:created>
  <dcterms:modified xsi:type="dcterms:W3CDTF">2024-04-01T20:03:28Z</dcterms:modified>
</cp:coreProperties>
</file>