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29"/>
  </p:normalViewPr>
  <p:slideViewPr>
    <p:cSldViewPr snapToGrid="0" snapToObjects="1">
      <p:cViewPr varScale="1">
        <p:scale>
          <a:sx n="109" d="100"/>
          <a:sy n="109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BBDD-666E-8B4F-9C89-B5C9F2058A59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24BD-69E2-6B46-B8C6-5CC34B4B2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3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BBDD-666E-8B4F-9C89-B5C9F2058A59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24BD-69E2-6B46-B8C6-5CC34B4B2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7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BBDD-666E-8B4F-9C89-B5C9F2058A59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24BD-69E2-6B46-B8C6-5CC34B4B2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98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BBDD-666E-8B4F-9C89-B5C9F2058A59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24BD-69E2-6B46-B8C6-5CC34B4B2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7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BBDD-666E-8B4F-9C89-B5C9F2058A59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24BD-69E2-6B46-B8C6-5CC34B4B2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98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BBDD-666E-8B4F-9C89-B5C9F2058A59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24BD-69E2-6B46-B8C6-5CC34B4B2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BBDD-666E-8B4F-9C89-B5C9F2058A59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24BD-69E2-6B46-B8C6-5CC34B4B2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00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BBDD-666E-8B4F-9C89-B5C9F2058A59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24BD-69E2-6B46-B8C6-5CC34B4B2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81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BBDD-666E-8B4F-9C89-B5C9F2058A59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24BD-69E2-6B46-B8C6-5CC34B4B2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10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BBDD-666E-8B4F-9C89-B5C9F2058A59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24BD-69E2-6B46-B8C6-5CC34B4B2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73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BBDD-666E-8B4F-9C89-B5C9F2058A59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24BD-69E2-6B46-B8C6-5CC34B4B2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46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5BBDD-666E-8B4F-9C89-B5C9F2058A59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A24BD-69E2-6B46-B8C6-5CC34B4B2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8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order-services.herokuapp.com/api/v1/order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khalid578/order-services-app" TargetMode="External"/><Relationship Id="rId3" Type="http://schemas.openxmlformats.org/officeDocument/2006/relationships/hyperlink" Target="https://github.com/mkhalid578/order-services-api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Order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Muhammed Khalid</a:t>
            </a:r>
          </a:p>
          <a:p>
            <a:r>
              <a:rPr lang="en-US" dirty="0" err="1" smtClean="0"/>
              <a:t>Vibhuti</a:t>
            </a:r>
            <a:r>
              <a:rPr lang="en-US" dirty="0" smtClean="0"/>
              <a:t> Patel</a:t>
            </a:r>
          </a:p>
          <a:p>
            <a:r>
              <a:rPr lang="en-US" dirty="0" smtClean="0"/>
              <a:t>Hussain Dar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786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RESTful API</a:t>
            </a:r>
          </a:p>
          <a:p>
            <a:pPr lvl="1"/>
            <a:r>
              <a:rPr lang="en-US" dirty="0" smtClean="0"/>
              <a:t>Flask (python </a:t>
            </a:r>
            <a:r>
              <a:rPr lang="en-US" dirty="0" err="1" smtClean="0"/>
              <a:t>microweb</a:t>
            </a:r>
            <a:r>
              <a:rPr lang="en-US" dirty="0" smtClean="0"/>
              <a:t> framework)</a:t>
            </a:r>
          </a:p>
          <a:p>
            <a:pPr lvl="1"/>
            <a:r>
              <a:rPr lang="en-US" dirty="0" smtClean="0"/>
              <a:t>GET and POST requests for orders</a:t>
            </a:r>
          </a:p>
          <a:p>
            <a:pPr lvl="1"/>
            <a:r>
              <a:rPr lang="en-US" dirty="0" smtClean="0"/>
              <a:t>Deployed to </a:t>
            </a:r>
            <a:r>
              <a:rPr lang="en-US" dirty="0" err="1" smtClean="0"/>
              <a:t>heroku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https://order-services.herokuapp.com/api/v1/orders</a:t>
            </a:r>
            <a:endParaRPr lang="en-US" dirty="0" smtClean="0"/>
          </a:p>
          <a:p>
            <a:r>
              <a:rPr lang="en-US" dirty="0" smtClean="0"/>
              <a:t>Mobile App</a:t>
            </a:r>
          </a:p>
          <a:p>
            <a:pPr lvl="1"/>
            <a:r>
              <a:rPr lang="en-US" dirty="0" smtClean="0"/>
              <a:t>Place, View, and delete orders</a:t>
            </a:r>
          </a:p>
          <a:p>
            <a:pPr lvl="1"/>
            <a:r>
              <a:rPr lang="en-US" dirty="0" smtClean="0"/>
              <a:t>Make requests to the API</a:t>
            </a:r>
            <a:endParaRPr lang="en-US" dirty="0"/>
          </a:p>
          <a:p>
            <a:r>
              <a:rPr lang="en-US" dirty="0" smtClean="0"/>
              <a:t>Web Application	</a:t>
            </a:r>
          </a:p>
          <a:p>
            <a:pPr lvl="1"/>
            <a:r>
              <a:rPr lang="en-US" dirty="0" smtClean="0"/>
              <a:t>A nice web application in conjunction to the Mobile App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717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9927" y="122238"/>
            <a:ext cx="2833688" cy="706438"/>
          </a:xfrm>
        </p:spPr>
        <p:txBody>
          <a:bodyPr/>
          <a:lstStyle/>
          <a:p>
            <a:r>
              <a:rPr lang="en-US" dirty="0" smtClean="0"/>
              <a:t>Mobile UI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63" y="1844498"/>
            <a:ext cx="2708374" cy="48148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927" y="1844498"/>
            <a:ext cx="2708374" cy="48148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224" y="1844498"/>
            <a:ext cx="2733576" cy="48596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25513" y="1270488"/>
            <a:ext cx="2187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View Order Fragment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893174" y="1270488"/>
            <a:ext cx="246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Order Fragment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40277" y="1270488"/>
            <a:ext cx="228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Place Order </a:t>
            </a:r>
            <a:r>
              <a:rPr lang="en-US" dirty="0" smtClean="0"/>
              <a:t>Fragment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28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left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 up API</a:t>
            </a:r>
          </a:p>
          <a:p>
            <a:r>
              <a:rPr lang="en-US" dirty="0" smtClean="0"/>
              <a:t>Add POST request functionality to Mobile App</a:t>
            </a:r>
          </a:p>
          <a:p>
            <a:r>
              <a:rPr lang="en-US" dirty="0" smtClean="0"/>
              <a:t>Create supplemental web app</a:t>
            </a:r>
          </a:p>
          <a:p>
            <a:endParaRPr lang="en-US" dirty="0"/>
          </a:p>
          <a:p>
            <a:r>
              <a:rPr lang="en-US" dirty="0" err="1" smtClean="0"/>
              <a:t>Github</a:t>
            </a:r>
            <a:r>
              <a:rPr lang="en-US" dirty="0" smtClean="0"/>
              <a:t> Repos: </a:t>
            </a:r>
          </a:p>
          <a:p>
            <a:pPr lvl="1"/>
            <a:r>
              <a:rPr lang="en-US" dirty="0" smtClean="0"/>
              <a:t>Mobile App: </a:t>
            </a:r>
            <a:r>
              <a:rPr lang="en-US" dirty="0" smtClean="0">
                <a:hlinkClick r:id="rId2"/>
              </a:rPr>
              <a:t>https://github.com/mkhalid578/order-services-app</a:t>
            </a:r>
            <a:endParaRPr lang="en-US" dirty="0" smtClean="0"/>
          </a:p>
          <a:p>
            <a:pPr lvl="1"/>
            <a:r>
              <a:rPr lang="en-US" dirty="0" smtClean="0"/>
              <a:t>RESTful API: </a:t>
            </a:r>
            <a:r>
              <a:rPr lang="en-US" dirty="0" smtClean="0">
                <a:hlinkClick r:id="rId3"/>
              </a:rPr>
              <a:t>https://github.com/mkhalid578/order-services-api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8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there’s time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853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10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98</Words>
  <Application>Microsoft Macintosh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Mangal</vt:lpstr>
      <vt:lpstr>Arial</vt:lpstr>
      <vt:lpstr>Office Theme</vt:lpstr>
      <vt:lpstr>Order Services</vt:lpstr>
      <vt:lpstr>Project Layout</vt:lpstr>
      <vt:lpstr>Mobile UI</vt:lpstr>
      <vt:lpstr>Things left to do</vt:lpstr>
      <vt:lpstr>Demo</vt:lpstr>
      <vt:lpstr>Questions…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Order Services</dc:title>
  <dc:creator>Khalid, Muhammed U</dc:creator>
  <cp:lastModifiedBy>Khalid, Muhammed U</cp:lastModifiedBy>
  <cp:revision>2</cp:revision>
  <dcterms:created xsi:type="dcterms:W3CDTF">2017-11-16T04:13:22Z</dcterms:created>
  <dcterms:modified xsi:type="dcterms:W3CDTF">2017-11-16T04:29:36Z</dcterms:modified>
</cp:coreProperties>
</file>