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644E3F-4459-4FDA-9490-6579F517AF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21000" y="1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Processing Application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3200400"/>
            <a:ext cx="907164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Michael Bertucci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@mbertucci1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Michael_Bertucci@student.uml.edu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29560" y="1371600"/>
            <a:ext cx="907164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Muhammed Khalid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@mkhalid578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Muhammed_Khalid@student.uml.edu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529560" y="5303520"/>
            <a:ext cx="907164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Vibhuti Patel (</a:t>
            </a: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@vibhutipatel18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Vibhuti_Patel@student.uml.edu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Approach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is this a good solution?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be more of a tool that will help companies manage budget and expenses through the departments. It is organizational and fiscal solution to avoid excessive spending by the company as a whole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reasonable?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very common problem in the workplace where departments will waste money on things that other departments have already purchase. Our goal is to create a product that will avoid that. I believe it to be very reasonable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Time-line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463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Organize, develop a plan, and converse with the group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 Github repository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and Develop. Think of things we want to implement within our Web App or Software.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facilitate an Agile environment. Create a backlog with a sprint consisting of stories to tackle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stories and possible features and enhancements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Week 4 – Last Week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on the project. Unit testing and integration testing. Merging our work together.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our githubs (constantly). Always commit.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and validating and improving where need be.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2017-01-29T08:46:26Z</dcterms:created>
  <dc:creator/>
  <dc:description/>
  <dc:language>en-US</dc:language>
  <cp:lastModifiedBy/>
  <dcterms:modified xsi:type="dcterms:W3CDTF">2017-01-29T09:14:37Z</dcterms:modified>
  <cp:revision>1</cp:revision>
  <dc:subject/>
  <dc:title/>
</cp:coreProperties>
</file>