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1000" y="79920"/>
            <a:ext cx="9070560" cy="126108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Processing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3262320"/>
            <a:ext cx="907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Bertucci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@mbertucci1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Michael_Bertucci@student.uml.edu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29560" y="1631880"/>
            <a:ext cx="9070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 Khalid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@mkhalid578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Muhammed_Khalid@student.uml.edu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29560" y="5075280"/>
            <a:ext cx="907056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 Patel (</a:t>
            </a: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@vibhutipatel18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Vibhuti_Patel1@student.uml.edu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189080"/>
            <a:ext cx="9070560" cy="55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Proposing the creation of an </a:t>
            </a:r>
            <a:r>
              <a:rPr b="1" lang="en-US" sz="2800" spc="-1" strike="noStrike" u="sng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Order Processing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A business often needs to purchase items from external vendors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With this application, employees from across the company can see: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What has been ordered?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Who ordered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For which project/department?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How many? From where?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What is the cost?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How long will it take to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112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it is important to develop a system to solve this question?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54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Large companies can lose time and money from inefficiency and overspending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Order Processing app would: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 coordination between departments so company does not order more items than 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it easy to calculate the expenses of each project or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time by automatically notifying manager when new order needs approval or notifying department when order has arrived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Centralize ordering so company doesn't need to provide financial account info to every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Related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56280" y="1494000"/>
            <a:ext cx="9070560" cy="52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already exist proprietary software systems for order management sold by a variety of companies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Polish software company Exence</a:t>
            </a:r>
            <a:r>
              <a:rPr b="0" lang="en-US" sz="3200" spc="-1" strike="noStrike" baseline="3000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has a product that happens to be very similar to our idea, but is a desktop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312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Ours is a web app for ease of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3120" indent="-456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Adding a desktop client for our application could be a feature for future extension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32600" y="6839640"/>
            <a:ext cx="689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https://www.exence.com/en/offer/internal-order-processing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Proposed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49240" y="1494000"/>
            <a:ext cx="8229240" cy="61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app will run in a web browser and consist of a user interface and a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will have listing of all the orders that exist for the company, and will have columns for different fields: </a:t>
            </a:r>
            <a:r>
              <a:rPr b="0" i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Department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Quantity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i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Cost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i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i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users will be able to add orders to the system, or cancel their existing 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Users who log in as a manager can confirm the orders and notify the user who placed the order when it arrives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Proposed Approach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849240" y="1494000"/>
            <a:ext cx="8229240" cy="46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front end of the app will be programmed using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back end will consist of a database that will contain all order objects and their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1f497d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view in UI will be populated directly from the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1f497d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Entries will be added, deleted, or modified based on the front end users’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(Test Plan)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sessions of the webpage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1 submit order on the web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2 see if those updates occur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a real simulation to see that software works as we want it 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integrity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insertion/deletion/modification via 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connectivity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5760" y="145368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Organize, develop a plan, and converse with the 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Github repository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the tools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facilitate an Agile environment. Create a backlog of all tasks needed for the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Decide on a component of the project to develop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 a sprint from the relevant tasks in the backlog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person write their code and unit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Integrate our work and test that it works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 to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Update/Add to backlog if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4, 5,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 new iteration of the steps from week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major components of the project must be assigned such that the project can be completed in at most 6-7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LibreOffice/5.1.4.2$Linux_X86_64 LibreOffice_project/10m0$Build-2</Application>
  <Words>512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2017-01-29T08:46:26Z</dcterms:created>
  <dc:creator>Patel1, Vibhuti Y</dc:creator>
  <dc:description/>
  <dc:language>en-US</dc:language>
  <cp:lastModifiedBy/>
  <dcterms:modified xsi:type="dcterms:W3CDTF">2017-02-07T13:36:38Z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