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9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4000" y="2860560"/>
            <a:ext cx="4426560" cy="9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160000" cy="9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2772360" y="1768680"/>
            <a:ext cx="2160000" cy="9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2772360" y="2860560"/>
            <a:ext cx="2160000" cy="9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04000" y="2860560"/>
            <a:ext cx="2160000" cy="9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1407240" y="1768320"/>
            <a:ext cx="2620080" cy="209052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1407240" y="1768320"/>
            <a:ext cx="2620080" cy="2090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160000" cy="2090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2772360" y="1768680"/>
            <a:ext cx="2160000" cy="2090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160000" cy="9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4000" y="2860560"/>
            <a:ext cx="2160000" cy="9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2772360" y="1768680"/>
            <a:ext cx="2160000" cy="2090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160000" cy="2090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2772360" y="1768680"/>
            <a:ext cx="2160000" cy="9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2772360" y="2860560"/>
            <a:ext cx="2160000" cy="9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160000" cy="9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2772360" y="1768680"/>
            <a:ext cx="2160000" cy="9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2860560"/>
            <a:ext cx="4426560" cy="9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9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2860560"/>
            <a:ext cx="4426560" cy="9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160000" cy="9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2772360" y="1768680"/>
            <a:ext cx="2160000" cy="9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2772360" y="2860560"/>
            <a:ext cx="2160000" cy="9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04000" y="2860560"/>
            <a:ext cx="2160000" cy="9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1407240" y="1768320"/>
            <a:ext cx="2620080" cy="209052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1407240" y="1768320"/>
            <a:ext cx="2620080" cy="2090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160000" cy="2090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2772360" y="1768680"/>
            <a:ext cx="2160000" cy="2090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160000" cy="9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4000" y="2860560"/>
            <a:ext cx="2160000" cy="9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2772360" y="1768680"/>
            <a:ext cx="2160000" cy="2090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160000" cy="20905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2772360" y="1768680"/>
            <a:ext cx="2160000" cy="9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2772360" y="2860560"/>
            <a:ext cx="2160000" cy="9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160000" cy="9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2772360" y="1768680"/>
            <a:ext cx="2160000" cy="9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4000" y="2860560"/>
            <a:ext cx="4426560" cy="9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www.exence.com/en/offer/internal-order-processing" TargetMode="External"/><Relationship Id="rId2" Type="http://schemas.openxmlformats.org/officeDocument/2006/relationships/hyperlink" Target="http://flask.pocoo.org/docs/0.12/" TargetMode="External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621000" y="79920"/>
            <a:ext cx="9070200" cy="1260720"/>
          </a:xfrm>
          <a:prstGeom prst="rect">
            <a:avLst/>
          </a:prstGeom>
          <a:ln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8064a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Order Processing Application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504000" y="3262320"/>
            <a:ext cx="9070200" cy="173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Michael Bertucci (</a:t>
            </a:r>
            <a:r>
              <a:rPr b="0" lang="en-US" sz="3200" spc="-1" strike="noStrike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@mbertucci1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 (Retired)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Michael_Bertucci@student.uml.edu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3"/>
          <p:cNvSpPr/>
          <p:nvPr/>
        </p:nvSpPr>
        <p:spPr>
          <a:xfrm>
            <a:off x="529560" y="1631880"/>
            <a:ext cx="9070200" cy="14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Muhammed Khalid (</a:t>
            </a:r>
            <a:r>
              <a:rPr b="0" lang="en-US" sz="3200" spc="-1" strike="noStrike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@mkhalid578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Muhammed_Khalid@student.uml.edu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4"/>
          <p:cNvSpPr/>
          <p:nvPr/>
        </p:nvSpPr>
        <p:spPr>
          <a:xfrm>
            <a:off x="529560" y="5075280"/>
            <a:ext cx="9070200" cy="181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Vibhuti Patel (</a:t>
            </a:r>
            <a:r>
              <a:rPr b="0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@vibhutipatel18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Vibhuti_Patel@student.uml.edu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182880" y="276480"/>
            <a:ext cx="9687600" cy="127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8064a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Conclusion and the Future...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64080" y="1025640"/>
            <a:ext cx="9806400" cy="647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We were able to include most of the things we had     planned in our product backlog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- 2 Scrum Sprints – 13 Stories – 41 story pts. (hours)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A working web application with a few exceptions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We are novice web developers and still have a lot      to learn. We wanted to challenge ourselves with this   one.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Future Plans (SW Engineering II?):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Include a proper notification system (login, order         placements)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Password encryption (hashing, hex)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Domain and hosting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Improved database schema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Desktop Application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8064a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References: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Exence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1"/>
              </a:rPr>
              <a:t>https://www.exence.com/en/offer/internal-order-processing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Flask (Python Framework)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2"/>
              </a:rPr>
              <a:t>http://flask.pocoo.org/docs/0.12/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MySQL Database (by Oracle)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TextShape 3"/>
          <p:cNvSpPr txBox="1"/>
          <p:nvPr/>
        </p:nvSpPr>
        <p:spPr>
          <a:xfrm>
            <a:off x="450360" y="3951000"/>
            <a:ext cx="256716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https://www.mysql.com/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301320"/>
            <a:ext cx="9070200" cy="113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8064a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Introduction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1189080"/>
            <a:ext cx="9070200" cy="552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1f497d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Proposing the creation of an </a:t>
            </a:r>
            <a:r>
              <a:rPr b="1" lang="en-US" sz="2800" spc="-1" strike="noStrike" u="sng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Arial"/>
                <a:ea typeface="DejaVu Sans"/>
              </a:rPr>
              <a:t>Order Processing application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1f497d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Arial"/>
                <a:ea typeface="DejaVu Sans"/>
              </a:rPr>
              <a:t>A business often needs to purchase items from external vendors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1f497d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Arial"/>
                <a:ea typeface="DejaVu Sans"/>
              </a:rPr>
              <a:t>With this application, employees from across the company can see: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c0504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c0504d"/>
                </a:solidFill>
                <a:uFill>
                  <a:solidFill>
                    <a:srgbClr val="1f497d"/>
                  </a:solidFill>
                </a:uFill>
                <a:latin typeface="Arial"/>
                <a:ea typeface="DejaVu Sans"/>
              </a:rPr>
              <a:t>What has been ordered?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c0504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c0504d"/>
                </a:solidFill>
                <a:uFill>
                  <a:solidFill>
                    <a:srgbClr val="1f497d"/>
                  </a:solidFill>
                </a:uFill>
                <a:latin typeface="Arial"/>
                <a:ea typeface="DejaVu Sans"/>
              </a:rPr>
              <a:t>Who ordered it?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c0504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c0504d"/>
                </a:solidFill>
                <a:uFill>
                  <a:solidFill>
                    <a:srgbClr val="1f497d"/>
                  </a:solidFill>
                </a:uFill>
                <a:latin typeface="Arial"/>
                <a:ea typeface="DejaVu Sans"/>
              </a:rPr>
              <a:t>For which project/department?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c0504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c0504d"/>
                </a:solidFill>
                <a:uFill>
                  <a:solidFill>
                    <a:srgbClr val="1f497d"/>
                  </a:solidFill>
                </a:uFill>
                <a:latin typeface="Arial"/>
                <a:ea typeface="DejaVu Sans"/>
              </a:rPr>
              <a:t>How many? From where? Why?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c0504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c0504d"/>
                </a:solidFill>
                <a:uFill>
                  <a:solidFill>
                    <a:srgbClr val="1f497d"/>
                  </a:solidFill>
                </a:uFill>
                <a:latin typeface="Arial"/>
                <a:ea typeface="DejaVu Sans"/>
              </a:rPr>
              <a:t>What is the cost?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c0504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c0504d"/>
                </a:solidFill>
                <a:uFill>
                  <a:solidFill>
                    <a:srgbClr val="1f497d"/>
                  </a:solidFill>
                </a:uFill>
                <a:latin typeface="Arial"/>
                <a:ea typeface="DejaVu Sans"/>
              </a:rPr>
              <a:t>How long will it take to arrive?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c0504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c0504d"/>
                </a:solidFill>
                <a:uFill>
                  <a:solidFill>
                    <a:srgbClr val="1f497d"/>
                  </a:solidFill>
                </a:uFill>
                <a:latin typeface="Arial"/>
                <a:ea typeface="DejaVu Sans"/>
              </a:rPr>
              <a:t>Etc…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9112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Why it is important to develop a system to solve this question?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1769040"/>
            <a:ext cx="9070200" cy="547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Large companies can lose time and money from inefficiency and overspending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Order Processing app would: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1f497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Give coordination between departments so company does not order more items than necessary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1f497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Make it easy to calculate the expenses of each project or department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1f497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Save time by automatically notifying manager when new order needs approval or notifying department when order has arrived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1f497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Centralize ordering so company doesn't need to provide financial account info to every department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8064a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Related 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3"/>
          <p:cNvSpPr/>
          <p:nvPr/>
        </p:nvSpPr>
        <p:spPr>
          <a:xfrm>
            <a:off x="656280" y="1494000"/>
            <a:ext cx="9070200" cy="52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There already exist proprietary software systems for order management sold by a variety of companies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Polish software company Exence</a:t>
            </a:r>
            <a:r>
              <a:rPr b="0" lang="en-US" sz="3200" spc="-1" strike="noStrike" baseline="3000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b="0" lang="en-US" sz="3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has a product that happens to be very similar to our idea, but is a desktop app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023120" indent="-45648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Ours is a web app for ease of access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023120" indent="-45648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Adding a desktop client for our application could be a feature for future extension of the project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732600" y="6839640"/>
            <a:ext cx="6897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https://www.exence.com/en/offer/internal-order-processing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39200" y="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8064a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Proposed Approach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3"/>
          <p:cNvSpPr/>
          <p:nvPr/>
        </p:nvSpPr>
        <p:spPr>
          <a:xfrm>
            <a:off x="822960" y="1055160"/>
            <a:ext cx="8228880" cy="662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100000"/>
              </a:lnSpc>
              <a:buClr>
                <a:srgbClr val="1f497d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User interface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HTML/CSS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JavaScript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Digital Order Form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Enter order information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Order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List of orders that have been submitted within the department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profile that contains information related to the users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91440" y="-16380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8064a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Proposed Approach (cont.)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3"/>
          <p:cNvSpPr/>
          <p:nvPr/>
        </p:nvSpPr>
        <p:spPr>
          <a:xfrm>
            <a:off x="365760" y="822960"/>
            <a:ext cx="8228880" cy="10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100000"/>
              </a:lnSpc>
              <a:buClr>
                <a:srgbClr val="1f497d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MySQL Database w/ SQLAlchemy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 rot="21000">
            <a:off x="657360" y="1467720"/>
            <a:ext cx="8010000" cy="6004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274320" y="365760"/>
            <a:ext cx="7364520" cy="7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8064a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Proposed Approach (cont.)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1713240" y="1737360"/>
            <a:ext cx="5967360" cy="4702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274320" y="200520"/>
            <a:ext cx="9601200" cy="127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8064a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Experiment Results and Discussion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274320" y="1478160"/>
            <a:ext cx="9806400" cy="4648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Created a front-end application with a company and   user login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A mySQL database hosted on Google Cloud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Digital Order Form, List of pending and/or approved   orders, and a user editable profile.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Back-end supported using Python Flask and ajax       calls within JavaScript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Demo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91440" y="182880"/>
            <a:ext cx="9687600" cy="127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8064a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Experiment Results and Discussion (cont.)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91440" y="1569600"/>
            <a:ext cx="9806400" cy="4648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were able to create the client side of the application using HTML/CSS and JavaScript. The front-end was accompanied by a back-end using python Flask, a powerful web framework. Through these technologies, we accomplished a company login and a user login to imitate a login system and invoice system. Standard employees can place orders and managers can approve or reject these orders.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Application>LibreOffice/5.1.6.2$Linux_X86_64 LibreOffice_project/10m0$Build-2</Application>
  <Words>512</Words>
  <Paragraphs>69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2017-01-29T08:46:26Z</dcterms:created>
  <dc:creator>Patel1, Vibhuti Y</dc:creator>
  <dc:description/>
  <dc:language>en-US</dc:language>
  <cp:lastModifiedBy/>
  <dcterms:modified xsi:type="dcterms:W3CDTF">2017-04-25T19:03:29Z</dcterms:modified>
  <cp:revision>30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