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6" r:id="rId3"/>
    <p:sldId id="394" r:id="rId5"/>
    <p:sldId id="318" r:id="rId6"/>
    <p:sldId id="395" r:id="rId7"/>
    <p:sldId id="484" r:id="rId8"/>
    <p:sldId id="321" r:id="rId9"/>
    <p:sldId id="356" r:id="rId10"/>
    <p:sldId id="357" r:id="rId11"/>
    <p:sldId id="358" r:id="rId12"/>
    <p:sldId id="359" r:id="rId13"/>
    <p:sldId id="483" r:id="rId14"/>
    <p:sldId id="396" r:id="rId15"/>
    <p:sldId id="329" r:id="rId16"/>
    <p:sldId id="397" r:id="rId17"/>
    <p:sldId id="398" r:id="rId18"/>
    <p:sldId id="399" r:id="rId19"/>
    <p:sldId id="476" r:id="rId20"/>
  </p:sldIdLst>
  <p:sldSz cx="9906000" cy="6858000" type="A4"/>
  <p:notesSz cx="6887845" cy="96234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885A3"/>
    <a:srgbClr val="A0C3D2"/>
    <a:srgbClr val="EAE0DA"/>
    <a:srgbClr val="EAC7C7"/>
    <a:srgbClr val="748DA6"/>
    <a:srgbClr val="A7727D"/>
    <a:srgbClr val="F7F5EB"/>
    <a:srgbClr val="68B6EF"/>
    <a:srgbClr val="6C8DFA"/>
    <a:srgbClr val="6E7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9" autoAdjust="0"/>
    <p:restoredTop sz="78063" autoAdjust="0"/>
  </p:normalViewPr>
  <p:slideViewPr>
    <p:cSldViewPr showGuides="1">
      <p:cViewPr varScale="1">
        <p:scale>
          <a:sx n="134" d="100"/>
          <a:sy n="134" d="100"/>
        </p:scale>
        <p:origin x="776" y="1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7956"/>
    </p:cViewPr>
  </p:sorterViewPr>
  <p:notesViewPr>
    <p:cSldViewPr>
      <p:cViewPr varScale="1">
        <p:scale>
          <a:sx n="52" d="100"/>
          <a:sy n="52" d="100"/>
        </p:scale>
        <p:origin x="-1818" y="-78"/>
      </p:cViewPr>
      <p:guideLst>
        <p:guide orient="horz" pos="3031"/>
        <p:guide pos="216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EDDB98-C4E8-024B-831C-0B2495568202}" type="doc">
      <dgm:prSet loTypeId="urn:microsoft.com/office/officeart/2005/8/layout/pyramid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764FBBD-7249-6242-ABCE-E18EA862DE0E}">
      <dgm:prSet custT="1"/>
      <dgm:spPr>
        <a:ln>
          <a:solidFill>
            <a:srgbClr val="D885A3"/>
          </a:solidFill>
        </a:ln>
      </dgm:spPr>
      <dgm:t>
        <a:bodyPr/>
        <a:lstStyle/>
        <a:p>
          <a:r>
            <a:rPr lang="en-GB" sz="2400" dirty="0">
              <a:solidFill>
                <a:schemeClr val="tx1">
                  <a:lumMod val="75000"/>
                  <a:lumOff val="25000"/>
                </a:schemeClr>
              </a:solidFill>
            </a:rPr>
            <a:t>Third party outside organisation</a:t>
          </a:r>
        </a:p>
      </dgm:t>
    </dgm:pt>
    <dgm:pt modelId="{A5A10244-02E0-5E41-896B-3D61B9848891}" cxnId="{AF1E43C5-4D86-DE49-AF70-08B61E7A664C}" type="parTrans">
      <dgm:prSet/>
      <dgm:spPr/>
      <dgm:t>
        <a:bodyPr/>
        <a:lstStyle/>
        <a:p>
          <a:endParaRPr lang="en-GB"/>
        </a:p>
      </dgm:t>
    </dgm:pt>
    <dgm:pt modelId="{CF2A642B-4D0F-4A4B-A9F8-C2FD21BA610E}" cxnId="{AF1E43C5-4D86-DE49-AF70-08B61E7A664C}" type="sibTrans">
      <dgm:prSet/>
      <dgm:spPr/>
      <dgm:t>
        <a:bodyPr/>
        <a:lstStyle/>
        <a:p>
          <a:endParaRPr lang="en-GB"/>
        </a:p>
      </dgm:t>
    </dgm:pt>
    <dgm:pt modelId="{672D5A4F-17EF-E940-82BD-F57BA16BE4B0}">
      <dgm:prSet phldrT="[Text]" custT="1"/>
      <dgm:spPr>
        <a:ln>
          <a:solidFill>
            <a:srgbClr val="D885A3"/>
          </a:solidFill>
        </a:ln>
      </dgm:spPr>
      <dgm:t>
        <a:bodyPr/>
        <a:lstStyle/>
        <a:p>
          <a:r>
            <a:rPr lang="en-GB" sz="2400" dirty="0">
              <a:solidFill>
                <a:schemeClr val="tx1">
                  <a:lumMod val="75000"/>
                  <a:lumOff val="25000"/>
                </a:schemeClr>
              </a:solidFill>
            </a:rPr>
            <a:t>Internal specialised testers / test consultants </a:t>
          </a:r>
        </a:p>
      </dgm:t>
    </dgm:pt>
    <dgm:pt modelId="{9D35C6AA-2A83-8545-8472-CD731DB27A86}" cxnId="{F604C69B-E6AA-D94C-B901-71F464526783}" type="parTrans">
      <dgm:prSet/>
      <dgm:spPr/>
      <dgm:t>
        <a:bodyPr/>
        <a:lstStyle/>
        <a:p>
          <a:endParaRPr lang="en-GB"/>
        </a:p>
      </dgm:t>
    </dgm:pt>
    <dgm:pt modelId="{01BD0213-13AB-324C-BC64-B8C1B6EB0464}" cxnId="{F604C69B-E6AA-D94C-B901-71F464526783}" type="sibTrans">
      <dgm:prSet/>
      <dgm:spPr/>
      <dgm:t>
        <a:bodyPr/>
        <a:lstStyle/>
        <a:p>
          <a:endParaRPr lang="en-GB"/>
        </a:p>
      </dgm:t>
    </dgm:pt>
    <dgm:pt modelId="{D09ABD53-E32B-C94C-8A05-5903FFE92E1D}">
      <dgm:prSet phldrT="[Text]" custT="1"/>
      <dgm:spPr>
        <a:ln>
          <a:solidFill>
            <a:srgbClr val="D885A3"/>
          </a:solidFill>
        </a:ln>
      </dgm:spPr>
      <dgm:t>
        <a:bodyPr/>
        <a:lstStyle/>
        <a:p>
          <a:r>
            <a:rPr lang="en-GB" sz="2400" dirty="0">
              <a:solidFill>
                <a:schemeClr val="tx1">
                  <a:lumMod val="75000"/>
                  <a:lumOff val="25000"/>
                </a:schemeClr>
              </a:solidFill>
            </a:rPr>
            <a:t>Developer’s sole responsibility</a:t>
          </a:r>
        </a:p>
      </dgm:t>
    </dgm:pt>
    <dgm:pt modelId="{5C1835F6-CA65-4444-B773-FAC6E2067918}" cxnId="{C98B8301-0135-6249-BCC3-455D4545CEE5}" type="parTrans">
      <dgm:prSet/>
      <dgm:spPr/>
      <dgm:t>
        <a:bodyPr/>
        <a:lstStyle/>
        <a:p>
          <a:endParaRPr lang="en-GB"/>
        </a:p>
      </dgm:t>
    </dgm:pt>
    <dgm:pt modelId="{5EE237FC-4641-B542-811F-196CEAB6C05D}" cxnId="{C98B8301-0135-6249-BCC3-455D4545CEE5}" type="sibTrans">
      <dgm:prSet/>
      <dgm:spPr/>
      <dgm:t>
        <a:bodyPr/>
        <a:lstStyle/>
        <a:p>
          <a:endParaRPr lang="en-GB"/>
        </a:p>
      </dgm:t>
    </dgm:pt>
    <dgm:pt modelId="{7408FEF2-F869-EE4A-A3AE-F5096190ACBB}">
      <dgm:prSet phldrT="[Text]" custT="1"/>
      <dgm:spPr>
        <a:ln>
          <a:solidFill>
            <a:srgbClr val="D885A3"/>
          </a:solidFill>
        </a:ln>
      </dgm:spPr>
      <dgm:t>
        <a:bodyPr/>
        <a:lstStyle/>
        <a:p>
          <a:r>
            <a:rPr lang="en-GB" sz="2400" dirty="0">
              <a:solidFill>
                <a:schemeClr val="tx1">
                  <a:lumMod val="75000"/>
                  <a:lumOff val="25000"/>
                </a:schemeClr>
              </a:solidFill>
            </a:rPr>
            <a:t>Tester(s) in dev team</a:t>
          </a:r>
        </a:p>
      </dgm:t>
    </dgm:pt>
    <dgm:pt modelId="{E96B9501-220C-614F-A00E-71259B81640C}" cxnId="{46AF0854-A1F0-E341-8B38-F362F8A35D32}" type="parTrans">
      <dgm:prSet/>
      <dgm:spPr/>
      <dgm:t>
        <a:bodyPr/>
        <a:lstStyle/>
        <a:p>
          <a:endParaRPr lang="en-GB"/>
        </a:p>
      </dgm:t>
    </dgm:pt>
    <dgm:pt modelId="{C0A019AC-3C0A-D046-830D-742205021A04}" cxnId="{46AF0854-A1F0-E341-8B38-F362F8A35D32}" type="sibTrans">
      <dgm:prSet/>
      <dgm:spPr/>
      <dgm:t>
        <a:bodyPr/>
        <a:lstStyle/>
        <a:p>
          <a:endParaRPr lang="en-GB"/>
        </a:p>
      </dgm:t>
    </dgm:pt>
    <dgm:pt modelId="{76956F65-33CC-C14E-B6C8-8AA2D53F3E78}">
      <dgm:prSet phldrT="[Text]" custT="1"/>
      <dgm:spPr>
        <a:ln>
          <a:solidFill>
            <a:srgbClr val="D885A3"/>
          </a:solidFill>
        </a:ln>
      </dgm:spPr>
      <dgm:t>
        <a:bodyPr/>
        <a:lstStyle/>
        <a:p>
          <a:r>
            <a:rPr lang="en-GB" sz="2400">
              <a:solidFill>
                <a:schemeClr val="tx1">
                  <a:lumMod val="75000"/>
                  <a:lumOff val="25000"/>
                </a:schemeClr>
              </a:solidFill>
            </a:rPr>
            <a:t>Testers outside dev team</a:t>
          </a:r>
        </a:p>
      </dgm:t>
    </dgm:pt>
    <dgm:pt modelId="{A7AF00D2-FA8A-E944-9717-59F503AE26C0}" cxnId="{B94513C1-6A43-9247-88A4-0FEB31173400}" type="parTrans">
      <dgm:prSet/>
      <dgm:spPr/>
      <dgm:t>
        <a:bodyPr/>
        <a:lstStyle/>
        <a:p>
          <a:endParaRPr lang="en-GB"/>
        </a:p>
      </dgm:t>
    </dgm:pt>
    <dgm:pt modelId="{C84088E3-C31E-B248-AA69-731609E678F9}" cxnId="{B94513C1-6A43-9247-88A4-0FEB31173400}" type="sibTrans">
      <dgm:prSet/>
      <dgm:spPr/>
      <dgm:t>
        <a:bodyPr/>
        <a:lstStyle/>
        <a:p>
          <a:endParaRPr lang="en-GB"/>
        </a:p>
      </dgm:t>
    </dgm:pt>
    <dgm:pt modelId="{6A67E313-AC77-7541-8A03-30B034348CCC}" type="pres">
      <dgm:prSet presAssocID="{6BEDDB98-C4E8-024B-831C-0B2495568202}" presName="compositeShape" presStyleCnt="0">
        <dgm:presLayoutVars>
          <dgm:dir/>
          <dgm:resizeHandles/>
        </dgm:presLayoutVars>
      </dgm:prSet>
      <dgm:spPr/>
    </dgm:pt>
    <dgm:pt modelId="{A94FB04A-1D4B-704C-A939-926D13D07ACF}" type="pres">
      <dgm:prSet presAssocID="{6BEDDB98-C4E8-024B-831C-0B2495568202}" presName="pyramid" presStyleLbl="node1" presStyleIdx="0" presStyleCnt="1" custAng="10800000"/>
      <dgm:spPr>
        <a:solidFill>
          <a:srgbClr val="F4C1BD"/>
        </a:solidFill>
      </dgm:spPr>
    </dgm:pt>
    <dgm:pt modelId="{8CFB1108-84BD-604E-BBAB-53E87352E015}" type="pres">
      <dgm:prSet presAssocID="{6BEDDB98-C4E8-024B-831C-0B2495568202}" presName="theList" presStyleCnt="0"/>
      <dgm:spPr/>
    </dgm:pt>
    <dgm:pt modelId="{0CC43198-707A-E449-9AEA-3AAA497FB31E}" type="pres">
      <dgm:prSet presAssocID="{F764FBBD-7249-6242-ABCE-E18EA862DE0E}" presName="aNode" presStyleLbl="fgAcc1" presStyleIdx="0" presStyleCnt="5" custScaleX="129833" custLinFactNeighborX="19066">
        <dgm:presLayoutVars>
          <dgm:bulletEnabled val="1"/>
        </dgm:presLayoutVars>
      </dgm:prSet>
      <dgm:spPr/>
    </dgm:pt>
    <dgm:pt modelId="{850B3B02-E115-4D43-8C94-44E46949B0B2}" type="pres">
      <dgm:prSet presAssocID="{F764FBBD-7249-6242-ABCE-E18EA862DE0E}" presName="aSpace" presStyleCnt="0"/>
      <dgm:spPr/>
    </dgm:pt>
    <dgm:pt modelId="{0A83B5C2-DB87-8444-96FC-76C660DF7D25}" type="pres">
      <dgm:prSet presAssocID="{672D5A4F-17EF-E940-82BD-F57BA16BE4B0}" presName="aNode" presStyleLbl="fgAcc1" presStyleIdx="1" presStyleCnt="5" custScaleX="129833" custLinFactNeighborX="19066">
        <dgm:presLayoutVars>
          <dgm:bulletEnabled val="1"/>
        </dgm:presLayoutVars>
      </dgm:prSet>
      <dgm:spPr/>
    </dgm:pt>
    <dgm:pt modelId="{E4750FE4-E607-FF47-A979-1059FA41DD3A}" type="pres">
      <dgm:prSet presAssocID="{672D5A4F-17EF-E940-82BD-F57BA16BE4B0}" presName="aSpace" presStyleCnt="0"/>
      <dgm:spPr/>
    </dgm:pt>
    <dgm:pt modelId="{FD52AB0E-A6BB-2249-BF7C-42C4487019BC}" type="pres">
      <dgm:prSet presAssocID="{76956F65-33CC-C14E-B6C8-8AA2D53F3E78}" presName="aNode" presStyleLbl="fgAcc1" presStyleIdx="2" presStyleCnt="5" custScaleX="129833" custLinFactNeighborX="19066">
        <dgm:presLayoutVars>
          <dgm:bulletEnabled val="1"/>
        </dgm:presLayoutVars>
      </dgm:prSet>
      <dgm:spPr/>
    </dgm:pt>
    <dgm:pt modelId="{3BE90737-E3C7-9A44-82E5-EA94CF20FF7A}" type="pres">
      <dgm:prSet presAssocID="{76956F65-33CC-C14E-B6C8-8AA2D53F3E78}" presName="aSpace" presStyleCnt="0"/>
      <dgm:spPr/>
    </dgm:pt>
    <dgm:pt modelId="{665677BF-B069-4647-9AE8-DE9D81496EC6}" type="pres">
      <dgm:prSet presAssocID="{7408FEF2-F869-EE4A-A3AE-F5096190ACBB}" presName="aNode" presStyleLbl="fgAcc1" presStyleIdx="3" presStyleCnt="5" custScaleX="129833" custLinFactNeighborX="19066">
        <dgm:presLayoutVars>
          <dgm:bulletEnabled val="1"/>
        </dgm:presLayoutVars>
      </dgm:prSet>
      <dgm:spPr/>
    </dgm:pt>
    <dgm:pt modelId="{41A415F0-2832-2A45-A7CB-A189D0F2CA1F}" type="pres">
      <dgm:prSet presAssocID="{7408FEF2-F869-EE4A-A3AE-F5096190ACBB}" presName="aSpace" presStyleCnt="0"/>
      <dgm:spPr/>
    </dgm:pt>
    <dgm:pt modelId="{BE36DB1F-C2CC-D042-925C-748AACC9F135}" type="pres">
      <dgm:prSet presAssocID="{D09ABD53-E32B-C94C-8A05-5903FFE92E1D}" presName="aNode" presStyleLbl="fgAcc1" presStyleIdx="4" presStyleCnt="5" custScaleX="129833" custLinFactNeighborX="19066">
        <dgm:presLayoutVars>
          <dgm:bulletEnabled val="1"/>
        </dgm:presLayoutVars>
      </dgm:prSet>
      <dgm:spPr/>
    </dgm:pt>
    <dgm:pt modelId="{50D9E267-C605-CE44-867F-57C22A79BFB3}" type="pres">
      <dgm:prSet presAssocID="{D09ABD53-E32B-C94C-8A05-5903FFE92E1D}" presName="aSpace" presStyleCnt="0"/>
      <dgm:spPr/>
    </dgm:pt>
  </dgm:ptLst>
  <dgm:cxnLst>
    <dgm:cxn modelId="{C98B8301-0135-6249-BCC3-455D4545CEE5}" srcId="{6BEDDB98-C4E8-024B-831C-0B2495568202}" destId="{D09ABD53-E32B-C94C-8A05-5903FFE92E1D}" srcOrd="4" destOrd="0" parTransId="{5C1835F6-CA65-4444-B773-FAC6E2067918}" sibTransId="{5EE237FC-4641-B542-811F-196CEAB6C05D}"/>
    <dgm:cxn modelId="{46AF0854-A1F0-E341-8B38-F362F8A35D32}" srcId="{6BEDDB98-C4E8-024B-831C-0B2495568202}" destId="{7408FEF2-F869-EE4A-A3AE-F5096190ACBB}" srcOrd="3" destOrd="0" parTransId="{E96B9501-220C-614F-A00E-71259B81640C}" sibTransId="{C0A019AC-3C0A-D046-830D-742205021A04}"/>
    <dgm:cxn modelId="{56D4C655-DF9D-0C4A-887A-D605E99DAAA9}" type="presOf" srcId="{D09ABD53-E32B-C94C-8A05-5903FFE92E1D}" destId="{BE36DB1F-C2CC-D042-925C-748AACC9F135}" srcOrd="0" destOrd="0" presId="urn:microsoft.com/office/officeart/2005/8/layout/pyramid2"/>
    <dgm:cxn modelId="{3B19A169-DEC3-3C47-8A3C-C17A85AC5698}" type="presOf" srcId="{6BEDDB98-C4E8-024B-831C-0B2495568202}" destId="{6A67E313-AC77-7541-8A03-30B034348CCC}" srcOrd="0" destOrd="0" presId="urn:microsoft.com/office/officeart/2005/8/layout/pyramid2"/>
    <dgm:cxn modelId="{A2EDA796-95A3-2D40-AD8D-2359745E4ADC}" type="presOf" srcId="{76956F65-33CC-C14E-B6C8-8AA2D53F3E78}" destId="{FD52AB0E-A6BB-2249-BF7C-42C4487019BC}" srcOrd="0" destOrd="0" presId="urn:microsoft.com/office/officeart/2005/8/layout/pyramid2"/>
    <dgm:cxn modelId="{F604C69B-E6AA-D94C-B901-71F464526783}" srcId="{6BEDDB98-C4E8-024B-831C-0B2495568202}" destId="{672D5A4F-17EF-E940-82BD-F57BA16BE4B0}" srcOrd="1" destOrd="0" parTransId="{9D35C6AA-2A83-8545-8472-CD731DB27A86}" sibTransId="{01BD0213-13AB-324C-BC64-B8C1B6EB0464}"/>
    <dgm:cxn modelId="{08B3E9A0-68FF-B547-8583-27FD6933A262}" type="presOf" srcId="{F764FBBD-7249-6242-ABCE-E18EA862DE0E}" destId="{0CC43198-707A-E449-9AEA-3AAA497FB31E}" srcOrd="0" destOrd="0" presId="urn:microsoft.com/office/officeart/2005/8/layout/pyramid2"/>
    <dgm:cxn modelId="{B94513C1-6A43-9247-88A4-0FEB31173400}" srcId="{6BEDDB98-C4E8-024B-831C-0B2495568202}" destId="{76956F65-33CC-C14E-B6C8-8AA2D53F3E78}" srcOrd="2" destOrd="0" parTransId="{A7AF00D2-FA8A-E944-9717-59F503AE26C0}" sibTransId="{C84088E3-C31E-B248-AA69-731609E678F9}"/>
    <dgm:cxn modelId="{AF1E43C5-4D86-DE49-AF70-08B61E7A664C}" srcId="{6BEDDB98-C4E8-024B-831C-0B2495568202}" destId="{F764FBBD-7249-6242-ABCE-E18EA862DE0E}" srcOrd="0" destOrd="0" parTransId="{A5A10244-02E0-5E41-896B-3D61B9848891}" sibTransId="{CF2A642B-4D0F-4A4B-A9F8-C2FD21BA610E}"/>
    <dgm:cxn modelId="{07185CF1-2350-5841-98F6-84C451861716}" type="presOf" srcId="{672D5A4F-17EF-E940-82BD-F57BA16BE4B0}" destId="{0A83B5C2-DB87-8444-96FC-76C660DF7D25}" srcOrd="0" destOrd="0" presId="urn:microsoft.com/office/officeart/2005/8/layout/pyramid2"/>
    <dgm:cxn modelId="{F048B8F3-42F9-5844-AC4B-4DC69D0AD9F3}" type="presOf" srcId="{7408FEF2-F869-EE4A-A3AE-F5096190ACBB}" destId="{665677BF-B069-4647-9AE8-DE9D81496EC6}" srcOrd="0" destOrd="0" presId="urn:microsoft.com/office/officeart/2005/8/layout/pyramid2"/>
    <dgm:cxn modelId="{C9CF56A1-0CCA-A247-AAE2-9444D7009F6B}" type="presParOf" srcId="{6A67E313-AC77-7541-8A03-30B034348CCC}" destId="{A94FB04A-1D4B-704C-A939-926D13D07ACF}" srcOrd="0" destOrd="0" presId="urn:microsoft.com/office/officeart/2005/8/layout/pyramid2"/>
    <dgm:cxn modelId="{E312CE73-1CA4-794B-AE48-A7E17FB6E58C}" type="presParOf" srcId="{6A67E313-AC77-7541-8A03-30B034348CCC}" destId="{8CFB1108-84BD-604E-BBAB-53E87352E015}" srcOrd="1" destOrd="0" presId="urn:microsoft.com/office/officeart/2005/8/layout/pyramid2"/>
    <dgm:cxn modelId="{7F1A20A8-319F-6948-9263-E4470BF3A66C}" type="presParOf" srcId="{8CFB1108-84BD-604E-BBAB-53E87352E015}" destId="{0CC43198-707A-E449-9AEA-3AAA497FB31E}" srcOrd="0" destOrd="0" presId="urn:microsoft.com/office/officeart/2005/8/layout/pyramid2"/>
    <dgm:cxn modelId="{C380C700-0903-4347-9E86-FD1BD7EB112B}" type="presParOf" srcId="{8CFB1108-84BD-604E-BBAB-53E87352E015}" destId="{850B3B02-E115-4D43-8C94-44E46949B0B2}" srcOrd="1" destOrd="0" presId="urn:microsoft.com/office/officeart/2005/8/layout/pyramid2"/>
    <dgm:cxn modelId="{9FA1E553-8407-2543-95FA-2AD35031DFC9}" type="presParOf" srcId="{8CFB1108-84BD-604E-BBAB-53E87352E015}" destId="{0A83B5C2-DB87-8444-96FC-76C660DF7D25}" srcOrd="2" destOrd="0" presId="urn:microsoft.com/office/officeart/2005/8/layout/pyramid2"/>
    <dgm:cxn modelId="{415680A1-F226-4E4A-A8A6-9B406C2D9817}" type="presParOf" srcId="{8CFB1108-84BD-604E-BBAB-53E87352E015}" destId="{E4750FE4-E607-FF47-A979-1059FA41DD3A}" srcOrd="3" destOrd="0" presId="urn:microsoft.com/office/officeart/2005/8/layout/pyramid2"/>
    <dgm:cxn modelId="{AB40D1A7-03C0-7044-8406-34275ADB89C5}" type="presParOf" srcId="{8CFB1108-84BD-604E-BBAB-53E87352E015}" destId="{FD52AB0E-A6BB-2249-BF7C-42C4487019BC}" srcOrd="4" destOrd="0" presId="urn:microsoft.com/office/officeart/2005/8/layout/pyramid2"/>
    <dgm:cxn modelId="{B4804EEB-3B59-FB40-9C08-90ABF012F536}" type="presParOf" srcId="{8CFB1108-84BD-604E-BBAB-53E87352E015}" destId="{3BE90737-E3C7-9A44-82E5-EA94CF20FF7A}" srcOrd="5" destOrd="0" presId="urn:microsoft.com/office/officeart/2005/8/layout/pyramid2"/>
    <dgm:cxn modelId="{FEC50567-79BC-3942-AA6C-F1C35F535017}" type="presParOf" srcId="{8CFB1108-84BD-604E-BBAB-53E87352E015}" destId="{665677BF-B069-4647-9AE8-DE9D81496EC6}" srcOrd="6" destOrd="0" presId="urn:microsoft.com/office/officeart/2005/8/layout/pyramid2"/>
    <dgm:cxn modelId="{4D9E6E8C-1C91-1041-B126-D5E4BDB42B69}" type="presParOf" srcId="{8CFB1108-84BD-604E-BBAB-53E87352E015}" destId="{41A415F0-2832-2A45-A7CB-A189D0F2CA1F}" srcOrd="7" destOrd="0" presId="urn:microsoft.com/office/officeart/2005/8/layout/pyramid2"/>
    <dgm:cxn modelId="{CF523C2B-1480-A64B-A825-E8EE9014E47C}" type="presParOf" srcId="{8CFB1108-84BD-604E-BBAB-53E87352E015}" destId="{BE36DB1F-C2CC-D042-925C-748AACC9F135}" srcOrd="8" destOrd="0" presId="urn:microsoft.com/office/officeart/2005/8/layout/pyramid2"/>
    <dgm:cxn modelId="{4581116B-0B8D-6F46-BDF6-563EB5CFF4FB}" type="presParOf" srcId="{8CFB1108-84BD-604E-BBAB-53E87352E015}" destId="{50D9E267-C605-CE44-867F-57C22A79BFB3}" srcOrd="9" destOrd="0" presId="urn:microsoft.com/office/officeart/2005/8/layout/pyramid2"/>
  </dgm:cxnLst>
  <dgm:bg>
    <a:noFill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767762" cy="5049837"/>
        <a:chOff x="0" y="0"/>
        <a:chExt cx="8767762" cy="5049837"/>
      </a:xfrm>
    </dsp:grpSpPr>
    <dsp:sp modelId="{A94FB04A-1D4B-704C-A939-926D13D07ACF}">
      <dsp:nvSpPr>
        <dsp:cNvPr id="3" name="Isosceles Triangle 2"/>
        <dsp:cNvSpPr/>
      </dsp:nvSpPr>
      <dsp:spPr bwMode="white">
        <a:xfrm rot="10800000">
          <a:off x="217765" y="0"/>
          <a:ext cx="5049837" cy="5049837"/>
        </a:xfrm>
        <a:prstGeom prst="triangle">
          <a:avLst/>
        </a:prstGeom>
        <a:solidFill>
          <a:srgbClr val="F4C1BD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 rot="10800000">
        <a:off x="217765" y="0"/>
        <a:ext cx="5049837" cy="5049837"/>
      </dsp:txXfrm>
    </dsp:sp>
    <dsp:sp modelId="{0CC43198-707A-E449-9AEA-3AAA497FB31E}">
      <dsp:nvSpPr>
        <dsp:cNvPr id="4" name="Rounded Rectangle 3"/>
        <dsp:cNvSpPr/>
      </dsp:nvSpPr>
      <dsp:spPr bwMode="white">
        <a:xfrm>
          <a:off x="2878887" y="504984"/>
          <a:ext cx="4261631" cy="718199"/>
        </a:xfrm>
        <a:prstGeom prst="roundRect">
          <a:avLst/>
        </a:prstGeom>
        <a:ln>
          <a:solidFill>
            <a:srgbClr val="D885A3"/>
          </a:solidFill>
        </a:ln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91439" tIns="91439" rIns="91439" bIns="9143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2400" dirty="0">
              <a:solidFill>
                <a:schemeClr val="tx1">
                  <a:lumMod val="75000"/>
                  <a:lumOff val="25000"/>
                </a:schemeClr>
              </a:solidFill>
            </a:rPr>
            <a:t>Third party outside organisation</a:t>
          </a:r>
          <a:endParaRPr>
            <a:solidFill>
              <a:schemeClr val="dk1"/>
            </a:solidFill>
          </a:endParaRPr>
        </a:p>
      </dsp:txBody>
      <dsp:txXfrm>
        <a:off x="2878887" y="504984"/>
        <a:ext cx="4261631" cy="718199"/>
      </dsp:txXfrm>
    </dsp:sp>
    <dsp:sp modelId="{0A83B5C2-DB87-8444-96FC-76C660DF7D25}">
      <dsp:nvSpPr>
        <dsp:cNvPr id="5" name="Rounded Rectangle 4"/>
        <dsp:cNvSpPr/>
      </dsp:nvSpPr>
      <dsp:spPr bwMode="white">
        <a:xfrm>
          <a:off x="2878887" y="1312958"/>
          <a:ext cx="4261631" cy="718199"/>
        </a:xfrm>
        <a:prstGeom prst="roundRect">
          <a:avLst/>
        </a:prstGeom>
        <a:ln>
          <a:solidFill>
            <a:srgbClr val="D885A3"/>
          </a:solidFill>
        </a:ln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91439" tIns="91439" rIns="91439" bIns="9143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2400" dirty="0">
              <a:solidFill>
                <a:schemeClr val="tx1">
                  <a:lumMod val="75000"/>
                  <a:lumOff val="25000"/>
                </a:schemeClr>
              </a:solidFill>
            </a:rPr>
            <a:t>Internal specialised testers / test consultants </a:t>
          </a:r>
          <a:endParaRPr>
            <a:solidFill>
              <a:schemeClr val="dk1"/>
            </a:solidFill>
          </a:endParaRPr>
        </a:p>
      </dsp:txBody>
      <dsp:txXfrm>
        <a:off x="2878887" y="1312958"/>
        <a:ext cx="4261631" cy="718199"/>
      </dsp:txXfrm>
    </dsp:sp>
    <dsp:sp modelId="{FD52AB0E-A6BB-2249-BF7C-42C4487019BC}">
      <dsp:nvSpPr>
        <dsp:cNvPr id="6" name="Rounded Rectangle 5"/>
        <dsp:cNvSpPr/>
      </dsp:nvSpPr>
      <dsp:spPr bwMode="white">
        <a:xfrm>
          <a:off x="2878887" y="2120932"/>
          <a:ext cx="4261631" cy="718199"/>
        </a:xfrm>
        <a:prstGeom prst="roundRect">
          <a:avLst/>
        </a:prstGeom>
        <a:ln>
          <a:solidFill>
            <a:srgbClr val="D885A3"/>
          </a:solidFill>
        </a:ln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91439" tIns="91439" rIns="91439" bIns="9143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2400">
              <a:solidFill>
                <a:schemeClr val="tx1">
                  <a:lumMod val="75000"/>
                  <a:lumOff val="25000"/>
                </a:schemeClr>
              </a:solidFill>
            </a:rPr>
            <a:t>Testers outside dev team</a:t>
          </a:r>
          <a:endParaRPr>
            <a:solidFill>
              <a:schemeClr val="dk1"/>
            </a:solidFill>
          </a:endParaRPr>
        </a:p>
      </dsp:txBody>
      <dsp:txXfrm>
        <a:off x="2878887" y="2120932"/>
        <a:ext cx="4261631" cy="718199"/>
      </dsp:txXfrm>
    </dsp:sp>
    <dsp:sp modelId="{665677BF-B069-4647-9AE8-DE9D81496EC6}">
      <dsp:nvSpPr>
        <dsp:cNvPr id="7" name="Rounded Rectangle 6"/>
        <dsp:cNvSpPr/>
      </dsp:nvSpPr>
      <dsp:spPr bwMode="white">
        <a:xfrm>
          <a:off x="2878887" y="2928905"/>
          <a:ext cx="4261631" cy="718199"/>
        </a:xfrm>
        <a:prstGeom prst="roundRect">
          <a:avLst/>
        </a:prstGeom>
        <a:ln>
          <a:solidFill>
            <a:srgbClr val="D885A3"/>
          </a:solidFill>
        </a:ln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91439" tIns="91439" rIns="91439" bIns="9143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2400" dirty="0">
              <a:solidFill>
                <a:schemeClr val="tx1">
                  <a:lumMod val="75000"/>
                  <a:lumOff val="25000"/>
                </a:schemeClr>
              </a:solidFill>
            </a:rPr>
            <a:t>Tester(s) in dev team</a:t>
          </a:r>
          <a:endParaRPr>
            <a:solidFill>
              <a:schemeClr val="dk1"/>
            </a:solidFill>
          </a:endParaRPr>
        </a:p>
      </dsp:txBody>
      <dsp:txXfrm>
        <a:off x="2878887" y="2928905"/>
        <a:ext cx="4261631" cy="718199"/>
      </dsp:txXfrm>
    </dsp:sp>
    <dsp:sp modelId="{BE36DB1F-C2CC-D042-925C-748AACC9F135}">
      <dsp:nvSpPr>
        <dsp:cNvPr id="8" name="Rounded Rectangle 7"/>
        <dsp:cNvSpPr/>
      </dsp:nvSpPr>
      <dsp:spPr bwMode="white">
        <a:xfrm>
          <a:off x="2878887" y="3736879"/>
          <a:ext cx="4261631" cy="718199"/>
        </a:xfrm>
        <a:prstGeom prst="roundRect">
          <a:avLst/>
        </a:prstGeom>
        <a:ln>
          <a:solidFill>
            <a:srgbClr val="D885A3"/>
          </a:solidFill>
        </a:ln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91439" tIns="91439" rIns="91439" bIns="9143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2400" dirty="0">
              <a:solidFill>
                <a:schemeClr val="tx1">
                  <a:lumMod val="75000"/>
                  <a:lumOff val="25000"/>
                </a:schemeClr>
              </a:solidFill>
            </a:rPr>
            <a:t>Developer’s sole responsibility</a:t>
          </a:r>
          <a:endParaRPr>
            <a:solidFill>
              <a:schemeClr val="dk1"/>
            </a:solidFill>
          </a:endParaRPr>
        </a:p>
      </dsp:txBody>
      <dsp:txXfrm>
        <a:off x="2878887" y="3736879"/>
        <a:ext cx="4261631" cy="718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dir/>
      <dgm:resizeHandles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6022975" y="234950"/>
            <a:ext cx="561975" cy="2667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0325" tIns="23812" rIns="60325" bIns="23812">
            <a:spAutoFit/>
          </a:bodyPr>
          <a:lstStyle>
            <a:lvl1pPr defTabSz="87820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7820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7820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7820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7820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78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78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78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78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88000"/>
              </a:lnSpc>
              <a:defRPr/>
            </a:pPr>
            <a:r>
              <a:rPr lang="en-GB" altLang="en-US" sz="1700" b="1">
                <a:latin typeface="Times New Roman" panose="02020603050405020304" pitchFamily="18" charset="0"/>
              </a:rPr>
              <a:t>5-</a:t>
            </a:r>
            <a:fld id="{2C1048A9-5D2F-604C-9A53-E35451F450D3}" type="slidenum">
              <a:rPr lang="en-GB" altLang="en-US" sz="1700" b="1">
                <a:latin typeface="Times New Roman" panose="02020603050405020304" pitchFamily="18" charset="0"/>
              </a:rPr>
            </a:fld>
            <a:endParaRPr lang="en-GB" altLang="en-US" sz="1700" b="1">
              <a:latin typeface="Times New Roman" panose="02020603050405020304" pitchFamily="18" charset="0"/>
            </a:endParaRPr>
          </a:p>
        </p:txBody>
      </p:sp>
      <p:sp>
        <p:nvSpPr>
          <p:cNvPr id="3075" name="Line 7"/>
          <p:cNvSpPr>
            <a:spLocks noChangeShapeType="1"/>
          </p:cNvSpPr>
          <p:nvPr/>
        </p:nvSpPr>
        <p:spPr bwMode="auto">
          <a:xfrm>
            <a:off x="776288" y="4811713"/>
            <a:ext cx="5335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207000" y="9209088"/>
            <a:ext cx="1370013" cy="1809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57150" tIns="22225" rIns="57150" bIns="22225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480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55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75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95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815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35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900">
                <a:latin typeface="Arial" panose="020B0604020202020204" pitchFamily="34" charset="0"/>
              </a:rPr>
              <a:t>© </a:t>
            </a:r>
            <a:r>
              <a:rPr lang="en-GB" altLang="en-US" sz="900"/>
              <a:t>Grove Consultants, 2000</a:t>
            </a:r>
            <a:endParaRPr lang="en-GB" altLang="en-US" sz="900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458788" y="9220200"/>
            <a:ext cx="795337" cy="1698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57150" tIns="22225" rIns="57150" bIns="22225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480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55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75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95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815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35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2000"/>
              </a:lnSpc>
              <a:defRPr/>
            </a:pPr>
            <a:r>
              <a:rPr lang="en-GB" altLang="en-US" sz="800"/>
              <a:t>STF000124V1.3</a:t>
            </a:r>
            <a:endParaRPr lang="en-GB" altLang="en-US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1750" y="12700"/>
            <a:ext cx="3000375" cy="449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t" anchorCtr="0" compatLnSpc="1"/>
          <a:lstStyle>
            <a:lvl1pPr defTabSz="762000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9538" y="12700"/>
            <a:ext cx="3000375" cy="449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t" anchorCtr="0" compatLnSpc="1"/>
          <a:lstStyle>
            <a:lvl1pPr algn="r" defTabSz="762000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31750" y="9161463"/>
            <a:ext cx="3000375" cy="4492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b" anchorCtr="0" compatLnSpc="1"/>
          <a:lstStyle>
            <a:lvl1pPr defTabSz="762000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9538" y="9161463"/>
            <a:ext cx="3000375" cy="4492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b" anchorCtr="0" compatLnSpc="1"/>
          <a:lstStyle>
            <a:lvl1pPr algn="r" defTabSz="762000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F87F3CA-3F20-8542-A4CA-4AB2985FAE98}" type="slidenum">
              <a:rPr lang="en-GB" altLang="en-US"/>
            </a:fld>
            <a:endParaRPr lang="en-GB" altLang="en-US"/>
          </a:p>
        </p:txBody>
      </p:sp>
      <p:sp>
        <p:nvSpPr>
          <p:cNvPr id="2054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7588" y="820738"/>
            <a:ext cx="4865687" cy="3368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646113" y="4392613"/>
            <a:ext cx="735012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0325" tIns="23812" rIns="60325" bIns="23812">
            <a:spAutoFit/>
          </a:bodyPr>
          <a:lstStyle>
            <a:lvl1pPr defTabSz="87820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8150" defTabSz="87820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78205" defTabSz="87820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16355" defTabSz="87820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55775" defTabSz="87820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12975" defTabSz="878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70175" defTabSz="878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27375" defTabSz="878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4575" defTabSz="878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GB" altLang="en-US" sz="1700" b="1">
                <a:latin typeface="Arial" panose="020B0604020202020204" pitchFamily="34" charset="0"/>
              </a:rPr>
              <a:t>Notes</a:t>
            </a:r>
            <a:endParaRPr lang="en-GB" altLang="en-US" sz="1700" b="1">
              <a:latin typeface="Arial" panose="020B0604020202020204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280150" y="177800"/>
            <a:ext cx="381000" cy="2778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0325" tIns="23812" rIns="60325" bIns="23812">
            <a:spAutoFit/>
          </a:bodyPr>
          <a:lstStyle>
            <a:lvl1pPr defTabSz="87820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7820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7820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7820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7820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78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78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78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78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92000"/>
              </a:lnSpc>
              <a:defRPr/>
            </a:pPr>
            <a:fld id="{B09F4499-1C18-2A47-A515-152C35895C99}" type="slidenum">
              <a:rPr lang="en-GB" altLang="en-US" sz="1700" b="1">
                <a:latin typeface="Times New Roman" panose="02020603050405020304" pitchFamily="18" charset="0"/>
              </a:rPr>
            </a:fld>
            <a:endParaRPr lang="en-GB" altLang="en-US" sz="1700" b="1">
              <a:latin typeface="Times New Roman" panose="02020603050405020304" pitchFamily="18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5205413" y="9209088"/>
            <a:ext cx="1398587" cy="1746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57150" tIns="22225" rIns="57150" bIns="22225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480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55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75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95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815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355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GB" altLang="en-US" sz="900">
                <a:latin typeface="Arial" panose="020B0604020202020204" pitchFamily="34" charset="0"/>
              </a:rPr>
              <a:t>© </a:t>
            </a:r>
            <a:r>
              <a:rPr lang="en-GB" altLang="en-US" sz="900"/>
              <a:t>Grove Consultants, 1997</a:t>
            </a:r>
            <a:endParaRPr lang="en-GB" altLang="en-US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6" name="Notes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1" dirty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CEF47F-A321-AC40-ABEB-5A13FA55E233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87F3CA-3F20-8542-A4CA-4AB2985FAE98}" type="slidenum">
              <a:rPr lang="en-GB" altLang="en-US" smtClean="0"/>
            </a:fld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9" name="Notes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630738"/>
            <a:ext cx="5510213" cy="378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endParaRPr lang="en-US" altLang="en-US"/>
          </a:p>
        </p:txBody>
      </p:sp>
      <p:sp>
        <p:nvSpPr>
          <p:cNvPr id="24580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62CB81-D557-6446-947E-8D471796CB23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87F3CA-3F20-8542-A4CA-4AB2985FAE98}" type="slidenum">
              <a:rPr lang="en-GB" altLang="en-US" smtClean="0"/>
            </a:fld>
            <a:endParaRPr lang="en-GB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87F3CA-3F20-8542-A4CA-4AB2985FAE98}" type="slidenum">
              <a:rPr lang="en-GB" altLang="en-US" smtClean="0"/>
            </a:fld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630738"/>
            <a:ext cx="5510213" cy="378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C41AA5-7642-F64C-AE79-6814114198BB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87F3CA-3F20-8542-A4CA-4AB2985FAE98}" type="slidenum">
              <a:rPr lang="en-GB" altLang="en-US" smtClean="0"/>
            </a:fld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3" name="Notes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630738"/>
            <a:ext cx="5510213" cy="378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SG" dirty="0">
                <a:effectLst/>
                <a:latin typeface="Helvetica Neue" panose="02000503000000020004" pitchFamily="2" charset="0"/>
              </a:rPr>
              <a:t>Often in UT &amp; CIT</a:t>
            </a:r>
            <a:endParaRPr lang="en-SG" dirty="0">
              <a:effectLst/>
              <a:latin typeface="Helvetica Neue" panose="02000503000000020004" pitchFamily="2" charset="0"/>
            </a:endParaRPr>
          </a:p>
          <a:p>
            <a:endParaRPr lang="en-US" altLang="en-US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ECA3B1-AC2C-924F-B937-D69D63283E29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9" name="Notes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630738"/>
            <a:ext cx="5510213" cy="378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SG" dirty="0">
                <a:effectLst/>
                <a:latin typeface="Helvetica Neue" panose="02000503000000020004" pitchFamily="2" charset="0"/>
              </a:rPr>
              <a:t>Often in UT &amp; CIT</a:t>
            </a:r>
            <a:endParaRPr lang="en-SG" dirty="0">
              <a:effectLst/>
              <a:latin typeface="Helvetica Neue" panose="02000503000000020004" pitchFamily="2" charset="0"/>
            </a:endParaRPr>
          </a:p>
          <a:p>
            <a:r>
              <a:rPr lang="en-SG" dirty="0">
                <a:effectLst/>
                <a:latin typeface="Helvetica Neue" panose="02000503000000020004" pitchFamily="2" charset="0"/>
              </a:rPr>
              <a:t>Often in AGILE projects</a:t>
            </a:r>
            <a:endParaRPr lang="en-SG" dirty="0">
              <a:effectLst/>
              <a:latin typeface="Helvetica Neue" panose="02000503000000020004" pitchFamily="2" charset="0"/>
            </a:endParaRPr>
          </a:p>
          <a:p>
            <a:endParaRPr lang="en-US" altLang="en-US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8D108D-B17F-B64B-8971-70B2EF8BA862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Notes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630738"/>
            <a:ext cx="5510213" cy="378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SG" dirty="0">
                <a:effectLst/>
                <a:latin typeface="Helvetica Neue" panose="02000503000000020004" pitchFamily="2" charset="0"/>
              </a:rPr>
              <a:t>Often in TRADITIONAL project</a:t>
            </a:r>
            <a:endParaRPr lang="en-SG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419922-B43D-A842-939E-332FB42BDAAD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5" name="Notes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630738"/>
            <a:ext cx="5510213" cy="378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SG" dirty="0">
                <a:effectLst/>
                <a:latin typeface="Helvetica Neue" panose="02000503000000020004" pitchFamily="2" charset="0"/>
              </a:rPr>
              <a:t>So-called support / consultation; in reality, it’s more invigilation</a:t>
            </a:r>
            <a:endParaRPr lang="en-SG" dirty="0">
              <a:effectLst/>
              <a:latin typeface="Helvetica Neue" panose="02000503000000020004" pitchFamily="2" charset="0"/>
            </a:endParaRPr>
          </a:p>
          <a:p>
            <a:endParaRPr lang="en-US" alt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9E1F22-F25B-3A4E-A0B8-4BFD286104A1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3" name="Notes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630738"/>
            <a:ext cx="5510213" cy="378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4C854D-583E-8146-A5E5-7F983F76631D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Notes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630738"/>
            <a:ext cx="5510213" cy="378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D9AD55-19A6-D747-8B44-F265833E8D91}" type="slidenum">
              <a:rPr lang="en-GB" altLang="en-US" sz="1000" smtClean="0">
                <a:latin typeface="Times New Roman" panose="02020603050405020304" pitchFamily="18" charset="0"/>
              </a:rPr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;p2"/>
          <p:cNvSpPr txBox="1">
            <a:spLocks noGrp="1"/>
          </p:cNvSpPr>
          <p:nvPr>
            <p:ph type="ctrTitle"/>
          </p:nvPr>
        </p:nvSpPr>
        <p:spPr>
          <a:xfrm>
            <a:off x="2126247" y="2276500"/>
            <a:ext cx="5653375" cy="23184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60" b="1">
                <a:solidFill>
                  <a:srgbClr val="7897AB"/>
                </a:solidFill>
                <a:latin typeface="Nordique Inline" pitchFamily="2" charset="77"/>
                <a:ea typeface="Hiragino Kaku Gothic Std W8" panose="020B0800000000000000" pitchFamily="34" charset="-128"/>
                <a:cs typeface="Silom" pitchFamily="2" charset="-3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5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5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5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5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5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5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5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5">
                <a:solidFill>
                  <a:srgbClr val="191919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8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91903" y="4926559"/>
            <a:ext cx="4722250" cy="5460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5"/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grpSp>
        <p:nvGrpSpPr>
          <p:cNvPr id="10" name="Google Shape;26449;p50"/>
          <p:cNvGrpSpPr/>
          <p:nvPr/>
        </p:nvGrpSpPr>
        <p:grpSpPr>
          <a:xfrm>
            <a:off x="235966" y="571033"/>
            <a:ext cx="9394909" cy="5593975"/>
            <a:chOff x="313503" y="540001"/>
            <a:chExt cx="8516808" cy="4063556"/>
          </a:xfrm>
          <a:solidFill>
            <a:srgbClr val="9D9D9D"/>
          </a:solidFill>
        </p:grpSpPr>
        <p:sp>
          <p:nvSpPr>
            <p:cNvPr id="11" name="Google Shape;26450;p50"/>
            <p:cNvSpPr/>
            <p:nvPr/>
          </p:nvSpPr>
          <p:spPr>
            <a:xfrm>
              <a:off x="313503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" name="Google Shape;26451;p50"/>
            <p:cNvSpPr/>
            <p:nvPr/>
          </p:nvSpPr>
          <p:spPr>
            <a:xfrm>
              <a:off x="43301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" name="Google Shape;26452;p50"/>
            <p:cNvSpPr/>
            <p:nvPr/>
          </p:nvSpPr>
          <p:spPr>
            <a:xfrm>
              <a:off x="552519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" name="Google Shape;26453;p50"/>
            <p:cNvSpPr/>
            <p:nvPr/>
          </p:nvSpPr>
          <p:spPr>
            <a:xfrm>
              <a:off x="67202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" name="Google Shape;26454;p50"/>
            <p:cNvSpPr/>
            <p:nvPr/>
          </p:nvSpPr>
          <p:spPr>
            <a:xfrm>
              <a:off x="791536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" name="Google Shape;26455;p50"/>
            <p:cNvSpPr/>
            <p:nvPr/>
          </p:nvSpPr>
          <p:spPr>
            <a:xfrm>
              <a:off x="91104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" name="Google Shape;26456;p50"/>
            <p:cNvSpPr/>
            <p:nvPr/>
          </p:nvSpPr>
          <p:spPr>
            <a:xfrm>
              <a:off x="1030552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" name="Google Shape;26457;p50"/>
            <p:cNvSpPr/>
            <p:nvPr/>
          </p:nvSpPr>
          <p:spPr>
            <a:xfrm>
              <a:off x="820125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" name="Google Shape;26458;p50"/>
            <p:cNvSpPr/>
            <p:nvPr/>
          </p:nvSpPr>
          <p:spPr>
            <a:xfrm>
              <a:off x="832076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" name="Google Shape;26459;p50"/>
            <p:cNvSpPr/>
            <p:nvPr/>
          </p:nvSpPr>
          <p:spPr>
            <a:xfrm>
              <a:off x="844028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" name="Google Shape;26460;p50"/>
            <p:cNvSpPr/>
            <p:nvPr/>
          </p:nvSpPr>
          <p:spPr>
            <a:xfrm>
              <a:off x="855979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" name="Google Shape;26461;p50"/>
            <p:cNvSpPr/>
            <p:nvPr/>
          </p:nvSpPr>
          <p:spPr>
            <a:xfrm>
              <a:off x="8679308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" name="Google Shape;26462;p50"/>
            <p:cNvSpPr/>
            <p:nvPr/>
          </p:nvSpPr>
          <p:spPr>
            <a:xfrm>
              <a:off x="879882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" name="Google Shape;26463;p50"/>
            <p:cNvSpPr/>
            <p:nvPr/>
          </p:nvSpPr>
          <p:spPr>
            <a:xfrm>
              <a:off x="313503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" name="Google Shape;26464;p50"/>
            <p:cNvSpPr/>
            <p:nvPr/>
          </p:nvSpPr>
          <p:spPr>
            <a:xfrm>
              <a:off x="43301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" name="Google Shape;26465;p50"/>
            <p:cNvSpPr/>
            <p:nvPr/>
          </p:nvSpPr>
          <p:spPr>
            <a:xfrm>
              <a:off x="552519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" name="Google Shape;26466;p50"/>
            <p:cNvSpPr/>
            <p:nvPr/>
          </p:nvSpPr>
          <p:spPr>
            <a:xfrm>
              <a:off x="67202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" name="Google Shape;26467;p50"/>
            <p:cNvSpPr/>
            <p:nvPr/>
          </p:nvSpPr>
          <p:spPr>
            <a:xfrm>
              <a:off x="791536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" name="Google Shape;26468;p50"/>
            <p:cNvSpPr/>
            <p:nvPr/>
          </p:nvSpPr>
          <p:spPr>
            <a:xfrm>
              <a:off x="91104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" name="Google Shape;26469;p50"/>
            <p:cNvSpPr/>
            <p:nvPr/>
          </p:nvSpPr>
          <p:spPr>
            <a:xfrm>
              <a:off x="1030552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" name="Google Shape;26470;p50"/>
            <p:cNvSpPr/>
            <p:nvPr/>
          </p:nvSpPr>
          <p:spPr>
            <a:xfrm>
              <a:off x="820125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" name="Google Shape;26471;p50"/>
            <p:cNvSpPr/>
            <p:nvPr/>
          </p:nvSpPr>
          <p:spPr>
            <a:xfrm>
              <a:off x="832076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" name="Google Shape;26472;p50"/>
            <p:cNvSpPr/>
            <p:nvPr/>
          </p:nvSpPr>
          <p:spPr>
            <a:xfrm>
              <a:off x="844028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" name="Google Shape;26473;p50"/>
            <p:cNvSpPr/>
            <p:nvPr/>
          </p:nvSpPr>
          <p:spPr>
            <a:xfrm>
              <a:off x="855979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" name="Google Shape;26474;p50"/>
            <p:cNvSpPr/>
            <p:nvPr/>
          </p:nvSpPr>
          <p:spPr>
            <a:xfrm>
              <a:off x="8679308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" name="Google Shape;26475;p50"/>
            <p:cNvSpPr/>
            <p:nvPr/>
          </p:nvSpPr>
          <p:spPr>
            <a:xfrm>
              <a:off x="879882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" name="Google Shape;26476;p50"/>
            <p:cNvSpPr/>
            <p:nvPr/>
          </p:nvSpPr>
          <p:spPr>
            <a:xfrm>
              <a:off x="313503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" name="Google Shape;26477;p50"/>
            <p:cNvSpPr/>
            <p:nvPr/>
          </p:nvSpPr>
          <p:spPr>
            <a:xfrm>
              <a:off x="43301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" name="Google Shape;26478;p50"/>
            <p:cNvSpPr/>
            <p:nvPr/>
          </p:nvSpPr>
          <p:spPr>
            <a:xfrm>
              <a:off x="552519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" name="Google Shape;26479;p50"/>
            <p:cNvSpPr/>
            <p:nvPr/>
          </p:nvSpPr>
          <p:spPr>
            <a:xfrm>
              <a:off x="67202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" name="Google Shape;26480;p50"/>
            <p:cNvSpPr/>
            <p:nvPr/>
          </p:nvSpPr>
          <p:spPr>
            <a:xfrm>
              <a:off x="791536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" name="Google Shape;26481;p50"/>
            <p:cNvSpPr/>
            <p:nvPr/>
          </p:nvSpPr>
          <p:spPr>
            <a:xfrm>
              <a:off x="91104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" name="Google Shape;26482;p50"/>
            <p:cNvSpPr/>
            <p:nvPr/>
          </p:nvSpPr>
          <p:spPr>
            <a:xfrm>
              <a:off x="1030552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" name="Google Shape;26483;p50"/>
            <p:cNvSpPr/>
            <p:nvPr/>
          </p:nvSpPr>
          <p:spPr>
            <a:xfrm>
              <a:off x="820125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" name="Google Shape;26484;p50"/>
            <p:cNvSpPr/>
            <p:nvPr/>
          </p:nvSpPr>
          <p:spPr>
            <a:xfrm>
              <a:off x="832076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" name="Google Shape;26485;p50"/>
            <p:cNvSpPr/>
            <p:nvPr/>
          </p:nvSpPr>
          <p:spPr>
            <a:xfrm>
              <a:off x="844028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" name="Google Shape;26486;p50"/>
            <p:cNvSpPr/>
            <p:nvPr/>
          </p:nvSpPr>
          <p:spPr>
            <a:xfrm>
              <a:off x="855979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" name="Google Shape;26487;p50"/>
            <p:cNvSpPr/>
            <p:nvPr/>
          </p:nvSpPr>
          <p:spPr>
            <a:xfrm>
              <a:off x="8679308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" name="Google Shape;26488;p50"/>
            <p:cNvSpPr/>
            <p:nvPr/>
          </p:nvSpPr>
          <p:spPr>
            <a:xfrm>
              <a:off x="879882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" name="Google Shape;26489;p50"/>
            <p:cNvSpPr/>
            <p:nvPr/>
          </p:nvSpPr>
          <p:spPr>
            <a:xfrm>
              <a:off x="313503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" name="Google Shape;26490;p50"/>
            <p:cNvSpPr/>
            <p:nvPr/>
          </p:nvSpPr>
          <p:spPr>
            <a:xfrm>
              <a:off x="43301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" name="Google Shape;26491;p50"/>
            <p:cNvSpPr/>
            <p:nvPr/>
          </p:nvSpPr>
          <p:spPr>
            <a:xfrm>
              <a:off x="552519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" name="Google Shape;26492;p50"/>
            <p:cNvSpPr/>
            <p:nvPr/>
          </p:nvSpPr>
          <p:spPr>
            <a:xfrm>
              <a:off x="67202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" name="Google Shape;26493;p50"/>
            <p:cNvSpPr/>
            <p:nvPr/>
          </p:nvSpPr>
          <p:spPr>
            <a:xfrm>
              <a:off x="791536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" name="Google Shape;26494;p50"/>
            <p:cNvSpPr/>
            <p:nvPr/>
          </p:nvSpPr>
          <p:spPr>
            <a:xfrm>
              <a:off x="91104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" name="Google Shape;26495;p50"/>
            <p:cNvSpPr/>
            <p:nvPr/>
          </p:nvSpPr>
          <p:spPr>
            <a:xfrm>
              <a:off x="1030552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" name="Google Shape;26496;p50"/>
            <p:cNvSpPr/>
            <p:nvPr/>
          </p:nvSpPr>
          <p:spPr>
            <a:xfrm>
              <a:off x="820125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" name="Google Shape;26497;p50"/>
            <p:cNvSpPr/>
            <p:nvPr/>
          </p:nvSpPr>
          <p:spPr>
            <a:xfrm>
              <a:off x="832076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" name="Google Shape;26498;p50"/>
            <p:cNvSpPr/>
            <p:nvPr/>
          </p:nvSpPr>
          <p:spPr>
            <a:xfrm>
              <a:off x="844028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" name="Google Shape;26499;p50"/>
            <p:cNvSpPr/>
            <p:nvPr/>
          </p:nvSpPr>
          <p:spPr>
            <a:xfrm>
              <a:off x="855979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" name="Google Shape;26500;p50"/>
            <p:cNvSpPr/>
            <p:nvPr/>
          </p:nvSpPr>
          <p:spPr>
            <a:xfrm>
              <a:off x="8679308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" name="Google Shape;26501;p50"/>
            <p:cNvSpPr/>
            <p:nvPr/>
          </p:nvSpPr>
          <p:spPr>
            <a:xfrm>
              <a:off x="879882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" name="Google Shape;26502;p50"/>
            <p:cNvSpPr/>
            <p:nvPr/>
          </p:nvSpPr>
          <p:spPr>
            <a:xfrm>
              <a:off x="313503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" name="Google Shape;26503;p50"/>
            <p:cNvSpPr/>
            <p:nvPr/>
          </p:nvSpPr>
          <p:spPr>
            <a:xfrm>
              <a:off x="43301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" name="Google Shape;26504;p50"/>
            <p:cNvSpPr/>
            <p:nvPr/>
          </p:nvSpPr>
          <p:spPr>
            <a:xfrm>
              <a:off x="552519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" name="Google Shape;26505;p50"/>
            <p:cNvSpPr/>
            <p:nvPr/>
          </p:nvSpPr>
          <p:spPr>
            <a:xfrm>
              <a:off x="67202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" name="Google Shape;26506;p50"/>
            <p:cNvSpPr/>
            <p:nvPr/>
          </p:nvSpPr>
          <p:spPr>
            <a:xfrm>
              <a:off x="791536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" name="Google Shape;26507;p50"/>
            <p:cNvSpPr/>
            <p:nvPr/>
          </p:nvSpPr>
          <p:spPr>
            <a:xfrm>
              <a:off x="91104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" name="Google Shape;26508;p50"/>
            <p:cNvSpPr/>
            <p:nvPr/>
          </p:nvSpPr>
          <p:spPr>
            <a:xfrm>
              <a:off x="1030552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" name="Google Shape;26509;p50"/>
            <p:cNvSpPr/>
            <p:nvPr/>
          </p:nvSpPr>
          <p:spPr>
            <a:xfrm>
              <a:off x="820125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" name="Google Shape;26510;p50"/>
            <p:cNvSpPr/>
            <p:nvPr/>
          </p:nvSpPr>
          <p:spPr>
            <a:xfrm>
              <a:off x="832076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" name="Google Shape;26511;p50"/>
            <p:cNvSpPr/>
            <p:nvPr/>
          </p:nvSpPr>
          <p:spPr>
            <a:xfrm>
              <a:off x="844028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" name="Google Shape;26512;p50"/>
            <p:cNvSpPr/>
            <p:nvPr/>
          </p:nvSpPr>
          <p:spPr>
            <a:xfrm>
              <a:off x="855979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" name="Google Shape;26513;p50"/>
            <p:cNvSpPr/>
            <p:nvPr/>
          </p:nvSpPr>
          <p:spPr>
            <a:xfrm>
              <a:off x="8679308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" name="Google Shape;26514;p50"/>
            <p:cNvSpPr/>
            <p:nvPr/>
          </p:nvSpPr>
          <p:spPr>
            <a:xfrm>
              <a:off x="879882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" name="Google Shape;26515;p50"/>
            <p:cNvSpPr/>
            <p:nvPr/>
          </p:nvSpPr>
          <p:spPr>
            <a:xfrm>
              <a:off x="313503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" name="Google Shape;26516;p50"/>
            <p:cNvSpPr/>
            <p:nvPr/>
          </p:nvSpPr>
          <p:spPr>
            <a:xfrm>
              <a:off x="43301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" name="Google Shape;26517;p50"/>
            <p:cNvSpPr/>
            <p:nvPr/>
          </p:nvSpPr>
          <p:spPr>
            <a:xfrm>
              <a:off x="552519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" name="Google Shape;26518;p50"/>
            <p:cNvSpPr/>
            <p:nvPr/>
          </p:nvSpPr>
          <p:spPr>
            <a:xfrm>
              <a:off x="67202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" name="Google Shape;26519;p50"/>
            <p:cNvSpPr/>
            <p:nvPr/>
          </p:nvSpPr>
          <p:spPr>
            <a:xfrm>
              <a:off x="791536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" name="Google Shape;26520;p50"/>
            <p:cNvSpPr/>
            <p:nvPr/>
          </p:nvSpPr>
          <p:spPr>
            <a:xfrm>
              <a:off x="91104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" name="Google Shape;26521;p50"/>
            <p:cNvSpPr/>
            <p:nvPr/>
          </p:nvSpPr>
          <p:spPr>
            <a:xfrm>
              <a:off x="1030552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" name="Google Shape;26522;p50"/>
            <p:cNvSpPr/>
            <p:nvPr/>
          </p:nvSpPr>
          <p:spPr>
            <a:xfrm>
              <a:off x="820125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" name="Google Shape;26523;p50"/>
            <p:cNvSpPr/>
            <p:nvPr/>
          </p:nvSpPr>
          <p:spPr>
            <a:xfrm>
              <a:off x="832076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" name="Google Shape;26524;p50"/>
            <p:cNvSpPr/>
            <p:nvPr/>
          </p:nvSpPr>
          <p:spPr>
            <a:xfrm>
              <a:off x="844028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" name="Google Shape;26525;p50"/>
            <p:cNvSpPr/>
            <p:nvPr/>
          </p:nvSpPr>
          <p:spPr>
            <a:xfrm>
              <a:off x="855979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" name="Google Shape;26526;p50"/>
            <p:cNvSpPr/>
            <p:nvPr/>
          </p:nvSpPr>
          <p:spPr>
            <a:xfrm>
              <a:off x="8679308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" name="Google Shape;26527;p50"/>
            <p:cNvSpPr/>
            <p:nvPr/>
          </p:nvSpPr>
          <p:spPr>
            <a:xfrm>
              <a:off x="879882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" name="Google Shape;26528;p50"/>
            <p:cNvSpPr/>
            <p:nvPr/>
          </p:nvSpPr>
          <p:spPr>
            <a:xfrm>
              <a:off x="313503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" name="Google Shape;26529;p50"/>
            <p:cNvSpPr/>
            <p:nvPr/>
          </p:nvSpPr>
          <p:spPr>
            <a:xfrm>
              <a:off x="43301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" name="Google Shape;26530;p50"/>
            <p:cNvSpPr/>
            <p:nvPr/>
          </p:nvSpPr>
          <p:spPr>
            <a:xfrm>
              <a:off x="552519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" name="Google Shape;26531;p50"/>
            <p:cNvSpPr/>
            <p:nvPr/>
          </p:nvSpPr>
          <p:spPr>
            <a:xfrm>
              <a:off x="67202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" name="Google Shape;26532;p50"/>
            <p:cNvSpPr/>
            <p:nvPr/>
          </p:nvSpPr>
          <p:spPr>
            <a:xfrm>
              <a:off x="791536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" name="Google Shape;26533;p50"/>
            <p:cNvSpPr/>
            <p:nvPr/>
          </p:nvSpPr>
          <p:spPr>
            <a:xfrm>
              <a:off x="91104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" name="Google Shape;26534;p50"/>
            <p:cNvSpPr/>
            <p:nvPr/>
          </p:nvSpPr>
          <p:spPr>
            <a:xfrm>
              <a:off x="1030552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" name="Google Shape;26535;p50"/>
            <p:cNvSpPr/>
            <p:nvPr/>
          </p:nvSpPr>
          <p:spPr>
            <a:xfrm>
              <a:off x="820125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" name="Google Shape;26536;p50"/>
            <p:cNvSpPr/>
            <p:nvPr/>
          </p:nvSpPr>
          <p:spPr>
            <a:xfrm>
              <a:off x="832076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" name="Google Shape;26537;p50"/>
            <p:cNvSpPr/>
            <p:nvPr/>
          </p:nvSpPr>
          <p:spPr>
            <a:xfrm>
              <a:off x="844028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" name="Google Shape;26538;p50"/>
            <p:cNvSpPr/>
            <p:nvPr/>
          </p:nvSpPr>
          <p:spPr>
            <a:xfrm>
              <a:off x="855979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" name="Google Shape;26539;p50"/>
            <p:cNvSpPr/>
            <p:nvPr/>
          </p:nvSpPr>
          <p:spPr>
            <a:xfrm>
              <a:off x="8679308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" name="Google Shape;26540;p50"/>
            <p:cNvSpPr/>
            <p:nvPr/>
          </p:nvSpPr>
          <p:spPr>
            <a:xfrm>
              <a:off x="879882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" name="Google Shape;26541;p50"/>
            <p:cNvSpPr/>
            <p:nvPr/>
          </p:nvSpPr>
          <p:spPr>
            <a:xfrm>
              <a:off x="313503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" name="Google Shape;26542;p50"/>
            <p:cNvSpPr/>
            <p:nvPr/>
          </p:nvSpPr>
          <p:spPr>
            <a:xfrm>
              <a:off x="43301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" name="Google Shape;26543;p50"/>
            <p:cNvSpPr/>
            <p:nvPr/>
          </p:nvSpPr>
          <p:spPr>
            <a:xfrm>
              <a:off x="552519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5" name="Google Shape;26544;p50"/>
            <p:cNvSpPr/>
            <p:nvPr/>
          </p:nvSpPr>
          <p:spPr>
            <a:xfrm>
              <a:off x="67202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6" name="Google Shape;26545;p50"/>
            <p:cNvSpPr/>
            <p:nvPr/>
          </p:nvSpPr>
          <p:spPr>
            <a:xfrm>
              <a:off x="791536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7" name="Google Shape;26546;p50"/>
            <p:cNvSpPr/>
            <p:nvPr/>
          </p:nvSpPr>
          <p:spPr>
            <a:xfrm>
              <a:off x="91104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8" name="Google Shape;26547;p50"/>
            <p:cNvSpPr/>
            <p:nvPr/>
          </p:nvSpPr>
          <p:spPr>
            <a:xfrm>
              <a:off x="1030552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9" name="Google Shape;26548;p50"/>
            <p:cNvSpPr/>
            <p:nvPr/>
          </p:nvSpPr>
          <p:spPr>
            <a:xfrm>
              <a:off x="820125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0" name="Google Shape;26549;p50"/>
            <p:cNvSpPr/>
            <p:nvPr/>
          </p:nvSpPr>
          <p:spPr>
            <a:xfrm>
              <a:off x="832076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1" name="Google Shape;26550;p50"/>
            <p:cNvSpPr/>
            <p:nvPr/>
          </p:nvSpPr>
          <p:spPr>
            <a:xfrm>
              <a:off x="844028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2" name="Google Shape;26551;p50"/>
            <p:cNvSpPr/>
            <p:nvPr/>
          </p:nvSpPr>
          <p:spPr>
            <a:xfrm>
              <a:off x="855979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3" name="Google Shape;26552;p50"/>
            <p:cNvSpPr/>
            <p:nvPr/>
          </p:nvSpPr>
          <p:spPr>
            <a:xfrm>
              <a:off x="8679308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4" name="Google Shape;26553;p50"/>
            <p:cNvSpPr/>
            <p:nvPr/>
          </p:nvSpPr>
          <p:spPr>
            <a:xfrm>
              <a:off x="879882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5" name="Google Shape;26554;p50"/>
            <p:cNvSpPr/>
            <p:nvPr/>
          </p:nvSpPr>
          <p:spPr>
            <a:xfrm>
              <a:off x="313503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6" name="Google Shape;26555;p50"/>
            <p:cNvSpPr/>
            <p:nvPr/>
          </p:nvSpPr>
          <p:spPr>
            <a:xfrm>
              <a:off x="43301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7" name="Google Shape;26556;p50"/>
            <p:cNvSpPr/>
            <p:nvPr/>
          </p:nvSpPr>
          <p:spPr>
            <a:xfrm>
              <a:off x="552519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8" name="Google Shape;26557;p50"/>
            <p:cNvSpPr/>
            <p:nvPr/>
          </p:nvSpPr>
          <p:spPr>
            <a:xfrm>
              <a:off x="67202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9" name="Google Shape;26558;p50"/>
            <p:cNvSpPr/>
            <p:nvPr/>
          </p:nvSpPr>
          <p:spPr>
            <a:xfrm>
              <a:off x="791536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0" name="Google Shape;26559;p50"/>
            <p:cNvSpPr/>
            <p:nvPr/>
          </p:nvSpPr>
          <p:spPr>
            <a:xfrm>
              <a:off x="91104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1" name="Google Shape;26560;p50"/>
            <p:cNvSpPr/>
            <p:nvPr/>
          </p:nvSpPr>
          <p:spPr>
            <a:xfrm>
              <a:off x="1030552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2" name="Google Shape;26561;p50"/>
            <p:cNvSpPr/>
            <p:nvPr/>
          </p:nvSpPr>
          <p:spPr>
            <a:xfrm>
              <a:off x="820125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3" name="Google Shape;26562;p50"/>
            <p:cNvSpPr/>
            <p:nvPr/>
          </p:nvSpPr>
          <p:spPr>
            <a:xfrm>
              <a:off x="832076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4" name="Google Shape;26563;p50"/>
            <p:cNvSpPr/>
            <p:nvPr/>
          </p:nvSpPr>
          <p:spPr>
            <a:xfrm>
              <a:off x="844028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5" name="Google Shape;26564;p50"/>
            <p:cNvSpPr/>
            <p:nvPr/>
          </p:nvSpPr>
          <p:spPr>
            <a:xfrm>
              <a:off x="855979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6" name="Google Shape;26565;p50"/>
            <p:cNvSpPr/>
            <p:nvPr/>
          </p:nvSpPr>
          <p:spPr>
            <a:xfrm>
              <a:off x="8679308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7" name="Google Shape;26566;p50"/>
            <p:cNvSpPr/>
            <p:nvPr/>
          </p:nvSpPr>
          <p:spPr>
            <a:xfrm>
              <a:off x="879882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8" name="Google Shape;26567;p50"/>
            <p:cNvSpPr/>
            <p:nvPr/>
          </p:nvSpPr>
          <p:spPr>
            <a:xfrm>
              <a:off x="313503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9" name="Google Shape;26568;p50"/>
            <p:cNvSpPr/>
            <p:nvPr/>
          </p:nvSpPr>
          <p:spPr>
            <a:xfrm>
              <a:off x="43301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0" name="Google Shape;26569;p50"/>
            <p:cNvSpPr/>
            <p:nvPr/>
          </p:nvSpPr>
          <p:spPr>
            <a:xfrm>
              <a:off x="552519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1" name="Google Shape;26570;p50"/>
            <p:cNvSpPr/>
            <p:nvPr/>
          </p:nvSpPr>
          <p:spPr>
            <a:xfrm>
              <a:off x="67202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2" name="Google Shape;26571;p50"/>
            <p:cNvSpPr/>
            <p:nvPr/>
          </p:nvSpPr>
          <p:spPr>
            <a:xfrm>
              <a:off x="791536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3" name="Google Shape;26572;p50"/>
            <p:cNvSpPr/>
            <p:nvPr/>
          </p:nvSpPr>
          <p:spPr>
            <a:xfrm>
              <a:off x="91104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4" name="Google Shape;26573;p50"/>
            <p:cNvSpPr/>
            <p:nvPr/>
          </p:nvSpPr>
          <p:spPr>
            <a:xfrm>
              <a:off x="1030552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5" name="Google Shape;26574;p50"/>
            <p:cNvSpPr/>
            <p:nvPr/>
          </p:nvSpPr>
          <p:spPr>
            <a:xfrm>
              <a:off x="820125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6" name="Google Shape;26575;p50"/>
            <p:cNvSpPr/>
            <p:nvPr/>
          </p:nvSpPr>
          <p:spPr>
            <a:xfrm>
              <a:off x="832076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7" name="Google Shape;26576;p50"/>
            <p:cNvSpPr/>
            <p:nvPr/>
          </p:nvSpPr>
          <p:spPr>
            <a:xfrm>
              <a:off x="844028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8" name="Google Shape;26577;p50"/>
            <p:cNvSpPr/>
            <p:nvPr/>
          </p:nvSpPr>
          <p:spPr>
            <a:xfrm>
              <a:off x="855979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9" name="Google Shape;26578;p50"/>
            <p:cNvSpPr/>
            <p:nvPr/>
          </p:nvSpPr>
          <p:spPr>
            <a:xfrm>
              <a:off x="8679308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0" name="Google Shape;26579;p50"/>
            <p:cNvSpPr/>
            <p:nvPr/>
          </p:nvSpPr>
          <p:spPr>
            <a:xfrm>
              <a:off x="879882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1" name="Google Shape;26580;p50"/>
            <p:cNvSpPr/>
            <p:nvPr/>
          </p:nvSpPr>
          <p:spPr>
            <a:xfrm>
              <a:off x="313503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2" name="Google Shape;26581;p50"/>
            <p:cNvSpPr/>
            <p:nvPr/>
          </p:nvSpPr>
          <p:spPr>
            <a:xfrm>
              <a:off x="43301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3" name="Google Shape;26582;p50"/>
            <p:cNvSpPr/>
            <p:nvPr/>
          </p:nvSpPr>
          <p:spPr>
            <a:xfrm>
              <a:off x="552519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4" name="Google Shape;26583;p50"/>
            <p:cNvSpPr/>
            <p:nvPr/>
          </p:nvSpPr>
          <p:spPr>
            <a:xfrm>
              <a:off x="67202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5" name="Google Shape;26584;p50"/>
            <p:cNvSpPr/>
            <p:nvPr/>
          </p:nvSpPr>
          <p:spPr>
            <a:xfrm>
              <a:off x="791536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6" name="Google Shape;26585;p50"/>
            <p:cNvSpPr/>
            <p:nvPr/>
          </p:nvSpPr>
          <p:spPr>
            <a:xfrm>
              <a:off x="91104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7" name="Google Shape;26586;p50"/>
            <p:cNvSpPr/>
            <p:nvPr/>
          </p:nvSpPr>
          <p:spPr>
            <a:xfrm>
              <a:off x="1030552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8" name="Google Shape;26587;p50"/>
            <p:cNvSpPr/>
            <p:nvPr/>
          </p:nvSpPr>
          <p:spPr>
            <a:xfrm>
              <a:off x="820125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9" name="Google Shape;26588;p50"/>
            <p:cNvSpPr/>
            <p:nvPr/>
          </p:nvSpPr>
          <p:spPr>
            <a:xfrm>
              <a:off x="832076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0" name="Google Shape;26589;p50"/>
            <p:cNvSpPr/>
            <p:nvPr/>
          </p:nvSpPr>
          <p:spPr>
            <a:xfrm>
              <a:off x="844028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1" name="Google Shape;26590;p50"/>
            <p:cNvSpPr/>
            <p:nvPr/>
          </p:nvSpPr>
          <p:spPr>
            <a:xfrm>
              <a:off x="855979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2" name="Google Shape;26591;p50"/>
            <p:cNvSpPr/>
            <p:nvPr/>
          </p:nvSpPr>
          <p:spPr>
            <a:xfrm>
              <a:off x="8679308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3" name="Google Shape;26592;p50"/>
            <p:cNvSpPr/>
            <p:nvPr/>
          </p:nvSpPr>
          <p:spPr>
            <a:xfrm>
              <a:off x="879882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4" name="Google Shape;26593;p50"/>
            <p:cNvSpPr/>
            <p:nvPr/>
          </p:nvSpPr>
          <p:spPr>
            <a:xfrm>
              <a:off x="313503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5" name="Google Shape;26594;p50"/>
            <p:cNvSpPr/>
            <p:nvPr/>
          </p:nvSpPr>
          <p:spPr>
            <a:xfrm>
              <a:off x="43301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6" name="Google Shape;26595;p50"/>
            <p:cNvSpPr/>
            <p:nvPr/>
          </p:nvSpPr>
          <p:spPr>
            <a:xfrm>
              <a:off x="552519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7" name="Google Shape;26596;p50"/>
            <p:cNvSpPr/>
            <p:nvPr/>
          </p:nvSpPr>
          <p:spPr>
            <a:xfrm>
              <a:off x="67202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8" name="Google Shape;26597;p50"/>
            <p:cNvSpPr/>
            <p:nvPr/>
          </p:nvSpPr>
          <p:spPr>
            <a:xfrm>
              <a:off x="791536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9" name="Google Shape;26598;p50"/>
            <p:cNvSpPr/>
            <p:nvPr/>
          </p:nvSpPr>
          <p:spPr>
            <a:xfrm>
              <a:off x="91104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0" name="Google Shape;26599;p50"/>
            <p:cNvSpPr/>
            <p:nvPr/>
          </p:nvSpPr>
          <p:spPr>
            <a:xfrm>
              <a:off x="1030552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1" name="Google Shape;26600;p50"/>
            <p:cNvSpPr/>
            <p:nvPr/>
          </p:nvSpPr>
          <p:spPr>
            <a:xfrm>
              <a:off x="820125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2" name="Google Shape;26601;p50"/>
            <p:cNvSpPr/>
            <p:nvPr/>
          </p:nvSpPr>
          <p:spPr>
            <a:xfrm>
              <a:off x="832076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3" name="Google Shape;26602;p50"/>
            <p:cNvSpPr/>
            <p:nvPr/>
          </p:nvSpPr>
          <p:spPr>
            <a:xfrm>
              <a:off x="844028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4" name="Google Shape;26603;p50"/>
            <p:cNvSpPr/>
            <p:nvPr/>
          </p:nvSpPr>
          <p:spPr>
            <a:xfrm>
              <a:off x="855979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5" name="Google Shape;26604;p50"/>
            <p:cNvSpPr/>
            <p:nvPr/>
          </p:nvSpPr>
          <p:spPr>
            <a:xfrm>
              <a:off x="8679308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6" name="Google Shape;26605;p50"/>
            <p:cNvSpPr/>
            <p:nvPr/>
          </p:nvSpPr>
          <p:spPr>
            <a:xfrm>
              <a:off x="879882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7" name="Google Shape;26606;p50"/>
            <p:cNvSpPr/>
            <p:nvPr/>
          </p:nvSpPr>
          <p:spPr>
            <a:xfrm>
              <a:off x="313503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8" name="Google Shape;26607;p50"/>
            <p:cNvSpPr/>
            <p:nvPr/>
          </p:nvSpPr>
          <p:spPr>
            <a:xfrm>
              <a:off x="43301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9" name="Google Shape;26608;p50"/>
            <p:cNvSpPr/>
            <p:nvPr/>
          </p:nvSpPr>
          <p:spPr>
            <a:xfrm>
              <a:off x="552519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0" name="Google Shape;26609;p50"/>
            <p:cNvSpPr/>
            <p:nvPr/>
          </p:nvSpPr>
          <p:spPr>
            <a:xfrm>
              <a:off x="67202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1" name="Google Shape;26610;p50"/>
            <p:cNvSpPr/>
            <p:nvPr/>
          </p:nvSpPr>
          <p:spPr>
            <a:xfrm>
              <a:off x="791536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2" name="Google Shape;26611;p50"/>
            <p:cNvSpPr/>
            <p:nvPr/>
          </p:nvSpPr>
          <p:spPr>
            <a:xfrm>
              <a:off x="91104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3" name="Google Shape;26612;p50"/>
            <p:cNvSpPr/>
            <p:nvPr/>
          </p:nvSpPr>
          <p:spPr>
            <a:xfrm>
              <a:off x="1030552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4" name="Google Shape;26613;p50"/>
            <p:cNvSpPr/>
            <p:nvPr/>
          </p:nvSpPr>
          <p:spPr>
            <a:xfrm>
              <a:off x="820125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5" name="Google Shape;26614;p50"/>
            <p:cNvSpPr/>
            <p:nvPr/>
          </p:nvSpPr>
          <p:spPr>
            <a:xfrm>
              <a:off x="832076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6" name="Google Shape;26615;p50"/>
            <p:cNvSpPr/>
            <p:nvPr/>
          </p:nvSpPr>
          <p:spPr>
            <a:xfrm>
              <a:off x="844028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7" name="Google Shape;26616;p50"/>
            <p:cNvSpPr/>
            <p:nvPr/>
          </p:nvSpPr>
          <p:spPr>
            <a:xfrm>
              <a:off x="855979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8" name="Google Shape;26617;p50"/>
            <p:cNvSpPr/>
            <p:nvPr/>
          </p:nvSpPr>
          <p:spPr>
            <a:xfrm>
              <a:off x="8679308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9" name="Google Shape;26618;p50"/>
            <p:cNvSpPr/>
            <p:nvPr/>
          </p:nvSpPr>
          <p:spPr>
            <a:xfrm>
              <a:off x="879882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0" name="Google Shape;26619;p50"/>
            <p:cNvSpPr/>
            <p:nvPr/>
          </p:nvSpPr>
          <p:spPr>
            <a:xfrm>
              <a:off x="313503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1" name="Google Shape;26620;p50"/>
            <p:cNvSpPr/>
            <p:nvPr/>
          </p:nvSpPr>
          <p:spPr>
            <a:xfrm>
              <a:off x="43301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2" name="Google Shape;26621;p50"/>
            <p:cNvSpPr/>
            <p:nvPr/>
          </p:nvSpPr>
          <p:spPr>
            <a:xfrm>
              <a:off x="552519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3" name="Google Shape;26622;p50"/>
            <p:cNvSpPr/>
            <p:nvPr/>
          </p:nvSpPr>
          <p:spPr>
            <a:xfrm>
              <a:off x="67202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4" name="Google Shape;26623;p50"/>
            <p:cNvSpPr/>
            <p:nvPr/>
          </p:nvSpPr>
          <p:spPr>
            <a:xfrm>
              <a:off x="791536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5" name="Google Shape;26624;p50"/>
            <p:cNvSpPr/>
            <p:nvPr/>
          </p:nvSpPr>
          <p:spPr>
            <a:xfrm>
              <a:off x="91104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6" name="Google Shape;26625;p50"/>
            <p:cNvSpPr/>
            <p:nvPr/>
          </p:nvSpPr>
          <p:spPr>
            <a:xfrm>
              <a:off x="1030552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7" name="Google Shape;26626;p50"/>
            <p:cNvSpPr/>
            <p:nvPr/>
          </p:nvSpPr>
          <p:spPr>
            <a:xfrm>
              <a:off x="820125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8" name="Google Shape;26627;p50"/>
            <p:cNvSpPr/>
            <p:nvPr/>
          </p:nvSpPr>
          <p:spPr>
            <a:xfrm>
              <a:off x="832076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9" name="Google Shape;26628;p50"/>
            <p:cNvSpPr/>
            <p:nvPr/>
          </p:nvSpPr>
          <p:spPr>
            <a:xfrm>
              <a:off x="844028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0" name="Google Shape;26629;p50"/>
            <p:cNvSpPr/>
            <p:nvPr/>
          </p:nvSpPr>
          <p:spPr>
            <a:xfrm>
              <a:off x="855979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1" name="Google Shape;26630;p50"/>
            <p:cNvSpPr/>
            <p:nvPr/>
          </p:nvSpPr>
          <p:spPr>
            <a:xfrm>
              <a:off x="8679308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2" name="Google Shape;26631;p50"/>
            <p:cNvSpPr/>
            <p:nvPr/>
          </p:nvSpPr>
          <p:spPr>
            <a:xfrm>
              <a:off x="879882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3" name="Google Shape;26632;p50"/>
            <p:cNvSpPr/>
            <p:nvPr/>
          </p:nvSpPr>
          <p:spPr>
            <a:xfrm>
              <a:off x="313503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4" name="Google Shape;26633;p50"/>
            <p:cNvSpPr/>
            <p:nvPr/>
          </p:nvSpPr>
          <p:spPr>
            <a:xfrm>
              <a:off x="43301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5" name="Google Shape;26634;p50"/>
            <p:cNvSpPr/>
            <p:nvPr/>
          </p:nvSpPr>
          <p:spPr>
            <a:xfrm>
              <a:off x="552519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6" name="Google Shape;26635;p50"/>
            <p:cNvSpPr/>
            <p:nvPr/>
          </p:nvSpPr>
          <p:spPr>
            <a:xfrm>
              <a:off x="67202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7" name="Google Shape;26636;p50"/>
            <p:cNvSpPr/>
            <p:nvPr/>
          </p:nvSpPr>
          <p:spPr>
            <a:xfrm>
              <a:off x="791536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8" name="Google Shape;26637;p50"/>
            <p:cNvSpPr/>
            <p:nvPr/>
          </p:nvSpPr>
          <p:spPr>
            <a:xfrm>
              <a:off x="91104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9" name="Google Shape;26638;p50"/>
            <p:cNvSpPr/>
            <p:nvPr/>
          </p:nvSpPr>
          <p:spPr>
            <a:xfrm>
              <a:off x="1030552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0" name="Google Shape;26639;p50"/>
            <p:cNvSpPr/>
            <p:nvPr/>
          </p:nvSpPr>
          <p:spPr>
            <a:xfrm>
              <a:off x="820125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1" name="Google Shape;26640;p50"/>
            <p:cNvSpPr/>
            <p:nvPr/>
          </p:nvSpPr>
          <p:spPr>
            <a:xfrm>
              <a:off x="832076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2" name="Google Shape;26641;p50"/>
            <p:cNvSpPr/>
            <p:nvPr/>
          </p:nvSpPr>
          <p:spPr>
            <a:xfrm>
              <a:off x="844028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3" name="Google Shape;26642;p50"/>
            <p:cNvSpPr/>
            <p:nvPr/>
          </p:nvSpPr>
          <p:spPr>
            <a:xfrm>
              <a:off x="855979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4" name="Google Shape;26643;p50"/>
            <p:cNvSpPr/>
            <p:nvPr/>
          </p:nvSpPr>
          <p:spPr>
            <a:xfrm>
              <a:off x="8679308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5" name="Google Shape;26644;p50"/>
            <p:cNvSpPr/>
            <p:nvPr/>
          </p:nvSpPr>
          <p:spPr>
            <a:xfrm>
              <a:off x="879882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6" name="Google Shape;26645;p50"/>
            <p:cNvSpPr/>
            <p:nvPr/>
          </p:nvSpPr>
          <p:spPr>
            <a:xfrm>
              <a:off x="313503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7" name="Google Shape;26646;p50"/>
            <p:cNvSpPr/>
            <p:nvPr/>
          </p:nvSpPr>
          <p:spPr>
            <a:xfrm>
              <a:off x="43301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8" name="Google Shape;26647;p50"/>
            <p:cNvSpPr/>
            <p:nvPr/>
          </p:nvSpPr>
          <p:spPr>
            <a:xfrm>
              <a:off x="552519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9" name="Google Shape;26648;p50"/>
            <p:cNvSpPr/>
            <p:nvPr/>
          </p:nvSpPr>
          <p:spPr>
            <a:xfrm>
              <a:off x="67202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0" name="Google Shape;26649;p50"/>
            <p:cNvSpPr/>
            <p:nvPr/>
          </p:nvSpPr>
          <p:spPr>
            <a:xfrm>
              <a:off x="791536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1" name="Google Shape;26650;p50"/>
            <p:cNvSpPr/>
            <p:nvPr/>
          </p:nvSpPr>
          <p:spPr>
            <a:xfrm>
              <a:off x="91104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2" name="Google Shape;26651;p50"/>
            <p:cNvSpPr/>
            <p:nvPr/>
          </p:nvSpPr>
          <p:spPr>
            <a:xfrm>
              <a:off x="1030552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3" name="Google Shape;26652;p50"/>
            <p:cNvSpPr/>
            <p:nvPr/>
          </p:nvSpPr>
          <p:spPr>
            <a:xfrm>
              <a:off x="820125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4" name="Google Shape;26653;p50"/>
            <p:cNvSpPr/>
            <p:nvPr/>
          </p:nvSpPr>
          <p:spPr>
            <a:xfrm>
              <a:off x="832076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5" name="Google Shape;26654;p50"/>
            <p:cNvSpPr/>
            <p:nvPr/>
          </p:nvSpPr>
          <p:spPr>
            <a:xfrm>
              <a:off x="844028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6" name="Google Shape;26655;p50"/>
            <p:cNvSpPr/>
            <p:nvPr/>
          </p:nvSpPr>
          <p:spPr>
            <a:xfrm>
              <a:off x="855979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7" name="Google Shape;26656;p50"/>
            <p:cNvSpPr/>
            <p:nvPr/>
          </p:nvSpPr>
          <p:spPr>
            <a:xfrm>
              <a:off x="8679308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8" name="Google Shape;26657;p50"/>
            <p:cNvSpPr/>
            <p:nvPr/>
          </p:nvSpPr>
          <p:spPr>
            <a:xfrm>
              <a:off x="879882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9" name="Google Shape;26658;p50"/>
            <p:cNvSpPr/>
            <p:nvPr/>
          </p:nvSpPr>
          <p:spPr>
            <a:xfrm>
              <a:off x="313503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0" name="Google Shape;26659;p50"/>
            <p:cNvSpPr/>
            <p:nvPr/>
          </p:nvSpPr>
          <p:spPr>
            <a:xfrm>
              <a:off x="43301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1" name="Google Shape;26660;p50"/>
            <p:cNvSpPr/>
            <p:nvPr/>
          </p:nvSpPr>
          <p:spPr>
            <a:xfrm>
              <a:off x="552519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2" name="Google Shape;26661;p50"/>
            <p:cNvSpPr/>
            <p:nvPr/>
          </p:nvSpPr>
          <p:spPr>
            <a:xfrm>
              <a:off x="67202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3" name="Google Shape;26662;p50"/>
            <p:cNvSpPr/>
            <p:nvPr/>
          </p:nvSpPr>
          <p:spPr>
            <a:xfrm>
              <a:off x="791536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4" name="Google Shape;26663;p50"/>
            <p:cNvSpPr/>
            <p:nvPr/>
          </p:nvSpPr>
          <p:spPr>
            <a:xfrm>
              <a:off x="91104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5" name="Google Shape;26664;p50"/>
            <p:cNvSpPr/>
            <p:nvPr/>
          </p:nvSpPr>
          <p:spPr>
            <a:xfrm>
              <a:off x="1030552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6" name="Google Shape;26665;p50"/>
            <p:cNvSpPr/>
            <p:nvPr/>
          </p:nvSpPr>
          <p:spPr>
            <a:xfrm>
              <a:off x="820125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7" name="Google Shape;26666;p50"/>
            <p:cNvSpPr/>
            <p:nvPr/>
          </p:nvSpPr>
          <p:spPr>
            <a:xfrm>
              <a:off x="832076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8" name="Google Shape;26667;p50"/>
            <p:cNvSpPr/>
            <p:nvPr/>
          </p:nvSpPr>
          <p:spPr>
            <a:xfrm>
              <a:off x="844028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9" name="Google Shape;26668;p50"/>
            <p:cNvSpPr/>
            <p:nvPr/>
          </p:nvSpPr>
          <p:spPr>
            <a:xfrm>
              <a:off x="855979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0" name="Google Shape;26669;p50"/>
            <p:cNvSpPr/>
            <p:nvPr/>
          </p:nvSpPr>
          <p:spPr>
            <a:xfrm>
              <a:off x="8679308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1" name="Google Shape;26670;p50"/>
            <p:cNvSpPr/>
            <p:nvPr/>
          </p:nvSpPr>
          <p:spPr>
            <a:xfrm>
              <a:off x="879882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2" name="Google Shape;26671;p50"/>
            <p:cNvSpPr/>
            <p:nvPr/>
          </p:nvSpPr>
          <p:spPr>
            <a:xfrm>
              <a:off x="313503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3" name="Google Shape;26672;p50"/>
            <p:cNvSpPr/>
            <p:nvPr/>
          </p:nvSpPr>
          <p:spPr>
            <a:xfrm>
              <a:off x="43301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4" name="Google Shape;26673;p50"/>
            <p:cNvSpPr/>
            <p:nvPr/>
          </p:nvSpPr>
          <p:spPr>
            <a:xfrm>
              <a:off x="552519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5" name="Google Shape;26674;p50"/>
            <p:cNvSpPr/>
            <p:nvPr/>
          </p:nvSpPr>
          <p:spPr>
            <a:xfrm>
              <a:off x="67202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6" name="Google Shape;26675;p50"/>
            <p:cNvSpPr/>
            <p:nvPr/>
          </p:nvSpPr>
          <p:spPr>
            <a:xfrm>
              <a:off x="791536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7" name="Google Shape;26676;p50"/>
            <p:cNvSpPr/>
            <p:nvPr/>
          </p:nvSpPr>
          <p:spPr>
            <a:xfrm>
              <a:off x="91104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8" name="Google Shape;26677;p50"/>
            <p:cNvSpPr/>
            <p:nvPr/>
          </p:nvSpPr>
          <p:spPr>
            <a:xfrm>
              <a:off x="1030552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9" name="Google Shape;26678;p50"/>
            <p:cNvSpPr/>
            <p:nvPr/>
          </p:nvSpPr>
          <p:spPr>
            <a:xfrm>
              <a:off x="820125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0" name="Google Shape;26679;p50"/>
            <p:cNvSpPr/>
            <p:nvPr/>
          </p:nvSpPr>
          <p:spPr>
            <a:xfrm>
              <a:off x="832076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1" name="Google Shape;26680;p50"/>
            <p:cNvSpPr/>
            <p:nvPr/>
          </p:nvSpPr>
          <p:spPr>
            <a:xfrm>
              <a:off x="844028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2" name="Google Shape;26681;p50"/>
            <p:cNvSpPr/>
            <p:nvPr/>
          </p:nvSpPr>
          <p:spPr>
            <a:xfrm>
              <a:off x="855979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3" name="Google Shape;26682;p50"/>
            <p:cNvSpPr/>
            <p:nvPr/>
          </p:nvSpPr>
          <p:spPr>
            <a:xfrm>
              <a:off x="8679308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4" name="Google Shape;26683;p50"/>
            <p:cNvSpPr/>
            <p:nvPr/>
          </p:nvSpPr>
          <p:spPr>
            <a:xfrm>
              <a:off x="879882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5" name="Google Shape;26684;p50"/>
            <p:cNvSpPr/>
            <p:nvPr/>
          </p:nvSpPr>
          <p:spPr>
            <a:xfrm>
              <a:off x="313503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6" name="Google Shape;26685;p50"/>
            <p:cNvSpPr/>
            <p:nvPr/>
          </p:nvSpPr>
          <p:spPr>
            <a:xfrm>
              <a:off x="43301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7" name="Google Shape;26686;p50"/>
            <p:cNvSpPr/>
            <p:nvPr/>
          </p:nvSpPr>
          <p:spPr>
            <a:xfrm>
              <a:off x="552519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8" name="Google Shape;26687;p50"/>
            <p:cNvSpPr/>
            <p:nvPr/>
          </p:nvSpPr>
          <p:spPr>
            <a:xfrm>
              <a:off x="67202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9" name="Google Shape;26688;p50"/>
            <p:cNvSpPr/>
            <p:nvPr/>
          </p:nvSpPr>
          <p:spPr>
            <a:xfrm>
              <a:off x="791536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0" name="Google Shape;26689;p50"/>
            <p:cNvSpPr/>
            <p:nvPr/>
          </p:nvSpPr>
          <p:spPr>
            <a:xfrm>
              <a:off x="91104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1" name="Google Shape;26690;p50"/>
            <p:cNvSpPr/>
            <p:nvPr/>
          </p:nvSpPr>
          <p:spPr>
            <a:xfrm>
              <a:off x="1030552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2" name="Google Shape;26691;p50"/>
            <p:cNvSpPr/>
            <p:nvPr/>
          </p:nvSpPr>
          <p:spPr>
            <a:xfrm>
              <a:off x="820125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3" name="Google Shape;26692;p50"/>
            <p:cNvSpPr/>
            <p:nvPr/>
          </p:nvSpPr>
          <p:spPr>
            <a:xfrm>
              <a:off x="832076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4" name="Google Shape;26693;p50"/>
            <p:cNvSpPr/>
            <p:nvPr/>
          </p:nvSpPr>
          <p:spPr>
            <a:xfrm>
              <a:off x="844028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5" name="Google Shape;26694;p50"/>
            <p:cNvSpPr/>
            <p:nvPr/>
          </p:nvSpPr>
          <p:spPr>
            <a:xfrm>
              <a:off x="855979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6" name="Google Shape;26695;p50"/>
            <p:cNvSpPr/>
            <p:nvPr/>
          </p:nvSpPr>
          <p:spPr>
            <a:xfrm>
              <a:off x="8679308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7" name="Google Shape;26696;p50"/>
            <p:cNvSpPr/>
            <p:nvPr/>
          </p:nvSpPr>
          <p:spPr>
            <a:xfrm>
              <a:off x="879882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8" name="Google Shape;26697;p50"/>
            <p:cNvSpPr/>
            <p:nvPr/>
          </p:nvSpPr>
          <p:spPr>
            <a:xfrm>
              <a:off x="313503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9" name="Google Shape;26698;p50"/>
            <p:cNvSpPr/>
            <p:nvPr/>
          </p:nvSpPr>
          <p:spPr>
            <a:xfrm>
              <a:off x="43301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0" name="Google Shape;26699;p50"/>
            <p:cNvSpPr/>
            <p:nvPr/>
          </p:nvSpPr>
          <p:spPr>
            <a:xfrm>
              <a:off x="552519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1" name="Google Shape;26700;p50"/>
            <p:cNvSpPr/>
            <p:nvPr/>
          </p:nvSpPr>
          <p:spPr>
            <a:xfrm>
              <a:off x="67202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2" name="Google Shape;26701;p50"/>
            <p:cNvSpPr/>
            <p:nvPr/>
          </p:nvSpPr>
          <p:spPr>
            <a:xfrm>
              <a:off x="791536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3" name="Google Shape;26702;p50"/>
            <p:cNvSpPr/>
            <p:nvPr/>
          </p:nvSpPr>
          <p:spPr>
            <a:xfrm>
              <a:off x="91104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4" name="Google Shape;26703;p50"/>
            <p:cNvSpPr/>
            <p:nvPr/>
          </p:nvSpPr>
          <p:spPr>
            <a:xfrm>
              <a:off x="1030552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5" name="Google Shape;26704;p50"/>
            <p:cNvSpPr/>
            <p:nvPr/>
          </p:nvSpPr>
          <p:spPr>
            <a:xfrm>
              <a:off x="820125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6" name="Google Shape;26705;p50"/>
            <p:cNvSpPr/>
            <p:nvPr/>
          </p:nvSpPr>
          <p:spPr>
            <a:xfrm>
              <a:off x="832076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7" name="Google Shape;26706;p50"/>
            <p:cNvSpPr/>
            <p:nvPr/>
          </p:nvSpPr>
          <p:spPr>
            <a:xfrm>
              <a:off x="844028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8" name="Google Shape;26707;p50"/>
            <p:cNvSpPr/>
            <p:nvPr/>
          </p:nvSpPr>
          <p:spPr>
            <a:xfrm>
              <a:off x="855979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9" name="Google Shape;26708;p50"/>
            <p:cNvSpPr/>
            <p:nvPr/>
          </p:nvSpPr>
          <p:spPr>
            <a:xfrm>
              <a:off x="8679308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0" name="Google Shape;26709;p50"/>
            <p:cNvSpPr/>
            <p:nvPr/>
          </p:nvSpPr>
          <p:spPr>
            <a:xfrm>
              <a:off x="879882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1" name="Google Shape;26710;p50"/>
            <p:cNvSpPr/>
            <p:nvPr/>
          </p:nvSpPr>
          <p:spPr>
            <a:xfrm>
              <a:off x="313503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2" name="Google Shape;26711;p50"/>
            <p:cNvSpPr/>
            <p:nvPr/>
          </p:nvSpPr>
          <p:spPr>
            <a:xfrm>
              <a:off x="43301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3" name="Google Shape;26712;p50"/>
            <p:cNvSpPr/>
            <p:nvPr/>
          </p:nvSpPr>
          <p:spPr>
            <a:xfrm>
              <a:off x="552519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4" name="Google Shape;26713;p50"/>
            <p:cNvSpPr/>
            <p:nvPr/>
          </p:nvSpPr>
          <p:spPr>
            <a:xfrm>
              <a:off x="67202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5" name="Google Shape;26714;p50"/>
            <p:cNvSpPr/>
            <p:nvPr/>
          </p:nvSpPr>
          <p:spPr>
            <a:xfrm>
              <a:off x="791536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6" name="Google Shape;26715;p50"/>
            <p:cNvSpPr/>
            <p:nvPr/>
          </p:nvSpPr>
          <p:spPr>
            <a:xfrm>
              <a:off x="91104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7" name="Google Shape;26716;p50"/>
            <p:cNvSpPr/>
            <p:nvPr/>
          </p:nvSpPr>
          <p:spPr>
            <a:xfrm>
              <a:off x="1030552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8" name="Google Shape;26717;p50"/>
            <p:cNvSpPr/>
            <p:nvPr/>
          </p:nvSpPr>
          <p:spPr>
            <a:xfrm>
              <a:off x="820125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9" name="Google Shape;26718;p50"/>
            <p:cNvSpPr/>
            <p:nvPr/>
          </p:nvSpPr>
          <p:spPr>
            <a:xfrm>
              <a:off x="832076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0" name="Google Shape;26719;p50"/>
            <p:cNvSpPr/>
            <p:nvPr/>
          </p:nvSpPr>
          <p:spPr>
            <a:xfrm>
              <a:off x="844028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1" name="Google Shape;26720;p50"/>
            <p:cNvSpPr/>
            <p:nvPr/>
          </p:nvSpPr>
          <p:spPr>
            <a:xfrm>
              <a:off x="855979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2" name="Google Shape;26721;p50"/>
            <p:cNvSpPr/>
            <p:nvPr/>
          </p:nvSpPr>
          <p:spPr>
            <a:xfrm>
              <a:off x="8679308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3" name="Google Shape;26722;p50"/>
            <p:cNvSpPr/>
            <p:nvPr/>
          </p:nvSpPr>
          <p:spPr>
            <a:xfrm>
              <a:off x="879882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4" name="Google Shape;26723;p50"/>
            <p:cNvSpPr/>
            <p:nvPr/>
          </p:nvSpPr>
          <p:spPr>
            <a:xfrm>
              <a:off x="313503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5" name="Google Shape;26724;p50"/>
            <p:cNvSpPr/>
            <p:nvPr/>
          </p:nvSpPr>
          <p:spPr>
            <a:xfrm>
              <a:off x="43301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6" name="Google Shape;26725;p50"/>
            <p:cNvSpPr/>
            <p:nvPr/>
          </p:nvSpPr>
          <p:spPr>
            <a:xfrm>
              <a:off x="552519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7" name="Google Shape;26726;p50"/>
            <p:cNvSpPr/>
            <p:nvPr/>
          </p:nvSpPr>
          <p:spPr>
            <a:xfrm>
              <a:off x="67202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8" name="Google Shape;26727;p50"/>
            <p:cNvSpPr/>
            <p:nvPr/>
          </p:nvSpPr>
          <p:spPr>
            <a:xfrm>
              <a:off x="791536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9" name="Google Shape;26728;p50"/>
            <p:cNvSpPr/>
            <p:nvPr/>
          </p:nvSpPr>
          <p:spPr>
            <a:xfrm>
              <a:off x="91104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0" name="Google Shape;26729;p50"/>
            <p:cNvSpPr/>
            <p:nvPr/>
          </p:nvSpPr>
          <p:spPr>
            <a:xfrm>
              <a:off x="1030552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1" name="Google Shape;26730;p50"/>
            <p:cNvSpPr/>
            <p:nvPr/>
          </p:nvSpPr>
          <p:spPr>
            <a:xfrm>
              <a:off x="820125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2" name="Google Shape;26731;p50"/>
            <p:cNvSpPr/>
            <p:nvPr/>
          </p:nvSpPr>
          <p:spPr>
            <a:xfrm>
              <a:off x="832076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3" name="Google Shape;26732;p50"/>
            <p:cNvSpPr/>
            <p:nvPr/>
          </p:nvSpPr>
          <p:spPr>
            <a:xfrm>
              <a:off x="844028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4" name="Google Shape;26733;p50"/>
            <p:cNvSpPr/>
            <p:nvPr/>
          </p:nvSpPr>
          <p:spPr>
            <a:xfrm>
              <a:off x="855979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5" name="Google Shape;26734;p50"/>
            <p:cNvSpPr/>
            <p:nvPr/>
          </p:nvSpPr>
          <p:spPr>
            <a:xfrm>
              <a:off x="8679308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6" name="Google Shape;26735;p50"/>
            <p:cNvSpPr/>
            <p:nvPr/>
          </p:nvSpPr>
          <p:spPr>
            <a:xfrm>
              <a:off x="879882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7" name="Google Shape;26736;p50"/>
            <p:cNvSpPr/>
            <p:nvPr/>
          </p:nvSpPr>
          <p:spPr>
            <a:xfrm>
              <a:off x="313503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8" name="Google Shape;26737;p50"/>
            <p:cNvSpPr/>
            <p:nvPr/>
          </p:nvSpPr>
          <p:spPr>
            <a:xfrm>
              <a:off x="43301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9" name="Google Shape;26738;p50"/>
            <p:cNvSpPr/>
            <p:nvPr/>
          </p:nvSpPr>
          <p:spPr>
            <a:xfrm>
              <a:off x="552519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0" name="Google Shape;26739;p50"/>
            <p:cNvSpPr/>
            <p:nvPr/>
          </p:nvSpPr>
          <p:spPr>
            <a:xfrm>
              <a:off x="67202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1" name="Google Shape;26740;p50"/>
            <p:cNvSpPr/>
            <p:nvPr/>
          </p:nvSpPr>
          <p:spPr>
            <a:xfrm>
              <a:off x="791536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2" name="Google Shape;26741;p50"/>
            <p:cNvSpPr/>
            <p:nvPr/>
          </p:nvSpPr>
          <p:spPr>
            <a:xfrm>
              <a:off x="91104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3" name="Google Shape;26742;p50"/>
            <p:cNvSpPr/>
            <p:nvPr/>
          </p:nvSpPr>
          <p:spPr>
            <a:xfrm>
              <a:off x="1030552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4" name="Google Shape;26743;p50"/>
            <p:cNvSpPr/>
            <p:nvPr/>
          </p:nvSpPr>
          <p:spPr>
            <a:xfrm>
              <a:off x="820125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5" name="Google Shape;26744;p50"/>
            <p:cNvSpPr/>
            <p:nvPr/>
          </p:nvSpPr>
          <p:spPr>
            <a:xfrm>
              <a:off x="832076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6" name="Google Shape;26745;p50"/>
            <p:cNvSpPr/>
            <p:nvPr/>
          </p:nvSpPr>
          <p:spPr>
            <a:xfrm>
              <a:off x="844028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7" name="Google Shape;26746;p50"/>
            <p:cNvSpPr/>
            <p:nvPr/>
          </p:nvSpPr>
          <p:spPr>
            <a:xfrm>
              <a:off x="855979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8" name="Google Shape;26747;p50"/>
            <p:cNvSpPr/>
            <p:nvPr/>
          </p:nvSpPr>
          <p:spPr>
            <a:xfrm>
              <a:off x="8679308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9" name="Google Shape;26748;p50"/>
            <p:cNvSpPr/>
            <p:nvPr/>
          </p:nvSpPr>
          <p:spPr>
            <a:xfrm>
              <a:off x="879882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0" name="Google Shape;26749;p50"/>
            <p:cNvSpPr/>
            <p:nvPr/>
          </p:nvSpPr>
          <p:spPr>
            <a:xfrm>
              <a:off x="313503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1" name="Google Shape;26750;p50"/>
            <p:cNvSpPr/>
            <p:nvPr/>
          </p:nvSpPr>
          <p:spPr>
            <a:xfrm>
              <a:off x="43301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2" name="Google Shape;26751;p50"/>
            <p:cNvSpPr/>
            <p:nvPr/>
          </p:nvSpPr>
          <p:spPr>
            <a:xfrm>
              <a:off x="552519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3" name="Google Shape;26752;p50"/>
            <p:cNvSpPr/>
            <p:nvPr/>
          </p:nvSpPr>
          <p:spPr>
            <a:xfrm>
              <a:off x="67202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4" name="Google Shape;26753;p50"/>
            <p:cNvSpPr/>
            <p:nvPr/>
          </p:nvSpPr>
          <p:spPr>
            <a:xfrm>
              <a:off x="791536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5" name="Google Shape;26754;p50"/>
            <p:cNvSpPr/>
            <p:nvPr/>
          </p:nvSpPr>
          <p:spPr>
            <a:xfrm>
              <a:off x="91104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6" name="Google Shape;26755;p50"/>
            <p:cNvSpPr/>
            <p:nvPr/>
          </p:nvSpPr>
          <p:spPr>
            <a:xfrm>
              <a:off x="1030552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7" name="Google Shape;26756;p50"/>
            <p:cNvSpPr/>
            <p:nvPr/>
          </p:nvSpPr>
          <p:spPr>
            <a:xfrm>
              <a:off x="820125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8" name="Google Shape;26757;p50"/>
            <p:cNvSpPr/>
            <p:nvPr/>
          </p:nvSpPr>
          <p:spPr>
            <a:xfrm>
              <a:off x="832076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9" name="Google Shape;26758;p50"/>
            <p:cNvSpPr/>
            <p:nvPr/>
          </p:nvSpPr>
          <p:spPr>
            <a:xfrm>
              <a:off x="844028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0" name="Google Shape;26759;p50"/>
            <p:cNvSpPr/>
            <p:nvPr/>
          </p:nvSpPr>
          <p:spPr>
            <a:xfrm>
              <a:off x="855979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1" name="Google Shape;26760;p50"/>
            <p:cNvSpPr/>
            <p:nvPr/>
          </p:nvSpPr>
          <p:spPr>
            <a:xfrm>
              <a:off x="8679308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2" name="Google Shape;26761;p50"/>
            <p:cNvSpPr/>
            <p:nvPr/>
          </p:nvSpPr>
          <p:spPr>
            <a:xfrm>
              <a:off x="879882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3" name="Google Shape;26762;p50"/>
            <p:cNvSpPr/>
            <p:nvPr/>
          </p:nvSpPr>
          <p:spPr>
            <a:xfrm>
              <a:off x="313503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4" name="Google Shape;26763;p50"/>
            <p:cNvSpPr/>
            <p:nvPr/>
          </p:nvSpPr>
          <p:spPr>
            <a:xfrm>
              <a:off x="43301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5" name="Google Shape;26764;p50"/>
            <p:cNvSpPr/>
            <p:nvPr/>
          </p:nvSpPr>
          <p:spPr>
            <a:xfrm>
              <a:off x="552519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6" name="Google Shape;26765;p50"/>
            <p:cNvSpPr/>
            <p:nvPr/>
          </p:nvSpPr>
          <p:spPr>
            <a:xfrm>
              <a:off x="67202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7" name="Google Shape;26766;p50"/>
            <p:cNvSpPr/>
            <p:nvPr/>
          </p:nvSpPr>
          <p:spPr>
            <a:xfrm>
              <a:off x="791536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8" name="Google Shape;26767;p50"/>
            <p:cNvSpPr/>
            <p:nvPr/>
          </p:nvSpPr>
          <p:spPr>
            <a:xfrm>
              <a:off x="91104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9" name="Google Shape;26768;p50"/>
            <p:cNvSpPr/>
            <p:nvPr/>
          </p:nvSpPr>
          <p:spPr>
            <a:xfrm>
              <a:off x="1030552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0" name="Google Shape;26769;p50"/>
            <p:cNvSpPr/>
            <p:nvPr/>
          </p:nvSpPr>
          <p:spPr>
            <a:xfrm>
              <a:off x="820125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1" name="Google Shape;26770;p50"/>
            <p:cNvSpPr/>
            <p:nvPr/>
          </p:nvSpPr>
          <p:spPr>
            <a:xfrm>
              <a:off x="832076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2" name="Google Shape;26771;p50"/>
            <p:cNvSpPr/>
            <p:nvPr/>
          </p:nvSpPr>
          <p:spPr>
            <a:xfrm>
              <a:off x="844028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3" name="Google Shape;26772;p50"/>
            <p:cNvSpPr/>
            <p:nvPr/>
          </p:nvSpPr>
          <p:spPr>
            <a:xfrm>
              <a:off x="855979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4" name="Google Shape;26773;p50"/>
            <p:cNvSpPr/>
            <p:nvPr/>
          </p:nvSpPr>
          <p:spPr>
            <a:xfrm>
              <a:off x="8679308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5" name="Google Shape;26774;p50"/>
            <p:cNvSpPr/>
            <p:nvPr/>
          </p:nvSpPr>
          <p:spPr>
            <a:xfrm>
              <a:off x="879882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6" name="Google Shape;26775;p50"/>
            <p:cNvSpPr/>
            <p:nvPr/>
          </p:nvSpPr>
          <p:spPr>
            <a:xfrm>
              <a:off x="313503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7" name="Google Shape;26776;p50"/>
            <p:cNvSpPr/>
            <p:nvPr/>
          </p:nvSpPr>
          <p:spPr>
            <a:xfrm>
              <a:off x="43301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8" name="Google Shape;26777;p50"/>
            <p:cNvSpPr/>
            <p:nvPr/>
          </p:nvSpPr>
          <p:spPr>
            <a:xfrm>
              <a:off x="552519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9" name="Google Shape;26778;p50"/>
            <p:cNvSpPr/>
            <p:nvPr/>
          </p:nvSpPr>
          <p:spPr>
            <a:xfrm>
              <a:off x="67202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0" name="Google Shape;26779;p50"/>
            <p:cNvSpPr/>
            <p:nvPr/>
          </p:nvSpPr>
          <p:spPr>
            <a:xfrm>
              <a:off x="791536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1" name="Google Shape;26780;p50"/>
            <p:cNvSpPr/>
            <p:nvPr/>
          </p:nvSpPr>
          <p:spPr>
            <a:xfrm>
              <a:off x="91104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2" name="Google Shape;26781;p50"/>
            <p:cNvSpPr/>
            <p:nvPr/>
          </p:nvSpPr>
          <p:spPr>
            <a:xfrm>
              <a:off x="1030552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3" name="Google Shape;26782;p50"/>
            <p:cNvSpPr/>
            <p:nvPr/>
          </p:nvSpPr>
          <p:spPr>
            <a:xfrm>
              <a:off x="820125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4" name="Google Shape;26783;p50"/>
            <p:cNvSpPr/>
            <p:nvPr/>
          </p:nvSpPr>
          <p:spPr>
            <a:xfrm>
              <a:off x="832076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5" name="Google Shape;26784;p50"/>
            <p:cNvSpPr/>
            <p:nvPr/>
          </p:nvSpPr>
          <p:spPr>
            <a:xfrm>
              <a:off x="844028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6" name="Google Shape;26785;p50"/>
            <p:cNvSpPr/>
            <p:nvPr/>
          </p:nvSpPr>
          <p:spPr>
            <a:xfrm>
              <a:off x="855979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7" name="Google Shape;26786;p50"/>
            <p:cNvSpPr/>
            <p:nvPr/>
          </p:nvSpPr>
          <p:spPr>
            <a:xfrm>
              <a:off x="8679308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8" name="Google Shape;26787;p50"/>
            <p:cNvSpPr/>
            <p:nvPr/>
          </p:nvSpPr>
          <p:spPr>
            <a:xfrm>
              <a:off x="879882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9" name="Google Shape;26788;p50"/>
            <p:cNvSpPr/>
            <p:nvPr/>
          </p:nvSpPr>
          <p:spPr>
            <a:xfrm>
              <a:off x="313503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0" name="Google Shape;26789;p50"/>
            <p:cNvSpPr/>
            <p:nvPr/>
          </p:nvSpPr>
          <p:spPr>
            <a:xfrm>
              <a:off x="43301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1" name="Google Shape;26790;p50"/>
            <p:cNvSpPr/>
            <p:nvPr/>
          </p:nvSpPr>
          <p:spPr>
            <a:xfrm>
              <a:off x="552519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2" name="Google Shape;26791;p50"/>
            <p:cNvSpPr/>
            <p:nvPr/>
          </p:nvSpPr>
          <p:spPr>
            <a:xfrm>
              <a:off x="67202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3" name="Google Shape;26792;p50"/>
            <p:cNvSpPr/>
            <p:nvPr/>
          </p:nvSpPr>
          <p:spPr>
            <a:xfrm>
              <a:off x="791536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4" name="Google Shape;26793;p50"/>
            <p:cNvSpPr/>
            <p:nvPr/>
          </p:nvSpPr>
          <p:spPr>
            <a:xfrm>
              <a:off x="91104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5" name="Google Shape;26794;p50"/>
            <p:cNvSpPr/>
            <p:nvPr/>
          </p:nvSpPr>
          <p:spPr>
            <a:xfrm>
              <a:off x="1030552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6" name="Google Shape;26795;p50"/>
            <p:cNvSpPr/>
            <p:nvPr/>
          </p:nvSpPr>
          <p:spPr>
            <a:xfrm>
              <a:off x="820125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7" name="Google Shape;26796;p50"/>
            <p:cNvSpPr/>
            <p:nvPr/>
          </p:nvSpPr>
          <p:spPr>
            <a:xfrm>
              <a:off x="832076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8" name="Google Shape;26797;p50"/>
            <p:cNvSpPr/>
            <p:nvPr/>
          </p:nvSpPr>
          <p:spPr>
            <a:xfrm>
              <a:off x="844028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9" name="Google Shape;26798;p50"/>
            <p:cNvSpPr/>
            <p:nvPr/>
          </p:nvSpPr>
          <p:spPr>
            <a:xfrm>
              <a:off x="855979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0" name="Google Shape;26799;p50"/>
            <p:cNvSpPr/>
            <p:nvPr/>
          </p:nvSpPr>
          <p:spPr>
            <a:xfrm>
              <a:off x="8679308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1" name="Google Shape;26800;p50"/>
            <p:cNvSpPr/>
            <p:nvPr/>
          </p:nvSpPr>
          <p:spPr>
            <a:xfrm>
              <a:off x="879882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2" name="Google Shape;26801;p50"/>
            <p:cNvSpPr/>
            <p:nvPr/>
          </p:nvSpPr>
          <p:spPr>
            <a:xfrm>
              <a:off x="313503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3" name="Google Shape;26802;p50"/>
            <p:cNvSpPr/>
            <p:nvPr/>
          </p:nvSpPr>
          <p:spPr>
            <a:xfrm>
              <a:off x="43301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4" name="Google Shape;26803;p50"/>
            <p:cNvSpPr/>
            <p:nvPr/>
          </p:nvSpPr>
          <p:spPr>
            <a:xfrm>
              <a:off x="552519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5" name="Google Shape;26804;p50"/>
            <p:cNvSpPr/>
            <p:nvPr/>
          </p:nvSpPr>
          <p:spPr>
            <a:xfrm>
              <a:off x="67202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6" name="Google Shape;26805;p50"/>
            <p:cNvSpPr/>
            <p:nvPr/>
          </p:nvSpPr>
          <p:spPr>
            <a:xfrm>
              <a:off x="791536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7" name="Google Shape;26806;p50"/>
            <p:cNvSpPr/>
            <p:nvPr/>
          </p:nvSpPr>
          <p:spPr>
            <a:xfrm>
              <a:off x="91104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8" name="Google Shape;26807;p50"/>
            <p:cNvSpPr/>
            <p:nvPr/>
          </p:nvSpPr>
          <p:spPr>
            <a:xfrm>
              <a:off x="1030552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9" name="Google Shape;26808;p50"/>
            <p:cNvSpPr/>
            <p:nvPr/>
          </p:nvSpPr>
          <p:spPr>
            <a:xfrm>
              <a:off x="820125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0" name="Google Shape;26809;p50"/>
            <p:cNvSpPr/>
            <p:nvPr/>
          </p:nvSpPr>
          <p:spPr>
            <a:xfrm>
              <a:off x="832076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1" name="Google Shape;26810;p50"/>
            <p:cNvSpPr/>
            <p:nvPr/>
          </p:nvSpPr>
          <p:spPr>
            <a:xfrm>
              <a:off x="844028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2" name="Google Shape;26811;p50"/>
            <p:cNvSpPr/>
            <p:nvPr/>
          </p:nvSpPr>
          <p:spPr>
            <a:xfrm>
              <a:off x="855979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3" name="Google Shape;26812;p50"/>
            <p:cNvSpPr/>
            <p:nvPr/>
          </p:nvSpPr>
          <p:spPr>
            <a:xfrm>
              <a:off x="8679308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4" name="Google Shape;26813;p50"/>
            <p:cNvSpPr/>
            <p:nvPr/>
          </p:nvSpPr>
          <p:spPr>
            <a:xfrm>
              <a:off x="879882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5" name="Google Shape;26814;p50"/>
            <p:cNvSpPr/>
            <p:nvPr/>
          </p:nvSpPr>
          <p:spPr>
            <a:xfrm>
              <a:off x="313503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6" name="Google Shape;26815;p50"/>
            <p:cNvSpPr/>
            <p:nvPr/>
          </p:nvSpPr>
          <p:spPr>
            <a:xfrm>
              <a:off x="43301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7" name="Google Shape;26816;p50"/>
            <p:cNvSpPr/>
            <p:nvPr/>
          </p:nvSpPr>
          <p:spPr>
            <a:xfrm>
              <a:off x="552519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8" name="Google Shape;26817;p50"/>
            <p:cNvSpPr/>
            <p:nvPr/>
          </p:nvSpPr>
          <p:spPr>
            <a:xfrm>
              <a:off x="67202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9" name="Google Shape;26818;p50"/>
            <p:cNvSpPr/>
            <p:nvPr/>
          </p:nvSpPr>
          <p:spPr>
            <a:xfrm>
              <a:off x="791536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0" name="Google Shape;26819;p50"/>
            <p:cNvSpPr/>
            <p:nvPr/>
          </p:nvSpPr>
          <p:spPr>
            <a:xfrm>
              <a:off x="91104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1" name="Google Shape;26820;p50"/>
            <p:cNvSpPr/>
            <p:nvPr/>
          </p:nvSpPr>
          <p:spPr>
            <a:xfrm>
              <a:off x="1030552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2" name="Google Shape;26821;p50"/>
            <p:cNvSpPr/>
            <p:nvPr/>
          </p:nvSpPr>
          <p:spPr>
            <a:xfrm>
              <a:off x="820125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3" name="Google Shape;26822;p50"/>
            <p:cNvSpPr/>
            <p:nvPr/>
          </p:nvSpPr>
          <p:spPr>
            <a:xfrm>
              <a:off x="832076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4" name="Google Shape;26823;p50"/>
            <p:cNvSpPr/>
            <p:nvPr/>
          </p:nvSpPr>
          <p:spPr>
            <a:xfrm>
              <a:off x="844028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5" name="Google Shape;26824;p50"/>
            <p:cNvSpPr/>
            <p:nvPr/>
          </p:nvSpPr>
          <p:spPr>
            <a:xfrm>
              <a:off x="855979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6" name="Google Shape;26825;p50"/>
            <p:cNvSpPr/>
            <p:nvPr/>
          </p:nvSpPr>
          <p:spPr>
            <a:xfrm>
              <a:off x="8679308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7" name="Google Shape;26826;p50"/>
            <p:cNvSpPr/>
            <p:nvPr/>
          </p:nvSpPr>
          <p:spPr>
            <a:xfrm>
              <a:off x="879882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8" name="Google Shape;26827;p50"/>
            <p:cNvSpPr/>
            <p:nvPr/>
          </p:nvSpPr>
          <p:spPr>
            <a:xfrm>
              <a:off x="313503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9" name="Google Shape;26828;p50"/>
            <p:cNvSpPr/>
            <p:nvPr/>
          </p:nvSpPr>
          <p:spPr>
            <a:xfrm>
              <a:off x="43301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0" name="Google Shape;26829;p50"/>
            <p:cNvSpPr/>
            <p:nvPr/>
          </p:nvSpPr>
          <p:spPr>
            <a:xfrm>
              <a:off x="552519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1" name="Google Shape;26830;p50"/>
            <p:cNvSpPr/>
            <p:nvPr/>
          </p:nvSpPr>
          <p:spPr>
            <a:xfrm>
              <a:off x="67202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2" name="Google Shape;26831;p50"/>
            <p:cNvSpPr/>
            <p:nvPr/>
          </p:nvSpPr>
          <p:spPr>
            <a:xfrm>
              <a:off x="791536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3" name="Google Shape;26832;p50"/>
            <p:cNvSpPr/>
            <p:nvPr/>
          </p:nvSpPr>
          <p:spPr>
            <a:xfrm>
              <a:off x="91104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4" name="Google Shape;26833;p50"/>
            <p:cNvSpPr/>
            <p:nvPr/>
          </p:nvSpPr>
          <p:spPr>
            <a:xfrm>
              <a:off x="1030552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5" name="Google Shape;26834;p50"/>
            <p:cNvSpPr/>
            <p:nvPr/>
          </p:nvSpPr>
          <p:spPr>
            <a:xfrm>
              <a:off x="820125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6" name="Google Shape;26835;p50"/>
            <p:cNvSpPr/>
            <p:nvPr/>
          </p:nvSpPr>
          <p:spPr>
            <a:xfrm>
              <a:off x="832076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7" name="Google Shape;26836;p50"/>
            <p:cNvSpPr/>
            <p:nvPr/>
          </p:nvSpPr>
          <p:spPr>
            <a:xfrm>
              <a:off x="844028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8" name="Google Shape;26837;p50"/>
            <p:cNvSpPr/>
            <p:nvPr/>
          </p:nvSpPr>
          <p:spPr>
            <a:xfrm>
              <a:off x="855979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9" name="Google Shape;26838;p50"/>
            <p:cNvSpPr/>
            <p:nvPr/>
          </p:nvSpPr>
          <p:spPr>
            <a:xfrm>
              <a:off x="8679308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0" name="Google Shape;26839;p50"/>
            <p:cNvSpPr/>
            <p:nvPr/>
          </p:nvSpPr>
          <p:spPr>
            <a:xfrm>
              <a:off x="879882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1" name="Google Shape;26840;p50"/>
            <p:cNvSpPr/>
            <p:nvPr/>
          </p:nvSpPr>
          <p:spPr>
            <a:xfrm>
              <a:off x="313503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2" name="Google Shape;26841;p50"/>
            <p:cNvSpPr/>
            <p:nvPr/>
          </p:nvSpPr>
          <p:spPr>
            <a:xfrm>
              <a:off x="43301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3" name="Google Shape;26842;p50"/>
            <p:cNvSpPr/>
            <p:nvPr/>
          </p:nvSpPr>
          <p:spPr>
            <a:xfrm>
              <a:off x="552519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4" name="Google Shape;26843;p50"/>
            <p:cNvSpPr/>
            <p:nvPr/>
          </p:nvSpPr>
          <p:spPr>
            <a:xfrm>
              <a:off x="67202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5" name="Google Shape;26844;p50"/>
            <p:cNvSpPr/>
            <p:nvPr/>
          </p:nvSpPr>
          <p:spPr>
            <a:xfrm>
              <a:off x="791536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6" name="Google Shape;26845;p50"/>
            <p:cNvSpPr/>
            <p:nvPr/>
          </p:nvSpPr>
          <p:spPr>
            <a:xfrm>
              <a:off x="91104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7" name="Google Shape;26846;p50"/>
            <p:cNvSpPr/>
            <p:nvPr/>
          </p:nvSpPr>
          <p:spPr>
            <a:xfrm>
              <a:off x="1030552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8" name="Google Shape;26847;p50"/>
            <p:cNvSpPr/>
            <p:nvPr/>
          </p:nvSpPr>
          <p:spPr>
            <a:xfrm>
              <a:off x="820125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9" name="Google Shape;26848;p50"/>
            <p:cNvSpPr/>
            <p:nvPr/>
          </p:nvSpPr>
          <p:spPr>
            <a:xfrm>
              <a:off x="832076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0" name="Google Shape;26849;p50"/>
            <p:cNvSpPr/>
            <p:nvPr/>
          </p:nvSpPr>
          <p:spPr>
            <a:xfrm>
              <a:off x="844028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1" name="Google Shape;26850;p50"/>
            <p:cNvSpPr/>
            <p:nvPr/>
          </p:nvSpPr>
          <p:spPr>
            <a:xfrm>
              <a:off x="855979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2" name="Google Shape;26851;p50"/>
            <p:cNvSpPr/>
            <p:nvPr/>
          </p:nvSpPr>
          <p:spPr>
            <a:xfrm>
              <a:off x="8679308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3" name="Google Shape;26852;p50"/>
            <p:cNvSpPr/>
            <p:nvPr/>
          </p:nvSpPr>
          <p:spPr>
            <a:xfrm>
              <a:off x="879882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4" name="Google Shape;26853;p50"/>
            <p:cNvSpPr/>
            <p:nvPr/>
          </p:nvSpPr>
          <p:spPr>
            <a:xfrm>
              <a:off x="313503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5" name="Google Shape;26854;p50"/>
            <p:cNvSpPr/>
            <p:nvPr/>
          </p:nvSpPr>
          <p:spPr>
            <a:xfrm>
              <a:off x="43301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6" name="Google Shape;26855;p50"/>
            <p:cNvSpPr/>
            <p:nvPr/>
          </p:nvSpPr>
          <p:spPr>
            <a:xfrm>
              <a:off x="552519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7" name="Google Shape;26856;p50"/>
            <p:cNvSpPr/>
            <p:nvPr/>
          </p:nvSpPr>
          <p:spPr>
            <a:xfrm>
              <a:off x="67202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8" name="Google Shape;26857;p50"/>
            <p:cNvSpPr/>
            <p:nvPr/>
          </p:nvSpPr>
          <p:spPr>
            <a:xfrm>
              <a:off x="791536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9" name="Google Shape;26858;p50"/>
            <p:cNvSpPr/>
            <p:nvPr/>
          </p:nvSpPr>
          <p:spPr>
            <a:xfrm>
              <a:off x="91104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0" name="Google Shape;26859;p50"/>
            <p:cNvSpPr/>
            <p:nvPr/>
          </p:nvSpPr>
          <p:spPr>
            <a:xfrm>
              <a:off x="1030552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1" name="Google Shape;26860;p50"/>
            <p:cNvSpPr/>
            <p:nvPr/>
          </p:nvSpPr>
          <p:spPr>
            <a:xfrm>
              <a:off x="820125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2" name="Google Shape;26861;p50"/>
            <p:cNvSpPr/>
            <p:nvPr/>
          </p:nvSpPr>
          <p:spPr>
            <a:xfrm>
              <a:off x="832076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3" name="Google Shape;26862;p50"/>
            <p:cNvSpPr/>
            <p:nvPr/>
          </p:nvSpPr>
          <p:spPr>
            <a:xfrm>
              <a:off x="844028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4" name="Google Shape;26863;p50"/>
            <p:cNvSpPr/>
            <p:nvPr/>
          </p:nvSpPr>
          <p:spPr>
            <a:xfrm>
              <a:off x="855979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5" name="Google Shape;26864;p50"/>
            <p:cNvSpPr/>
            <p:nvPr/>
          </p:nvSpPr>
          <p:spPr>
            <a:xfrm>
              <a:off x="8679308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6" name="Google Shape;26865;p50"/>
            <p:cNvSpPr/>
            <p:nvPr/>
          </p:nvSpPr>
          <p:spPr>
            <a:xfrm>
              <a:off x="879882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7" name="Google Shape;26866;p50"/>
            <p:cNvSpPr/>
            <p:nvPr/>
          </p:nvSpPr>
          <p:spPr>
            <a:xfrm>
              <a:off x="313503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8" name="Google Shape;26867;p50"/>
            <p:cNvSpPr/>
            <p:nvPr/>
          </p:nvSpPr>
          <p:spPr>
            <a:xfrm>
              <a:off x="43301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9" name="Google Shape;26868;p50"/>
            <p:cNvSpPr/>
            <p:nvPr/>
          </p:nvSpPr>
          <p:spPr>
            <a:xfrm>
              <a:off x="552519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0" name="Google Shape;26869;p50"/>
            <p:cNvSpPr/>
            <p:nvPr/>
          </p:nvSpPr>
          <p:spPr>
            <a:xfrm>
              <a:off x="67202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1" name="Google Shape;26870;p50"/>
            <p:cNvSpPr/>
            <p:nvPr/>
          </p:nvSpPr>
          <p:spPr>
            <a:xfrm>
              <a:off x="791536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2" name="Google Shape;26871;p50"/>
            <p:cNvSpPr/>
            <p:nvPr/>
          </p:nvSpPr>
          <p:spPr>
            <a:xfrm>
              <a:off x="91104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3" name="Google Shape;26872;p50"/>
            <p:cNvSpPr/>
            <p:nvPr/>
          </p:nvSpPr>
          <p:spPr>
            <a:xfrm>
              <a:off x="1030552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4" name="Google Shape;26873;p50"/>
            <p:cNvSpPr/>
            <p:nvPr/>
          </p:nvSpPr>
          <p:spPr>
            <a:xfrm>
              <a:off x="820125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5" name="Google Shape;26874;p50"/>
            <p:cNvSpPr/>
            <p:nvPr/>
          </p:nvSpPr>
          <p:spPr>
            <a:xfrm>
              <a:off x="832076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6" name="Google Shape;26875;p50"/>
            <p:cNvSpPr/>
            <p:nvPr/>
          </p:nvSpPr>
          <p:spPr>
            <a:xfrm>
              <a:off x="844028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7" name="Google Shape;26876;p50"/>
            <p:cNvSpPr/>
            <p:nvPr/>
          </p:nvSpPr>
          <p:spPr>
            <a:xfrm>
              <a:off x="855979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8" name="Google Shape;26877;p50"/>
            <p:cNvSpPr/>
            <p:nvPr/>
          </p:nvSpPr>
          <p:spPr>
            <a:xfrm>
              <a:off x="8679308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9" name="Google Shape;26878;p50"/>
            <p:cNvSpPr/>
            <p:nvPr/>
          </p:nvSpPr>
          <p:spPr>
            <a:xfrm>
              <a:off x="879882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0" name="Google Shape;26879;p50"/>
            <p:cNvSpPr/>
            <p:nvPr/>
          </p:nvSpPr>
          <p:spPr>
            <a:xfrm>
              <a:off x="313503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1" name="Google Shape;26880;p50"/>
            <p:cNvSpPr/>
            <p:nvPr/>
          </p:nvSpPr>
          <p:spPr>
            <a:xfrm>
              <a:off x="43301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2" name="Google Shape;26881;p50"/>
            <p:cNvSpPr/>
            <p:nvPr/>
          </p:nvSpPr>
          <p:spPr>
            <a:xfrm>
              <a:off x="552519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3" name="Google Shape;26882;p50"/>
            <p:cNvSpPr/>
            <p:nvPr/>
          </p:nvSpPr>
          <p:spPr>
            <a:xfrm>
              <a:off x="67202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4" name="Google Shape;26883;p50"/>
            <p:cNvSpPr/>
            <p:nvPr/>
          </p:nvSpPr>
          <p:spPr>
            <a:xfrm>
              <a:off x="791536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5" name="Google Shape;26884;p50"/>
            <p:cNvSpPr/>
            <p:nvPr/>
          </p:nvSpPr>
          <p:spPr>
            <a:xfrm>
              <a:off x="91104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6" name="Google Shape;26885;p50"/>
            <p:cNvSpPr/>
            <p:nvPr/>
          </p:nvSpPr>
          <p:spPr>
            <a:xfrm>
              <a:off x="1030552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7" name="Google Shape;26886;p50"/>
            <p:cNvSpPr/>
            <p:nvPr/>
          </p:nvSpPr>
          <p:spPr>
            <a:xfrm>
              <a:off x="820125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8" name="Google Shape;26887;p50"/>
            <p:cNvSpPr/>
            <p:nvPr/>
          </p:nvSpPr>
          <p:spPr>
            <a:xfrm>
              <a:off x="832076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9" name="Google Shape;26888;p50"/>
            <p:cNvSpPr/>
            <p:nvPr/>
          </p:nvSpPr>
          <p:spPr>
            <a:xfrm>
              <a:off x="844028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0" name="Google Shape;26889;p50"/>
            <p:cNvSpPr/>
            <p:nvPr/>
          </p:nvSpPr>
          <p:spPr>
            <a:xfrm>
              <a:off x="855979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1" name="Google Shape;26890;p50"/>
            <p:cNvSpPr/>
            <p:nvPr/>
          </p:nvSpPr>
          <p:spPr>
            <a:xfrm>
              <a:off x="8679308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2" name="Google Shape;26891;p50"/>
            <p:cNvSpPr/>
            <p:nvPr/>
          </p:nvSpPr>
          <p:spPr>
            <a:xfrm>
              <a:off x="879882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3" name="Google Shape;26892;p50"/>
            <p:cNvSpPr/>
            <p:nvPr/>
          </p:nvSpPr>
          <p:spPr>
            <a:xfrm>
              <a:off x="313503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4" name="Google Shape;26893;p50"/>
            <p:cNvSpPr/>
            <p:nvPr/>
          </p:nvSpPr>
          <p:spPr>
            <a:xfrm>
              <a:off x="43301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5" name="Google Shape;26894;p50"/>
            <p:cNvSpPr/>
            <p:nvPr/>
          </p:nvSpPr>
          <p:spPr>
            <a:xfrm>
              <a:off x="552519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6" name="Google Shape;26895;p50"/>
            <p:cNvSpPr/>
            <p:nvPr/>
          </p:nvSpPr>
          <p:spPr>
            <a:xfrm>
              <a:off x="67202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7" name="Google Shape;26896;p50"/>
            <p:cNvSpPr/>
            <p:nvPr/>
          </p:nvSpPr>
          <p:spPr>
            <a:xfrm>
              <a:off x="791536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8" name="Google Shape;26897;p50"/>
            <p:cNvSpPr/>
            <p:nvPr/>
          </p:nvSpPr>
          <p:spPr>
            <a:xfrm>
              <a:off x="91104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9" name="Google Shape;26898;p50"/>
            <p:cNvSpPr/>
            <p:nvPr/>
          </p:nvSpPr>
          <p:spPr>
            <a:xfrm>
              <a:off x="1030552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0" name="Google Shape;26899;p50"/>
            <p:cNvSpPr/>
            <p:nvPr/>
          </p:nvSpPr>
          <p:spPr>
            <a:xfrm>
              <a:off x="820125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1" name="Google Shape;26900;p50"/>
            <p:cNvSpPr/>
            <p:nvPr/>
          </p:nvSpPr>
          <p:spPr>
            <a:xfrm>
              <a:off x="832076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2" name="Google Shape;26901;p50"/>
            <p:cNvSpPr/>
            <p:nvPr/>
          </p:nvSpPr>
          <p:spPr>
            <a:xfrm>
              <a:off x="844028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3" name="Google Shape;26902;p50"/>
            <p:cNvSpPr/>
            <p:nvPr/>
          </p:nvSpPr>
          <p:spPr>
            <a:xfrm>
              <a:off x="855979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4" name="Google Shape;26903;p50"/>
            <p:cNvSpPr/>
            <p:nvPr/>
          </p:nvSpPr>
          <p:spPr>
            <a:xfrm>
              <a:off x="8679308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5" name="Google Shape;26904;p50"/>
            <p:cNvSpPr/>
            <p:nvPr/>
          </p:nvSpPr>
          <p:spPr>
            <a:xfrm>
              <a:off x="879882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6" name="Google Shape;26905;p50"/>
            <p:cNvSpPr/>
            <p:nvPr/>
          </p:nvSpPr>
          <p:spPr>
            <a:xfrm>
              <a:off x="313503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7" name="Google Shape;26906;p50"/>
            <p:cNvSpPr/>
            <p:nvPr/>
          </p:nvSpPr>
          <p:spPr>
            <a:xfrm>
              <a:off x="43301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8" name="Google Shape;26907;p50"/>
            <p:cNvSpPr/>
            <p:nvPr/>
          </p:nvSpPr>
          <p:spPr>
            <a:xfrm>
              <a:off x="552519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9" name="Google Shape;26908;p50"/>
            <p:cNvSpPr/>
            <p:nvPr/>
          </p:nvSpPr>
          <p:spPr>
            <a:xfrm>
              <a:off x="67202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0" name="Google Shape;26909;p50"/>
            <p:cNvSpPr/>
            <p:nvPr/>
          </p:nvSpPr>
          <p:spPr>
            <a:xfrm>
              <a:off x="791536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1" name="Google Shape;26910;p50"/>
            <p:cNvSpPr/>
            <p:nvPr/>
          </p:nvSpPr>
          <p:spPr>
            <a:xfrm>
              <a:off x="91104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2" name="Google Shape;26911;p50"/>
            <p:cNvSpPr/>
            <p:nvPr/>
          </p:nvSpPr>
          <p:spPr>
            <a:xfrm>
              <a:off x="1030552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3" name="Google Shape;26912;p50"/>
            <p:cNvSpPr/>
            <p:nvPr/>
          </p:nvSpPr>
          <p:spPr>
            <a:xfrm>
              <a:off x="820125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4" name="Google Shape;26913;p50"/>
            <p:cNvSpPr/>
            <p:nvPr/>
          </p:nvSpPr>
          <p:spPr>
            <a:xfrm>
              <a:off x="832076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5" name="Google Shape;26914;p50"/>
            <p:cNvSpPr/>
            <p:nvPr/>
          </p:nvSpPr>
          <p:spPr>
            <a:xfrm>
              <a:off x="844028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6" name="Google Shape;26915;p50"/>
            <p:cNvSpPr/>
            <p:nvPr/>
          </p:nvSpPr>
          <p:spPr>
            <a:xfrm>
              <a:off x="855979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7" name="Google Shape;26916;p50"/>
            <p:cNvSpPr/>
            <p:nvPr/>
          </p:nvSpPr>
          <p:spPr>
            <a:xfrm>
              <a:off x="8679308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8" name="Google Shape;26917;p50"/>
            <p:cNvSpPr/>
            <p:nvPr/>
          </p:nvSpPr>
          <p:spPr>
            <a:xfrm>
              <a:off x="879882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9" name="Google Shape;26918;p50"/>
            <p:cNvSpPr/>
            <p:nvPr/>
          </p:nvSpPr>
          <p:spPr>
            <a:xfrm>
              <a:off x="313503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0" name="Google Shape;26919;p50"/>
            <p:cNvSpPr/>
            <p:nvPr/>
          </p:nvSpPr>
          <p:spPr>
            <a:xfrm>
              <a:off x="43301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1" name="Google Shape;26920;p50"/>
            <p:cNvSpPr/>
            <p:nvPr/>
          </p:nvSpPr>
          <p:spPr>
            <a:xfrm>
              <a:off x="552519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2" name="Google Shape;26921;p50"/>
            <p:cNvSpPr/>
            <p:nvPr/>
          </p:nvSpPr>
          <p:spPr>
            <a:xfrm>
              <a:off x="67202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3" name="Google Shape;26922;p50"/>
            <p:cNvSpPr/>
            <p:nvPr/>
          </p:nvSpPr>
          <p:spPr>
            <a:xfrm>
              <a:off x="791536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4" name="Google Shape;26923;p50"/>
            <p:cNvSpPr/>
            <p:nvPr/>
          </p:nvSpPr>
          <p:spPr>
            <a:xfrm>
              <a:off x="91104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5" name="Google Shape;26924;p50"/>
            <p:cNvSpPr/>
            <p:nvPr/>
          </p:nvSpPr>
          <p:spPr>
            <a:xfrm>
              <a:off x="1030552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6" name="Google Shape;26925;p50"/>
            <p:cNvSpPr/>
            <p:nvPr/>
          </p:nvSpPr>
          <p:spPr>
            <a:xfrm>
              <a:off x="820125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7" name="Google Shape;26926;p50"/>
            <p:cNvSpPr/>
            <p:nvPr/>
          </p:nvSpPr>
          <p:spPr>
            <a:xfrm>
              <a:off x="832076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8" name="Google Shape;26927;p50"/>
            <p:cNvSpPr/>
            <p:nvPr/>
          </p:nvSpPr>
          <p:spPr>
            <a:xfrm>
              <a:off x="844028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9" name="Google Shape;26928;p50"/>
            <p:cNvSpPr/>
            <p:nvPr/>
          </p:nvSpPr>
          <p:spPr>
            <a:xfrm>
              <a:off x="855979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0" name="Google Shape;26929;p50"/>
            <p:cNvSpPr/>
            <p:nvPr/>
          </p:nvSpPr>
          <p:spPr>
            <a:xfrm>
              <a:off x="8679308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1" name="Google Shape;26930;p50"/>
            <p:cNvSpPr/>
            <p:nvPr/>
          </p:nvSpPr>
          <p:spPr>
            <a:xfrm>
              <a:off x="879882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2" name="Google Shape;26931;p50"/>
            <p:cNvSpPr/>
            <p:nvPr/>
          </p:nvSpPr>
          <p:spPr>
            <a:xfrm>
              <a:off x="313503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3" name="Google Shape;26932;p50"/>
            <p:cNvSpPr/>
            <p:nvPr/>
          </p:nvSpPr>
          <p:spPr>
            <a:xfrm>
              <a:off x="43301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4" name="Google Shape;26933;p50"/>
            <p:cNvSpPr/>
            <p:nvPr/>
          </p:nvSpPr>
          <p:spPr>
            <a:xfrm>
              <a:off x="552519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5" name="Google Shape;26934;p50"/>
            <p:cNvSpPr/>
            <p:nvPr/>
          </p:nvSpPr>
          <p:spPr>
            <a:xfrm>
              <a:off x="67202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6" name="Google Shape;26935;p50"/>
            <p:cNvSpPr/>
            <p:nvPr/>
          </p:nvSpPr>
          <p:spPr>
            <a:xfrm>
              <a:off x="791536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7" name="Google Shape;26936;p50"/>
            <p:cNvSpPr/>
            <p:nvPr/>
          </p:nvSpPr>
          <p:spPr>
            <a:xfrm>
              <a:off x="91104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8" name="Google Shape;26937;p50"/>
            <p:cNvSpPr/>
            <p:nvPr/>
          </p:nvSpPr>
          <p:spPr>
            <a:xfrm>
              <a:off x="1030552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9" name="Google Shape;26938;p50"/>
            <p:cNvSpPr/>
            <p:nvPr/>
          </p:nvSpPr>
          <p:spPr>
            <a:xfrm>
              <a:off x="820125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0" name="Google Shape;26939;p50"/>
            <p:cNvSpPr/>
            <p:nvPr/>
          </p:nvSpPr>
          <p:spPr>
            <a:xfrm>
              <a:off x="832076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1" name="Google Shape;26940;p50"/>
            <p:cNvSpPr/>
            <p:nvPr/>
          </p:nvSpPr>
          <p:spPr>
            <a:xfrm>
              <a:off x="844028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2" name="Google Shape;26941;p50"/>
            <p:cNvSpPr/>
            <p:nvPr/>
          </p:nvSpPr>
          <p:spPr>
            <a:xfrm>
              <a:off x="855979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3" name="Google Shape;26942;p50"/>
            <p:cNvSpPr/>
            <p:nvPr/>
          </p:nvSpPr>
          <p:spPr>
            <a:xfrm>
              <a:off x="8679308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4" name="Google Shape;26943;p50"/>
            <p:cNvSpPr/>
            <p:nvPr/>
          </p:nvSpPr>
          <p:spPr>
            <a:xfrm>
              <a:off x="879882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5" name="Google Shape;26944;p50"/>
            <p:cNvSpPr/>
            <p:nvPr/>
          </p:nvSpPr>
          <p:spPr>
            <a:xfrm>
              <a:off x="313503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6" name="Google Shape;26945;p50"/>
            <p:cNvSpPr/>
            <p:nvPr/>
          </p:nvSpPr>
          <p:spPr>
            <a:xfrm>
              <a:off x="43301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7" name="Google Shape;26946;p50"/>
            <p:cNvSpPr/>
            <p:nvPr/>
          </p:nvSpPr>
          <p:spPr>
            <a:xfrm>
              <a:off x="552519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8" name="Google Shape;26947;p50"/>
            <p:cNvSpPr/>
            <p:nvPr/>
          </p:nvSpPr>
          <p:spPr>
            <a:xfrm>
              <a:off x="67202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9" name="Google Shape;26948;p50"/>
            <p:cNvSpPr/>
            <p:nvPr/>
          </p:nvSpPr>
          <p:spPr>
            <a:xfrm>
              <a:off x="791536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0" name="Google Shape;26949;p50"/>
            <p:cNvSpPr/>
            <p:nvPr/>
          </p:nvSpPr>
          <p:spPr>
            <a:xfrm>
              <a:off x="91104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1" name="Google Shape;26950;p50"/>
            <p:cNvSpPr/>
            <p:nvPr/>
          </p:nvSpPr>
          <p:spPr>
            <a:xfrm>
              <a:off x="1030552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2" name="Google Shape;26951;p50"/>
            <p:cNvSpPr/>
            <p:nvPr/>
          </p:nvSpPr>
          <p:spPr>
            <a:xfrm>
              <a:off x="820125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3" name="Google Shape;26952;p50"/>
            <p:cNvSpPr/>
            <p:nvPr/>
          </p:nvSpPr>
          <p:spPr>
            <a:xfrm>
              <a:off x="832076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4" name="Google Shape;26953;p50"/>
            <p:cNvSpPr/>
            <p:nvPr/>
          </p:nvSpPr>
          <p:spPr>
            <a:xfrm>
              <a:off x="844028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5" name="Google Shape;26954;p50"/>
            <p:cNvSpPr/>
            <p:nvPr/>
          </p:nvSpPr>
          <p:spPr>
            <a:xfrm>
              <a:off x="855979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6" name="Google Shape;26955;p50"/>
            <p:cNvSpPr/>
            <p:nvPr/>
          </p:nvSpPr>
          <p:spPr>
            <a:xfrm>
              <a:off x="8679308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7" name="Google Shape;26956;p50"/>
            <p:cNvSpPr/>
            <p:nvPr/>
          </p:nvSpPr>
          <p:spPr>
            <a:xfrm>
              <a:off x="879882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</p:grpSp>
      <p:grpSp>
        <p:nvGrpSpPr>
          <p:cNvPr id="528" name="Google Shape;26961;p50"/>
          <p:cNvGrpSpPr/>
          <p:nvPr/>
        </p:nvGrpSpPr>
        <p:grpSpPr>
          <a:xfrm>
            <a:off x="8842714" y="6500606"/>
            <a:ext cx="552644" cy="104645"/>
            <a:chOff x="3521300" y="154525"/>
            <a:chExt cx="1256175" cy="193500"/>
          </a:xfrm>
        </p:grpSpPr>
        <p:sp>
          <p:nvSpPr>
            <p:cNvPr id="529" name="Google Shape;26962;p50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0" name="Google Shape;26963;p50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1" name="Google Shape;26964;p50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2" name="Google Shape;26965;p50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</p:grpSp>
      <p:pic>
        <p:nvPicPr>
          <p:cNvPr id="1026" name="Picture 1025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2" y="38530"/>
            <a:ext cx="1462310" cy="49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62173" y="6402801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AB8E35-4FEE-4645-8491-CA028CB2F532}" type="slidenum">
              <a:rPr lang="en-GB" altLang="en-US" smtClean="0"/>
            </a:fld>
            <a:endParaRPr lang="en-GB" altLang="en-US"/>
          </a:p>
        </p:txBody>
      </p:sp>
      <p:grpSp>
        <p:nvGrpSpPr>
          <p:cNvPr id="4" name="Google Shape;25385;p46"/>
          <p:cNvGrpSpPr/>
          <p:nvPr/>
        </p:nvGrpSpPr>
        <p:grpSpPr>
          <a:xfrm>
            <a:off x="6110491" y="720003"/>
            <a:ext cx="3400274" cy="5418091"/>
            <a:chOff x="313503" y="540001"/>
            <a:chExt cx="3138714" cy="4063568"/>
          </a:xfrm>
          <a:solidFill>
            <a:srgbClr val="9D9D9D"/>
          </a:solidFill>
        </p:grpSpPr>
        <p:sp>
          <p:nvSpPr>
            <p:cNvPr id="5" name="Google Shape;25386;p46"/>
            <p:cNvSpPr/>
            <p:nvPr/>
          </p:nvSpPr>
          <p:spPr>
            <a:xfrm>
              <a:off x="313503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" name="Google Shape;25387;p46"/>
            <p:cNvSpPr/>
            <p:nvPr/>
          </p:nvSpPr>
          <p:spPr>
            <a:xfrm>
              <a:off x="43301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" name="Google Shape;25388;p46"/>
            <p:cNvSpPr/>
            <p:nvPr/>
          </p:nvSpPr>
          <p:spPr>
            <a:xfrm>
              <a:off x="552519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" name="Google Shape;25389;p46"/>
            <p:cNvSpPr/>
            <p:nvPr/>
          </p:nvSpPr>
          <p:spPr>
            <a:xfrm>
              <a:off x="67202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" name="Google Shape;25390;p46"/>
            <p:cNvSpPr/>
            <p:nvPr/>
          </p:nvSpPr>
          <p:spPr>
            <a:xfrm>
              <a:off x="791536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" name="Google Shape;25391;p46"/>
            <p:cNvSpPr/>
            <p:nvPr/>
          </p:nvSpPr>
          <p:spPr>
            <a:xfrm>
              <a:off x="91104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" name="Google Shape;25392;p46"/>
            <p:cNvSpPr/>
            <p:nvPr/>
          </p:nvSpPr>
          <p:spPr>
            <a:xfrm>
              <a:off x="1030552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" name="Google Shape;25393;p46"/>
            <p:cNvSpPr/>
            <p:nvPr/>
          </p:nvSpPr>
          <p:spPr>
            <a:xfrm>
              <a:off x="1150060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" name="Google Shape;25394;p46"/>
            <p:cNvSpPr/>
            <p:nvPr/>
          </p:nvSpPr>
          <p:spPr>
            <a:xfrm>
              <a:off x="1269568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" name="Google Shape;25395;p46"/>
            <p:cNvSpPr/>
            <p:nvPr/>
          </p:nvSpPr>
          <p:spPr>
            <a:xfrm>
              <a:off x="138907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" name="Google Shape;25396;p46"/>
            <p:cNvSpPr/>
            <p:nvPr/>
          </p:nvSpPr>
          <p:spPr>
            <a:xfrm>
              <a:off x="1508585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" name="Google Shape;25397;p46"/>
            <p:cNvSpPr/>
            <p:nvPr/>
          </p:nvSpPr>
          <p:spPr>
            <a:xfrm>
              <a:off x="1628093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" name="Google Shape;25398;p46"/>
            <p:cNvSpPr/>
            <p:nvPr/>
          </p:nvSpPr>
          <p:spPr>
            <a:xfrm>
              <a:off x="174760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" name="Google Shape;25399;p46"/>
            <p:cNvSpPr/>
            <p:nvPr/>
          </p:nvSpPr>
          <p:spPr>
            <a:xfrm>
              <a:off x="1867110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" name="Google Shape;25400;p46"/>
            <p:cNvSpPr/>
            <p:nvPr/>
          </p:nvSpPr>
          <p:spPr>
            <a:xfrm>
              <a:off x="1986618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" name="Google Shape;25401;p46"/>
            <p:cNvSpPr/>
            <p:nvPr/>
          </p:nvSpPr>
          <p:spPr>
            <a:xfrm>
              <a:off x="2106126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" name="Google Shape;25402;p46"/>
            <p:cNvSpPr/>
            <p:nvPr/>
          </p:nvSpPr>
          <p:spPr>
            <a:xfrm>
              <a:off x="222563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" name="Google Shape;25403;p46"/>
            <p:cNvSpPr/>
            <p:nvPr/>
          </p:nvSpPr>
          <p:spPr>
            <a:xfrm>
              <a:off x="2345143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" name="Google Shape;25404;p46"/>
            <p:cNvSpPr/>
            <p:nvPr/>
          </p:nvSpPr>
          <p:spPr>
            <a:xfrm>
              <a:off x="246465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" name="Google Shape;25405;p46"/>
            <p:cNvSpPr/>
            <p:nvPr/>
          </p:nvSpPr>
          <p:spPr>
            <a:xfrm>
              <a:off x="2584159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" name="Google Shape;25406;p46"/>
            <p:cNvSpPr/>
            <p:nvPr/>
          </p:nvSpPr>
          <p:spPr>
            <a:xfrm>
              <a:off x="270366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" name="Google Shape;25407;p46"/>
            <p:cNvSpPr/>
            <p:nvPr/>
          </p:nvSpPr>
          <p:spPr>
            <a:xfrm>
              <a:off x="2823176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" name="Google Shape;25408;p46"/>
            <p:cNvSpPr/>
            <p:nvPr/>
          </p:nvSpPr>
          <p:spPr>
            <a:xfrm>
              <a:off x="294268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" name="Google Shape;25409;p46"/>
            <p:cNvSpPr/>
            <p:nvPr/>
          </p:nvSpPr>
          <p:spPr>
            <a:xfrm>
              <a:off x="3062192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" name="Google Shape;25410;p46"/>
            <p:cNvSpPr/>
            <p:nvPr/>
          </p:nvSpPr>
          <p:spPr>
            <a:xfrm>
              <a:off x="3181700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" name="Google Shape;25411;p46"/>
            <p:cNvSpPr/>
            <p:nvPr/>
          </p:nvSpPr>
          <p:spPr>
            <a:xfrm>
              <a:off x="3301209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" name="Google Shape;25412;p46"/>
            <p:cNvSpPr/>
            <p:nvPr/>
          </p:nvSpPr>
          <p:spPr>
            <a:xfrm>
              <a:off x="342071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" name="Google Shape;25413;p46"/>
            <p:cNvSpPr/>
            <p:nvPr/>
          </p:nvSpPr>
          <p:spPr>
            <a:xfrm>
              <a:off x="313503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" name="Google Shape;25414;p46"/>
            <p:cNvSpPr/>
            <p:nvPr/>
          </p:nvSpPr>
          <p:spPr>
            <a:xfrm>
              <a:off x="43301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" name="Google Shape;25415;p46"/>
            <p:cNvSpPr/>
            <p:nvPr/>
          </p:nvSpPr>
          <p:spPr>
            <a:xfrm>
              <a:off x="552519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" name="Google Shape;25416;p46"/>
            <p:cNvSpPr/>
            <p:nvPr/>
          </p:nvSpPr>
          <p:spPr>
            <a:xfrm>
              <a:off x="67202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" name="Google Shape;25417;p46"/>
            <p:cNvSpPr/>
            <p:nvPr/>
          </p:nvSpPr>
          <p:spPr>
            <a:xfrm>
              <a:off x="791536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" name="Google Shape;25418;p46"/>
            <p:cNvSpPr/>
            <p:nvPr/>
          </p:nvSpPr>
          <p:spPr>
            <a:xfrm>
              <a:off x="91104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" name="Google Shape;25419;p46"/>
            <p:cNvSpPr/>
            <p:nvPr/>
          </p:nvSpPr>
          <p:spPr>
            <a:xfrm>
              <a:off x="1030552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" name="Google Shape;25420;p46"/>
            <p:cNvSpPr/>
            <p:nvPr/>
          </p:nvSpPr>
          <p:spPr>
            <a:xfrm>
              <a:off x="1150060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" name="Google Shape;25421;p46"/>
            <p:cNvSpPr/>
            <p:nvPr/>
          </p:nvSpPr>
          <p:spPr>
            <a:xfrm>
              <a:off x="1269568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" name="Google Shape;25422;p46"/>
            <p:cNvSpPr/>
            <p:nvPr/>
          </p:nvSpPr>
          <p:spPr>
            <a:xfrm>
              <a:off x="138907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" name="Google Shape;25423;p46"/>
            <p:cNvSpPr/>
            <p:nvPr/>
          </p:nvSpPr>
          <p:spPr>
            <a:xfrm>
              <a:off x="1508585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" name="Google Shape;25424;p46"/>
            <p:cNvSpPr/>
            <p:nvPr/>
          </p:nvSpPr>
          <p:spPr>
            <a:xfrm>
              <a:off x="1628093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" name="Google Shape;25425;p46"/>
            <p:cNvSpPr/>
            <p:nvPr/>
          </p:nvSpPr>
          <p:spPr>
            <a:xfrm>
              <a:off x="174760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" name="Google Shape;25426;p46"/>
            <p:cNvSpPr/>
            <p:nvPr/>
          </p:nvSpPr>
          <p:spPr>
            <a:xfrm>
              <a:off x="1867110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" name="Google Shape;25427;p46"/>
            <p:cNvSpPr/>
            <p:nvPr/>
          </p:nvSpPr>
          <p:spPr>
            <a:xfrm>
              <a:off x="1986618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" name="Google Shape;25428;p46"/>
            <p:cNvSpPr/>
            <p:nvPr/>
          </p:nvSpPr>
          <p:spPr>
            <a:xfrm>
              <a:off x="2106126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" name="Google Shape;25429;p46"/>
            <p:cNvSpPr/>
            <p:nvPr/>
          </p:nvSpPr>
          <p:spPr>
            <a:xfrm>
              <a:off x="222563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" name="Google Shape;25430;p46"/>
            <p:cNvSpPr/>
            <p:nvPr/>
          </p:nvSpPr>
          <p:spPr>
            <a:xfrm>
              <a:off x="2345143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" name="Google Shape;25431;p46"/>
            <p:cNvSpPr/>
            <p:nvPr/>
          </p:nvSpPr>
          <p:spPr>
            <a:xfrm>
              <a:off x="246465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" name="Google Shape;25432;p46"/>
            <p:cNvSpPr/>
            <p:nvPr/>
          </p:nvSpPr>
          <p:spPr>
            <a:xfrm>
              <a:off x="2584159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" name="Google Shape;25433;p46"/>
            <p:cNvSpPr/>
            <p:nvPr/>
          </p:nvSpPr>
          <p:spPr>
            <a:xfrm>
              <a:off x="270366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" name="Google Shape;25434;p46"/>
            <p:cNvSpPr/>
            <p:nvPr/>
          </p:nvSpPr>
          <p:spPr>
            <a:xfrm>
              <a:off x="2823176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" name="Google Shape;25435;p46"/>
            <p:cNvSpPr/>
            <p:nvPr/>
          </p:nvSpPr>
          <p:spPr>
            <a:xfrm>
              <a:off x="294268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" name="Google Shape;25436;p46"/>
            <p:cNvSpPr/>
            <p:nvPr/>
          </p:nvSpPr>
          <p:spPr>
            <a:xfrm>
              <a:off x="3062192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" name="Google Shape;25437;p46"/>
            <p:cNvSpPr/>
            <p:nvPr/>
          </p:nvSpPr>
          <p:spPr>
            <a:xfrm>
              <a:off x="3181700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" name="Google Shape;25438;p46"/>
            <p:cNvSpPr/>
            <p:nvPr/>
          </p:nvSpPr>
          <p:spPr>
            <a:xfrm>
              <a:off x="3301209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" name="Google Shape;25439;p46"/>
            <p:cNvSpPr/>
            <p:nvPr/>
          </p:nvSpPr>
          <p:spPr>
            <a:xfrm>
              <a:off x="342071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" name="Google Shape;25440;p46"/>
            <p:cNvSpPr/>
            <p:nvPr/>
          </p:nvSpPr>
          <p:spPr>
            <a:xfrm>
              <a:off x="313503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" name="Google Shape;25441;p46"/>
            <p:cNvSpPr/>
            <p:nvPr/>
          </p:nvSpPr>
          <p:spPr>
            <a:xfrm>
              <a:off x="43301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" name="Google Shape;25442;p46"/>
            <p:cNvSpPr/>
            <p:nvPr/>
          </p:nvSpPr>
          <p:spPr>
            <a:xfrm>
              <a:off x="552519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" name="Google Shape;25443;p46"/>
            <p:cNvSpPr/>
            <p:nvPr/>
          </p:nvSpPr>
          <p:spPr>
            <a:xfrm>
              <a:off x="67202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" name="Google Shape;25444;p46"/>
            <p:cNvSpPr/>
            <p:nvPr/>
          </p:nvSpPr>
          <p:spPr>
            <a:xfrm>
              <a:off x="791536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" name="Google Shape;25445;p46"/>
            <p:cNvSpPr/>
            <p:nvPr/>
          </p:nvSpPr>
          <p:spPr>
            <a:xfrm>
              <a:off x="91104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" name="Google Shape;25446;p46"/>
            <p:cNvSpPr/>
            <p:nvPr/>
          </p:nvSpPr>
          <p:spPr>
            <a:xfrm>
              <a:off x="1030552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" name="Google Shape;25447;p46"/>
            <p:cNvSpPr/>
            <p:nvPr/>
          </p:nvSpPr>
          <p:spPr>
            <a:xfrm>
              <a:off x="1150060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" name="Google Shape;25448;p46"/>
            <p:cNvSpPr/>
            <p:nvPr/>
          </p:nvSpPr>
          <p:spPr>
            <a:xfrm>
              <a:off x="1269568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" name="Google Shape;25449;p46"/>
            <p:cNvSpPr/>
            <p:nvPr/>
          </p:nvSpPr>
          <p:spPr>
            <a:xfrm>
              <a:off x="138907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" name="Google Shape;25450;p46"/>
            <p:cNvSpPr/>
            <p:nvPr/>
          </p:nvSpPr>
          <p:spPr>
            <a:xfrm>
              <a:off x="1508585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" name="Google Shape;25451;p46"/>
            <p:cNvSpPr/>
            <p:nvPr/>
          </p:nvSpPr>
          <p:spPr>
            <a:xfrm>
              <a:off x="1628093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" name="Google Shape;25452;p46"/>
            <p:cNvSpPr/>
            <p:nvPr/>
          </p:nvSpPr>
          <p:spPr>
            <a:xfrm>
              <a:off x="174760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" name="Google Shape;25453;p46"/>
            <p:cNvSpPr/>
            <p:nvPr/>
          </p:nvSpPr>
          <p:spPr>
            <a:xfrm>
              <a:off x="1867110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" name="Google Shape;25454;p46"/>
            <p:cNvSpPr/>
            <p:nvPr/>
          </p:nvSpPr>
          <p:spPr>
            <a:xfrm>
              <a:off x="1986618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" name="Google Shape;25455;p46"/>
            <p:cNvSpPr/>
            <p:nvPr/>
          </p:nvSpPr>
          <p:spPr>
            <a:xfrm>
              <a:off x="2106126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" name="Google Shape;25456;p46"/>
            <p:cNvSpPr/>
            <p:nvPr/>
          </p:nvSpPr>
          <p:spPr>
            <a:xfrm>
              <a:off x="222563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" name="Google Shape;25457;p46"/>
            <p:cNvSpPr/>
            <p:nvPr/>
          </p:nvSpPr>
          <p:spPr>
            <a:xfrm>
              <a:off x="2345143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" name="Google Shape;25458;p46"/>
            <p:cNvSpPr/>
            <p:nvPr/>
          </p:nvSpPr>
          <p:spPr>
            <a:xfrm>
              <a:off x="246465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" name="Google Shape;25459;p46"/>
            <p:cNvSpPr/>
            <p:nvPr/>
          </p:nvSpPr>
          <p:spPr>
            <a:xfrm>
              <a:off x="2584159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" name="Google Shape;25460;p46"/>
            <p:cNvSpPr/>
            <p:nvPr/>
          </p:nvSpPr>
          <p:spPr>
            <a:xfrm>
              <a:off x="270366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" name="Google Shape;25461;p46"/>
            <p:cNvSpPr/>
            <p:nvPr/>
          </p:nvSpPr>
          <p:spPr>
            <a:xfrm>
              <a:off x="2823176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" name="Google Shape;25462;p46"/>
            <p:cNvSpPr/>
            <p:nvPr/>
          </p:nvSpPr>
          <p:spPr>
            <a:xfrm>
              <a:off x="294268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" name="Google Shape;25463;p46"/>
            <p:cNvSpPr/>
            <p:nvPr/>
          </p:nvSpPr>
          <p:spPr>
            <a:xfrm>
              <a:off x="3062192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" name="Google Shape;25464;p46"/>
            <p:cNvSpPr/>
            <p:nvPr/>
          </p:nvSpPr>
          <p:spPr>
            <a:xfrm>
              <a:off x="3181700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" name="Google Shape;25465;p46"/>
            <p:cNvSpPr/>
            <p:nvPr/>
          </p:nvSpPr>
          <p:spPr>
            <a:xfrm>
              <a:off x="3301209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" name="Google Shape;25466;p46"/>
            <p:cNvSpPr/>
            <p:nvPr/>
          </p:nvSpPr>
          <p:spPr>
            <a:xfrm>
              <a:off x="342071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" name="Google Shape;25467;p46"/>
            <p:cNvSpPr/>
            <p:nvPr/>
          </p:nvSpPr>
          <p:spPr>
            <a:xfrm>
              <a:off x="313503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" name="Google Shape;25468;p46"/>
            <p:cNvSpPr/>
            <p:nvPr/>
          </p:nvSpPr>
          <p:spPr>
            <a:xfrm>
              <a:off x="43301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" name="Google Shape;25469;p46"/>
            <p:cNvSpPr/>
            <p:nvPr/>
          </p:nvSpPr>
          <p:spPr>
            <a:xfrm>
              <a:off x="552519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" name="Google Shape;25470;p46"/>
            <p:cNvSpPr/>
            <p:nvPr/>
          </p:nvSpPr>
          <p:spPr>
            <a:xfrm>
              <a:off x="67202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" name="Google Shape;25471;p46"/>
            <p:cNvSpPr/>
            <p:nvPr/>
          </p:nvSpPr>
          <p:spPr>
            <a:xfrm>
              <a:off x="791536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" name="Google Shape;25472;p46"/>
            <p:cNvSpPr/>
            <p:nvPr/>
          </p:nvSpPr>
          <p:spPr>
            <a:xfrm>
              <a:off x="91104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" name="Google Shape;25473;p46"/>
            <p:cNvSpPr/>
            <p:nvPr/>
          </p:nvSpPr>
          <p:spPr>
            <a:xfrm>
              <a:off x="1030552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" name="Google Shape;25474;p46"/>
            <p:cNvSpPr/>
            <p:nvPr/>
          </p:nvSpPr>
          <p:spPr>
            <a:xfrm>
              <a:off x="1150060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" name="Google Shape;25475;p46"/>
            <p:cNvSpPr/>
            <p:nvPr/>
          </p:nvSpPr>
          <p:spPr>
            <a:xfrm>
              <a:off x="1269568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" name="Google Shape;25476;p46"/>
            <p:cNvSpPr/>
            <p:nvPr/>
          </p:nvSpPr>
          <p:spPr>
            <a:xfrm>
              <a:off x="138907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" name="Google Shape;25477;p46"/>
            <p:cNvSpPr/>
            <p:nvPr/>
          </p:nvSpPr>
          <p:spPr>
            <a:xfrm>
              <a:off x="1508585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" name="Google Shape;25478;p46"/>
            <p:cNvSpPr/>
            <p:nvPr/>
          </p:nvSpPr>
          <p:spPr>
            <a:xfrm>
              <a:off x="1628093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" name="Google Shape;25479;p46"/>
            <p:cNvSpPr/>
            <p:nvPr/>
          </p:nvSpPr>
          <p:spPr>
            <a:xfrm>
              <a:off x="174760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" name="Google Shape;25480;p46"/>
            <p:cNvSpPr/>
            <p:nvPr/>
          </p:nvSpPr>
          <p:spPr>
            <a:xfrm>
              <a:off x="1867110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" name="Google Shape;25481;p46"/>
            <p:cNvSpPr/>
            <p:nvPr/>
          </p:nvSpPr>
          <p:spPr>
            <a:xfrm>
              <a:off x="1986618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" name="Google Shape;25482;p46"/>
            <p:cNvSpPr/>
            <p:nvPr/>
          </p:nvSpPr>
          <p:spPr>
            <a:xfrm>
              <a:off x="2106126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" name="Google Shape;25483;p46"/>
            <p:cNvSpPr/>
            <p:nvPr/>
          </p:nvSpPr>
          <p:spPr>
            <a:xfrm>
              <a:off x="222563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" name="Google Shape;25484;p46"/>
            <p:cNvSpPr/>
            <p:nvPr/>
          </p:nvSpPr>
          <p:spPr>
            <a:xfrm>
              <a:off x="2345143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" name="Google Shape;25485;p46"/>
            <p:cNvSpPr/>
            <p:nvPr/>
          </p:nvSpPr>
          <p:spPr>
            <a:xfrm>
              <a:off x="246465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5" name="Google Shape;25486;p46"/>
            <p:cNvSpPr/>
            <p:nvPr/>
          </p:nvSpPr>
          <p:spPr>
            <a:xfrm>
              <a:off x="2584159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6" name="Google Shape;25487;p46"/>
            <p:cNvSpPr/>
            <p:nvPr/>
          </p:nvSpPr>
          <p:spPr>
            <a:xfrm>
              <a:off x="270366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7" name="Google Shape;25488;p46"/>
            <p:cNvSpPr/>
            <p:nvPr/>
          </p:nvSpPr>
          <p:spPr>
            <a:xfrm>
              <a:off x="2823176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8" name="Google Shape;25489;p46"/>
            <p:cNvSpPr/>
            <p:nvPr/>
          </p:nvSpPr>
          <p:spPr>
            <a:xfrm>
              <a:off x="294268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9" name="Google Shape;25490;p46"/>
            <p:cNvSpPr/>
            <p:nvPr/>
          </p:nvSpPr>
          <p:spPr>
            <a:xfrm>
              <a:off x="3062192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0" name="Google Shape;25491;p46"/>
            <p:cNvSpPr/>
            <p:nvPr/>
          </p:nvSpPr>
          <p:spPr>
            <a:xfrm>
              <a:off x="3181700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1" name="Google Shape;25492;p46"/>
            <p:cNvSpPr/>
            <p:nvPr/>
          </p:nvSpPr>
          <p:spPr>
            <a:xfrm>
              <a:off x="3301209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2" name="Google Shape;25493;p46"/>
            <p:cNvSpPr/>
            <p:nvPr/>
          </p:nvSpPr>
          <p:spPr>
            <a:xfrm>
              <a:off x="342071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3" name="Google Shape;25494;p46"/>
            <p:cNvSpPr/>
            <p:nvPr/>
          </p:nvSpPr>
          <p:spPr>
            <a:xfrm>
              <a:off x="313503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4" name="Google Shape;25495;p46"/>
            <p:cNvSpPr/>
            <p:nvPr/>
          </p:nvSpPr>
          <p:spPr>
            <a:xfrm>
              <a:off x="43301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5" name="Google Shape;25496;p46"/>
            <p:cNvSpPr/>
            <p:nvPr/>
          </p:nvSpPr>
          <p:spPr>
            <a:xfrm>
              <a:off x="552519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6" name="Google Shape;25497;p46"/>
            <p:cNvSpPr/>
            <p:nvPr/>
          </p:nvSpPr>
          <p:spPr>
            <a:xfrm>
              <a:off x="67202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7" name="Google Shape;25498;p46"/>
            <p:cNvSpPr/>
            <p:nvPr/>
          </p:nvSpPr>
          <p:spPr>
            <a:xfrm>
              <a:off x="791536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8" name="Google Shape;25499;p46"/>
            <p:cNvSpPr/>
            <p:nvPr/>
          </p:nvSpPr>
          <p:spPr>
            <a:xfrm>
              <a:off x="91104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9" name="Google Shape;25500;p46"/>
            <p:cNvSpPr/>
            <p:nvPr/>
          </p:nvSpPr>
          <p:spPr>
            <a:xfrm>
              <a:off x="1030552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0" name="Google Shape;25501;p46"/>
            <p:cNvSpPr/>
            <p:nvPr/>
          </p:nvSpPr>
          <p:spPr>
            <a:xfrm>
              <a:off x="1150060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1" name="Google Shape;25502;p46"/>
            <p:cNvSpPr/>
            <p:nvPr/>
          </p:nvSpPr>
          <p:spPr>
            <a:xfrm>
              <a:off x="1269568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2" name="Google Shape;25503;p46"/>
            <p:cNvSpPr/>
            <p:nvPr/>
          </p:nvSpPr>
          <p:spPr>
            <a:xfrm>
              <a:off x="138907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3" name="Google Shape;25504;p46"/>
            <p:cNvSpPr/>
            <p:nvPr/>
          </p:nvSpPr>
          <p:spPr>
            <a:xfrm>
              <a:off x="1508585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4" name="Google Shape;25505;p46"/>
            <p:cNvSpPr/>
            <p:nvPr/>
          </p:nvSpPr>
          <p:spPr>
            <a:xfrm>
              <a:off x="1628093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5" name="Google Shape;25506;p46"/>
            <p:cNvSpPr/>
            <p:nvPr/>
          </p:nvSpPr>
          <p:spPr>
            <a:xfrm>
              <a:off x="174760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6" name="Google Shape;25507;p46"/>
            <p:cNvSpPr/>
            <p:nvPr/>
          </p:nvSpPr>
          <p:spPr>
            <a:xfrm>
              <a:off x="1867110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7" name="Google Shape;25508;p46"/>
            <p:cNvSpPr/>
            <p:nvPr/>
          </p:nvSpPr>
          <p:spPr>
            <a:xfrm>
              <a:off x="1986618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8" name="Google Shape;25509;p46"/>
            <p:cNvSpPr/>
            <p:nvPr/>
          </p:nvSpPr>
          <p:spPr>
            <a:xfrm>
              <a:off x="2106126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9" name="Google Shape;25510;p46"/>
            <p:cNvSpPr/>
            <p:nvPr/>
          </p:nvSpPr>
          <p:spPr>
            <a:xfrm>
              <a:off x="222563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0" name="Google Shape;25511;p46"/>
            <p:cNvSpPr/>
            <p:nvPr/>
          </p:nvSpPr>
          <p:spPr>
            <a:xfrm>
              <a:off x="2345143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1" name="Google Shape;25512;p46"/>
            <p:cNvSpPr/>
            <p:nvPr/>
          </p:nvSpPr>
          <p:spPr>
            <a:xfrm>
              <a:off x="246465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2" name="Google Shape;25513;p46"/>
            <p:cNvSpPr/>
            <p:nvPr/>
          </p:nvSpPr>
          <p:spPr>
            <a:xfrm>
              <a:off x="2584159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3" name="Google Shape;25514;p46"/>
            <p:cNvSpPr/>
            <p:nvPr/>
          </p:nvSpPr>
          <p:spPr>
            <a:xfrm>
              <a:off x="270366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4" name="Google Shape;25515;p46"/>
            <p:cNvSpPr/>
            <p:nvPr/>
          </p:nvSpPr>
          <p:spPr>
            <a:xfrm>
              <a:off x="2823176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5" name="Google Shape;25516;p46"/>
            <p:cNvSpPr/>
            <p:nvPr/>
          </p:nvSpPr>
          <p:spPr>
            <a:xfrm>
              <a:off x="294268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6" name="Google Shape;25517;p46"/>
            <p:cNvSpPr/>
            <p:nvPr/>
          </p:nvSpPr>
          <p:spPr>
            <a:xfrm>
              <a:off x="3062192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7" name="Google Shape;25518;p46"/>
            <p:cNvSpPr/>
            <p:nvPr/>
          </p:nvSpPr>
          <p:spPr>
            <a:xfrm>
              <a:off x="3181700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8" name="Google Shape;25519;p46"/>
            <p:cNvSpPr/>
            <p:nvPr/>
          </p:nvSpPr>
          <p:spPr>
            <a:xfrm>
              <a:off x="3301209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9" name="Google Shape;25520;p46"/>
            <p:cNvSpPr/>
            <p:nvPr/>
          </p:nvSpPr>
          <p:spPr>
            <a:xfrm>
              <a:off x="342071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0" name="Google Shape;25521;p46"/>
            <p:cNvSpPr/>
            <p:nvPr/>
          </p:nvSpPr>
          <p:spPr>
            <a:xfrm>
              <a:off x="313503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1" name="Google Shape;25522;p46"/>
            <p:cNvSpPr/>
            <p:nvPr/>
          </p:nvSpPr>
          <p:spPr>
            <a:xfrm>
              <a:off x="43301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2" name="Google Shape;25523;p46"/>
            <p:cNvSpPr/>
            <p:nvPr/>
          </p:nvSpPr>
          <p:spPr>
            <a:xfrm>
              <a:off x="552519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3" name="Google Shape;25524;p46"/>
            <p:cNvSpPr/>
            <p:nvPr/>
          </p:nvSpPr>
          <p:spPr>
            <a:xfrm>
              <a:off x="67202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4" name="Google Shape;25525;p46"/>
            <p:cNvSpPr/>
            <p:nvPr/>
          </p:nvSpPr>
          <p:spPr>
            <a:xfrm>
              <a:off x="791536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5" name="Google Shape;25526;p46"/>
            <p:cNvSpPr/>
            <p:nvPr/>
          </p:nvSpPr>
          <p:spPr>
            <a:xfrm>
              <a:off x="91104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6" name="Google Shape;25527;p46"/>
            <p:cNvSpPr/>
            <p:nvPr/>
          </p:nvSpPr>
          <p:spPr>
            <a:xfrm>
              <a:off x="1030552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7" name="Google Shape;25528;p46"/>
            <p:cNvSpPr/>
            <p:nvPr/>
          </p:nvSpPr>
          <p:spPr>
            <a:xfrm>
              <a:off x="1150060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8" name="Google Shape;25529;p46"/>
            <p:cNvSpPr/>
            <p:nvPr/>
          </p:nvSpPr>
          <p:spPr>
            <a:xfrm>
              <a:off x="1269568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9" name="Google Shape;25530;p46"/>
            <p:cNvSpPr/>
            <p:nvPr/>
          </p:nvSpPr>
          <p:spPr>
            <a:xfrm>
              <a:off x="138907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0" name="Google Shape;25531;p46"/>
            <p:cNvSpPr/>
            <p:nvPr/>
          </p:nvSpPr>
          <p:spPr>
            <a:xfrm>
              <a:off x="1508585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1" name="Google Shape;25532;p46"/>
            <p:cNvSpPr/>
            <p:nvPr/>
          </p:nvSpPr>
          <p:spPr>
            <a:xfrm>
              <a:off x="1628093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2" name="Google Shape;25533;p46"/>
            <p:cNvSpPr/>
            <p:nvPr/>
          </p:nvSpPr>
          <p:spPr>
            <a:xfrm>
              <a:off x="174760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3" name="Google Shape;25534;p46"/>
            <p:cNvSpPr/>
            <p:nvPr/>
          </p:nvSpPr>
          <p:spPr>
            <a:xfrm>
              <a:off x="1867110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4" name="Google Shape;25535;p46"/>
            <p:cNvSpPr/>
            <p:nvPr/>
          </p:nvSpPr>
          <p:spPr>
            <a:xfrm>
              <a:off x="1986618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5" name="Google Shape;25536;p46"/>
            <p:cNvSpPr/>
            <p:nvPr/>
          </p:nvSpPr>
          <p:spPr>
            <a:xfrm>
              <a:off x="2106126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6" name="Google Shape;25537;p46"/>
            <p:cNvSpPr/>
            <p:nvPr/>
          </p:nvSpPr>
          <p:spPr>
            <a:xfrm>
              <a:off x="222563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7" name="Google Shape;25538;p46"/>
            <p:cNvSpPr/>
            <p:nvPr/>
          </p:nvSpPr>
          <p:spPr>
            <a:xfrm>
              <a:off x="2345143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8" name="Google Shape;25539;p46"/>
            <p:cNvSpPr/>
            <p:nvPr/>
          </p:nvSpPr>
          <p:spPr>
            <a:xfrm>
              <a:off x="246465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9" name="Google Shape;25540;p46"/>
            <p:cNvSpPr/>
            <p:nvPr/>
          </p:nvSpPr>
          <p:spPr>
            <a:xfrm>
              <a:off x="2584159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0" name="Google Shape;25541;p46"/>
            <p:cNvSpPr/>
            <p:nvPr/>
          </p:nvSpPr>
          <p:spPr>
            <a:xfrm>
              <a:off x="270366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1" name="Google Shape;25542;p46"/>
            <p:cNvSpPr/>
            <p:nvPr/>
          </p:nvSpPr>
          <p:spPr>
            <a:xfrm>
              <a:off x="2823176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2" name="Google Shape;25543;p46"/>
            <p:cNvSpPr/>
            <p:nvPr/>
          </p:nvSpPr>
          <p:spPr>
            <a:xfrm>
              <a:off x="294268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3" name="Google Shape;25544;p46"/>
            <p:cNvSpPr/>
            <p:nvPr/>
          </p:nvSpPr>
          <p:spPr>
            <a:xfrm>
              <a:off x="3062192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4" name="Google Shape;25545;p46"/>
            <p:cNvSpPr/>
            <p:nvPr/>
          </p:nvSpPr>
          <p:spPr>
            <a:xfrm>
              <a:off x="3181700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5" name="Google Shape;25546;p46"/>
            <p:cNvSpPr/>
            <p:nvPr/>
          </p:nvSpPr>
          <p:spPr>
            <a:xfrm>
              <a:off x="3301209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6" name="Google Shape;25547;p46"/>
            <p:cNvSpPr/>
            <p:nvPr/>
          </p:nvSpPr>
          <p:spPr>
            <a:xfrm>
              <a:off x="342071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7" name="Google Shape;25548;p46"/>
            <p:cNvSpPr/>
            <p:nvPr/>
          </p:nvSpPr>
          <p:spPr>
            <a:xfrm>
              <a:off x="313503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8" name="Google Shape;25549;p46"/>
            <p:cNvSpPr/>
            <p:nvPr/>
          </p:nvSpPr>
          <p:spPr>
            <a:xfrm>
              <a:off x="43301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9" name="Google Shape;25550;p46"/>
            <p:cNvSpPr/>
            <p:nvPr/>
          </p:nvSpPr>
          <p:spPr>
            <a:xfrm>
              <a:off x="552519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0" name="Google Shape;25551;p46"/>
            <p:cNvSpPr/>
            <p:nvPr/>
          </p:nvSpPr>
          <p:spPr>
            <a:xfrm>
              <a:off x="67202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1" name="Google Shape;25552;p46"/>
            <p:cNvSpPr/>
            <p:nvPr/>
          </p:nvSpPr>
          <p:spPr>
            <a:xfrm>
              <a:off x="791536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2" name="Google Shape;25553;p46"/>
            <p:cNvSpPr/>
            <p:nvPr/>
          </p:nvSpPr>
          <p:spPr>
            <a:xfrm>
              <a:off x="91104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3" name="Google Shape;25554;p46"/>
            <p:cNvSpPr/>
            <p:nvPr/>
          </p:nvSpPr>
          <p:spPr>
            <a:xfrm>
              <a:off x="1030552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4" name="Google Shape;25555;p46"/>
            <p:cNvSpPr/>
            <p:nvPr/>
          </p:nvSpPr>
          <p:spPr>
            <a:xfrm>
              <a:off x="1150060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5" name="Google Shape;25556;p46"/>
            <p:cNvSpPr/>
            <p:nvPr/>
          </p:nvSpPr>
          <p:spPr>
            <a:xfrm>
              <a:off x="1269568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6" name="Google Shape;25557;p46"/>
            <p:cNvSpPr/>
            <p:nvPr/>
          </p:nvSpPr>
          <p:spPr>
            <a:xfrm>
              <a:off x="138907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7" name="Google Shape;25558;p46"/>
            <p:cNvSpPr/>
            <p:nvPr/>
          </p:nvSpPr>
          <p:spPr>
            <a:xfrm>
              <a:off x="1508585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8" name="Google Shape;25559;p46"/>
            <p:cNvSpPr/>
            <p:nvPr/>
          </p:nvSpPr>
          <p:spPr>
            <a:xfrm>
              <a:off x="1628093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9" name="Google Shape;25560;p46"/>
            <p:cNvSpPr/>
            <p:nvPr/>
          </p:nvSpPr>
          <p:spPr>
            <a:xfrm>
              <a:off x="174760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0" name="Google Shape;25561;p46"/>
            <p:cNvSpPr/>
            <p:nvPr/>
          </p:nvSpPr>
          <p:spPr>
            <a:xfrm>
              <a:off x="1867110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1" name="Google Shape;25562;p46"/>
            <p:cNvSpPr/>
            <p:nvPr/>
          </p:nvSpPr>
          <p:spPr>
            <a:xfrm>
              <a:off x="1986618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2" name="Google Shape;25563;p46"/>
            <p:cNvSpPr/>
            <p:nvPr/>
          </p:nvSpPr>
          <p:spPr>
            <a:xfrm>
              <a:off x="2106126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3" name="Google Shape;25564;p46"/>
            <p:cNvSpPr/>
            <p:nvPr/>
          </p:nvSpPr>
          <p:spPr>
            <a:xfrm>
              <a:off x="222563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4" name="Google Shape;25565;p46"/>
            <p:cNvSpPr/>
            <p:nvPr/>
          </p:nvSpPr>
          <p:spPr>
            <a:xfrm>
              <a:off x="2345143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5" name="Google Shape;25566;p46"/>
            <p:cNvSpPr/>
            <p:nvPr/>
          </p:nvSpPr>
          <p:spPr>
            <a:xfrm>
              <a:off x="246465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6" name="Google Shape;25567;p46"/>
            <p:cNvSpPr/>
            <p:nvPr/>
          </p:nvSpPr>
          <p:spPr>
            <a:xfrm>
              <a:off x="2584159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7" name="Google Shape;25568;p46"/>
            <p:cNvSpPr/>
            <p:nvPr/>
          </p:nvSpPr>
          <p:spPr>
            <a:xfrm>
              <a:off x="270366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8" name="Google Shape;25569;p46"/>
            <p:cNvSpPr/>
            <p:nvPr/>
          </p:nvSpPr>
          <p:spPr>
            <a:xfrm>
              <a:off x="2823176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9" name="Google Shape;25570;p46"/>
            <p:cNvSpPr/>
            <p:nvPr/>
          </p:nvSpPr>
          <p:spPr>
            <a:xfrm>
              <a:off x="294268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0" name="Google Shape;25571;p46"/>
            <p:cNvSpPr/>
            <p:nvPr/>
          </p:nvSpPr>
          <p:spPr>
            <a:xfrm>
              <a:off x="3062192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1" name="Google Shape;25572;p46"/>
            <p:cNvSpPr/>
            <p:nvPr/>
          </p:nvSpPr>
          <p:spPr>
            <a:xfrm>
              <a:off x="3181700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2" name="Google Shape;25573;p46"/>
            <p:cNvSpPr/>
            <p:nvPr/>
          </p:nvSpPr>
          <p:spPr>
            <a:xfrm>
              <a:off x="3301209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3" name="Google Shape;25574;p46"/>
            <p:cNvSpPr/>
            <p:nvPr/>
          </p:nvSpPr>
          <p:spPr>
            <a:xfrm>
              <a:off x="342071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4" name="Google Shape;25575;p46"/>
            <p:cNvSpPr/>
            <p:nvPr/>
          </p:nvSpPr>
          <p:spPr>
            <a:xfrm>
              <a:off x="313503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5" name="Google Shape;25576;p46"/>
            <p:cNvSpPr/>
            <p:nvPr/>
          </p:nvSpPr>
          <p:spPr>
            <a:xfrm>
              <a:off x="43301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6" name="Google Shape;25577;p46"/>
            <p:cNvSpPr/>
            <p:nvPr/>
          </p:nvSpPr>
          <p:spPr>
            <a:xfrm>
              <a:off x="552519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7" name="Google Shape;25578;p46"/>
            <p:cNvSpPr/>
            <p:nvPr/>
          </p:nvSpPr>
          <p:spPr>
            <a:xfrm>
              <a:off x="67202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8" name="Google Shape;25579;p46"/>
            <p:cNvSpPr/>
            <p:nvPr/>
          </p:nvSpPr>
          <p:spPr>
            <a:xfrm>
              <a:off x="791536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9" name="Google Shape;25580;p46"/>
            <p:cNvSpPr/>
            <p:nvPr/>
          </p:nvSpPr>
          <p:spPr>
            <a:xfrm>
              <a:off x="91104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0" name="Google Shape;25581;p46"/>
            <p:cNvSpPr/>
            <p:nvPr/>
          </p:nvSpPr>
          <p:spPr>
            <a:xfrm>
              <a:off x="1030552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1" name="Google Shape;25582;p46"/>
            <p:cNvSpPr/>
            <p:nvPr/>
          </p:nvSpPr>
          <p:spPr>
            <a:xfrm>
              <a:off x="1150060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2" name="Google Shape;25583;p46"/>
            <p:cNvSpPr/>
            <p:nvPr/>
          </p:nvSpPr>
          <p:spPr>
            <a:xfrm>
              <a:off x="1269568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3" name="Google Shape;25584;p46"/>
            <p:cNvSpPr/>
            <p:nvPr/>
          </p:nvSpPr>
          <p:spPr>
            <a:xfrm>
              <a:off x="138907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4" name="Google Shape;25585;p46"/>
            <p:cNvSpPr/>
            <p:nvPr/>
          </p:nvSpPr>
          <p:spPr>
            <a:xfrm>
              <a:off x="1508585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5" name="Google Shape;25586;p46"/>
            <p:cNvSpPr/>
            <p:nvPr/>
          </p:nvSpPr>
          <p:spPr>
            <a:xfrm>
              <a:off x="1628093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6" name="Google Shape;25587;p46"/>
            <p:cNvSpPr/>
            <p:nvPr/>
          </p:nvSpPr>
          <p:spPr>
            <a:xfrm>
              <a:off x="174760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7" name="Google Shape;25588;p46"/>
            <p:cNvSpPr/>
            <p:nvPr/>
          </p:nvSpPr>
          <p:spPr>
            <a:xfrm>
              <a:off x="1867110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8" name="Google Shape;25589;p46"/>
            <p:cNvSpPr/>
            <p:nvPr/>
          </p:nvSpPr>
          <p:spPr>
            <a:xfrm>
              <a:off x="1986618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9" name="Google Shape;25590;p46"/>
            <p:cNvSpPr/>
            <p:nvPr/>
          </p:nvSpPr>
          <p:spPr>
            <a:xfrm>
              <a:off x="2106126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0" name="Google Shape;25591;p46"/>
            <p:cNvSpPr/>
            <p:nvPr/>
          </p:nvSpPr>
          <p:spPr>
            <a:xfrm>
              <a:off x="222563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1" name="Google Shape;25592;p46"/>
            <p:cNvSpPr/>
            <p:nvPr/>
          </p:nvSpPr>
          <p:spPr>
            <a:xfrm>
              <a:off x="2345143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2" name="Google Shape;25593;p46"/>
            <p:cNvSpPr/>
            <p:nvPr/>
          </p:nvSpPr>
          <p:spPr>
            <a:xfrm>
              <a:off x="246465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3" name="Google Shape;25594;p46"/>
            <p:cNvSpPr/>
            <p:nvPr/>
          </p:nvSpPr>
          <p:spPr>
            <a:xfrm>
              <a:off x="2584159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4" name="Google Shape;25595;p46"/>
            <p:cNvSpPr/>
            <p:nvPr/>
          </p:nvSpPr>
          <p:spPr>
            <a:xfrm>
              <a:off x="270366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5" name="Google Shape;25596;p46"/>
            <p:cNvSpPr/>
            <p:nvPr/>
          </p:nvSpPr>
          <p:spPr>
            <a:xfrm>
              <a:off x="2823176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6" name="Google Shape;25597;p46"/>
            <p:cNvSpPr/>
            <p:nvPr/>
          </p:nvSpPr>
          <p:spPr>
            <a:xfrm>
              <a:off x="294268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7" name="Google Shape;25598;p46"/>
            <p:cNvSpPr/>
            <p:nvPr/>
          </p:nvSpPr>
          <p:spPr>
            <a:xfrm>
              <a:off x="3062192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8" name="Google Shape;25599;p46"/>
            <p:cNvSpPr/>
            <p:nvPr/>
          </p:nvSpPr>
          <p:spPr>
            <a:xfrm>
              <a:off x="3181700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9" name="Google Shape;25600;p46"/>
            <p:cNvSpPr/>
            <p:nvPr/>
          </p:nvSpPr>
          <p:spPr>
            <a:xfrm>
              <a:off x="3301209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0" name="Google Shape;25601;p46"/>
            <p:cNvSpPr/>
            <p:nvPr/>
          </p:nvSpPr>
          <p:spPr>
            <a:xfrm>
              <a:off x="342071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1" name="Google Shape;25602;p46"/>
            <p:cNvSpPr/>
            <p:nvPr/>
          </p:nvSpPr>
          <p:spPr>
            <a:xfrm>
              <a:off x="313503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2" name="Google Shape;25603;p46"/>
            <p:cNvSpPr/>
            <p:nvPr/>
          </p:nvSpPr>
          <p:spPr>
            <a:xfrm>
              <a:off x="43301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3" name="Google Shape;25604;p46"/>
            <p:cNvSpPr/>
            <p:nvPr/>
          </p:nvSpPr>
          <p:spPr>
            <a:xfrm>
              <a:off x="552519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4" name="Google Shape;25605;p46"/>
            <p:cNvSpPr/>
            <p:nvPr/>
          </p:nvSpPr>
          <p:spPr>
            <a:xfrm>
              <a:off x="67202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5" name="Google Shape;25606;p46"/>
            <p:cNvSpPr/>
            <p:nvPr/>
          </p:nvSpPr>
          <p:spPr>
            <a:xfrm>
              <a:off x="791536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6" name="Google Shape;25607;p46"/>
            <p:cNvSpPr/>
            <p:nvPr/>
          </p:nvSpPr>
          <p:spPr>
            <a:xfrm>
              <a:off x="91104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7" name="Google Shape;25608;p46"/>
            <p:cNvSpPr/>
            <p:nvPr/>
          </p:nvSpPr>
          <p:spPr>
            <a:xfrm>
              <a:off x="1030552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8" name="Google Shape;25609;p46"/>
            <p:cNvSpPr/>
            <p:nvPr/>
          </p:nvSpPr>
          <p:spPr>
            <a:xfrm>
              <a:off x="1150060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9" name="Google Shape;25610;p46"/>
            <p:cNvSpPr/>
            <p:nvPr/>
          </p:nvSpPr>
          <p:spPr>
            <a:xfrm>
              <a:off x="1269568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0" name="Google Shape;25611;p46"/>
            <p:cNvSpPr/>
            <p:nvPr/>
          </p:nvSpPr>
          <p:spPr>
            <a:xfrm>
              <a:off x="138907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1" name="Google Shape;25612;p46"/>
            <p:cNvSpPr/>
            <p:nvPr/>
          </p:nvSpPr>
          <p:spPr>
            <a:xfrm>
              <a:off x="1508585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2" name="Google Shape;25613;p46"/>
            <p:cNvSpPr/>
            <p:nvPr/>
          </p:nvSpPr>
          <p:spPr>
            <a:xfrm>
              <a:off x="1628093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3" name="Google Shape;25614;p46"/>
            <p:cNvSpPr/>
            <p:nvPr/>
          </p:nvSpPr>
          <p:spPr>
            <a:xfrm>
              <a:off x="174760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4" name="Google Shape;25615;p46"/>
            <p:cNvSpPr/>
            <p:nvPr/>
          </p:nvSpPr>
          <p:spPr>
            <a:xfrm>
              <a:off x="1867110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5" name="Google Shape;25616;p46"/>
            <p:cNvSpPr/>
            <p:nvPr/>
          </p:nvSpPr>
          <p:spPr>
            <a:xfrm>
              <a:off x="1986618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6" name="Google Shape;25617;p46"/>
            <p:cNvSpPr/>
            <p:nvPr/>
          </p:nvSpPr>
          <p:spPr>
            <a:xfrm>
              <a:off x="2106126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7" name="Google Shape;25618;p46"/>
            <p:cNvSpPr/>
            <p:nvPr/>
          </p:nvSpPr>
          <p:spPr>
            <a:xfrm>
              <a:off x="222563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8" name="Google Shape;25619;p46"/>
            <p:cNvSpPr/>
            <p:nvPr/>
          </p:nvSpPr>
          <p:spPr>
            <a:xfrm>
              <a:off x="2345143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9" name="Google Shape;25620;p46"/>
            <p:cNvSpPr/>
            <p:nvPr/>
          </p:nvSpPr>
          <p:spPr>
            <a:xfrm>
              <a:off x="246465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0" name="Google Shape;25621;p46"/>
            <p:cNvSpPr/>
            <p:nvPr/>
          </p:nvSpPr>
          <p:spPr>
            <a:xfrm>
              <a:off x="2584159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1" name="Google Shape;25622;p46"/>
            <p:cNvSpPr/>
            <p:nvPr/>
          </p:nvSpPr>
          <p:spPr>
            <a:xfrm>
              <a:off x="270366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2" name="Google Shape;25623;p46"/>
            <p:cNvSpPr/>
            <p:nvPr/>
          </p:nvSpPr>
          <p:spPr>
            <a:xfrm>
              <a:off x="2823176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3" name="Google Shape;25624;p46"/>
            <p:cNvSpPr/>
            <p:nvPr/>
          </p:nvSpPr>
          <p:spPr>
            <a:xfrm>
              <a:off x="294268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4" name="Google Shape;25625;p46"/>
            <p:cNvSpPr/>
            <p:nvPr/>
          </p:nvSpPr>
          <p:spPr>
            <a:xfrm>
              <a:off x="3062192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5" name="Google Shape;25626;p46"/>
            <p:cNvSpPr/>
            <p:nvPr/>
          </p:nvSpPr>
          <p:spPr>
            <a:xfrm>
              <a:off x="3181700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6" name="Google Shape;25627;p46"/>
            <p:cNvSpPr/>
            <p:nvPr/>
          </p:nvSpPr>
          <p:spPr>
            <a:xfrm>
              <a:off x="3301209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7" name="Google Shape;25628;p46"/>
            <p:cNvSpPr/>
            <p:nvPr/>
          </p:nvSpPr>
          <p:spPr>
            <a:xfrm>
              <a:off x="342071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8" name="Google Shape;25629;p46"/>
            <p:cNvSpPr/>
            <p:nvPr/>
          </p:nvSpPr>
          <p:spPr>
            <a:xfrm>
              <a:off x="313503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9" name="Google Shape;25630;p46"/>
            <p:cNvSpPr/>
            <p:nvPr/>
          </p:nvSpPr>
          <p:spPr>
            <a:xfrm>
              <a:off x="43301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0" name="Google Shape;25631;p46"/>
            <p:cNvSpPr/>
            <p:nvPr/>
          </p:nvSpPr>
          <p:spPr>
            <a:xfrm>
              <a:off x="552519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1" name="Google Shape;25632;p46"/>
            <p:cNvSpPr/>
            <p:nvPr/>
          </p:nvSpPr>
          <p:spPr>
            <a:xfrm>
              <a:off x="67202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2" name="Google Shape;25633;p46"/>
            <p:cNvSpPr/>
            <p:nvPr/>
          </p:nvSpPr>
          <p:spPr>
            <a:xfrm>
              <a:off x="791536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3" name="Google Shape;25634;p46"/>
            <p:cNvSpPr/>
            <p:nvPr/>
          </p:nvSpPr>
          <p:spPr>
            <a:xfrm>
              <a:off x="91104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4" name="Google Shape;25635;p46"/>
            <p:cNvSpPr/>
            <p:nvPr/>
          </p:nvSpPr>
          <p:spPr>
            <a:xfrm>
              <a:off x="1030552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5" name="Google Shape;25636;p46"/>
            <p:cNvSpPr/>
            <p:nvPr/>
          </p:nvSpPr>
          <p:spPr>
            <a:xfrm>
              <a:off x="1150060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6" name="Google Shape;25637;p46"/>
            <p:cNvSpPr/>
            <p:nvPr/>
          </p:nvSpPr>
          <p:spPr>
            <a:xfrm>
              <a:off x="1269568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7" name="Google Shape;25638;p46"/>
            <p:cNvSpPr/>
            <p:nvPr/>
          </p:nvSpPr>
          <p:spPr>
            <a:xfrm>
              <a:off x="138907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8" name="Google Shape;25639;p46"/>
            <p:cNvSpPr/>
            <p:nvPr/>
          </p:nvSpPr>
          <p:spPr>
            <a:xfrm>
              <a:off x="1508585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9" name="Google Shape;25640;p46"/>
            <p:cNvSpPr/>
            <p:nvPr/>
          </p:nvSpPr>
          <p:spPr>
            <a:xfrm>
              <a:off x="1628093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0" name="Google Shape;25641;p46"/>
            <p:cNvSpPr/>
            <p:nvPr/>
          </p:nvSpPr>
          <p:spPr>
            <a:xfrm>
              <a:off x="174760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1" name="Google Shape;25642;p46"/>
            <p:cNvSpPr/>
            <p:nvPr/>
          </p:nvSpPr>
          <p:spPr>
            <a:xfrm>
              <a:off x="1867110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2" name="Google Shape;25643;p46"/>
            <p:cNvSpPr/>
            <p:nvPr/>
          </p:nvSpPr>
          <p:spPr>
            <a:xfrm>
              <a:off x="1986618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3" name="Google Shape;25644;p46"/>
            <p:cNvSpPr/>
            <p:nvPr/>
          </p:nvSpPr>
          <p:spPr>
            <a:xfrm>
              <a:off x="2106126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4" name="Google Shape;25645;p46"/>
            <p:cNvSpPr/>
            <p:nvPr/>
          </p:nvSpPr>
          <p:spPr>
            <a:xfrm>
              <a:off x="222563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5" name="Google Shape;25646;p46"/>
            <p:cNvSpPr/>
            <p:nvPr/>
          </p:nvSpPr>
          <p:spPr>
            <a:xfrm>
              <a:off x="2345143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6" name="Google Shape;25647;p46"/>
            <p:cNvSpPr/>
            <p:nvPr/>
          </p:nvSpPr>
          <p:spPr>
            <a:xfrm>
              <a:off x="246465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7" name="Google Shape;25648;p46"/>
            <p:cNvSpPr/>
            <p:nvPr/>
          </p:nvSpPr>
          <p:spPr>
            <a:xfrm>
              <a:off x="2584159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8" name="Google Shape;25649;p46"/>
            <p:cNvSpPr/>
            <p:nvPr/>
          </p:nvSpPr>
          <p:spPr>
            <a:xfrm>
              <a:off x="270366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9" name="Google Shape;25650;p46"/>
            <p:cNvSpPr/>
            <p:nvPr/>
          </p:nvSpPr>
          <p:spPr>
            <a:xfrm>
              <a:off x="2823176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0" name="Google Shape;25651;p46"/>
            <p:cNvSpPr/>
            <p:nvPr/>
          </p:nvSpPr>
          <p:spPr>
            <a:xfrm>
              <a:off x="294268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1" name="Google Shape;25652;p46"/>
            <p:cNvSpPr/>
            <p:nvPr/>
          </p:nvSpPr>
          <p:spPr>
            <a:xfrm>
              <a:off x="3062192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2" name="Google Shape;25653;p46"/>
            <p:cNvSpPr/>
            <p:nvPr/>
          </p:nvSpPr>
          <p:spPr>
            <a:xfrm>
              <a:off x="3181700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3" name="Google Shape;25654;p46"/>
            <p:cNvSpPr/>
            <p:nvPr/>
          </p:nvSpPr>
          <p:spPr>
            <a:xfrm>
              <a:off x="3301209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4" name="Google Shape;25655;p46"/>
            <p:cNvSpPr/>
            <p:nvPr/>
          </p:nvSpPr>
          <p:spPr>
            <a:xfrm>
              <a:off x="342071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5" name="Google Shape;25656;p46"/>
            <p:cNvSpPr/>
            <p:nvPr/>
          </p:nvSpPr>
          <p:spPr>
            <a:xfrm>
              <a:off x="313503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6" name="Google Shape;25657;p46"/>
            <p:cNvSpPr/>
            <p:nvPr/>
          </p:nvSpPr>
          <p:spPr>
            <a:xfrm>
              <a:off x="43301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7" name="Google Shape;25658;p46"/>
            <p:cNvSpPr/>
            <p:nvPr/>
          </p:nvSpPr>
          <p:spPr>
            <a:xfrm>
              <a:off x="552519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8" name="Google Shape;25659;p46"/>
            <p:cNvSpPr/>
            <p:nvPr/>
          </p:nvSpPr>
          <p:spPr>
            <a:xfrm>
              <a:off x="67202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9" name="Google Shape;25660;p46"/>
            <p:cNvSpPr/>
            <p:nvPr/>
          </p:nvSpPr>
          <p:spPr>
            <a:xfrm>
              <a:off x="791536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0" name="Google Shape;25661;p46"/>
            <p:cNvSpPr/>
            <p:nvPr/>
          </p:nvSpPr>
          <p:spPr>
            <a:xfrm>
              <a:off x="91104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1" name="Google Shape;25662;p46"/>
            <p:cNvSpPr/>
            <p:nvPr/>
          </p:nvSpPr>
          <p:spPr>
            <a:xfrm>
              <a:off x="1030552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2" name="Google Shape;25663;p46"/>
            <p:cNvSpPr/>
            <p:nvPr/>
          </p:nvSpPr>
          <p:spPr>
            <a:xfrm>
              <a:off x="1150060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3" name="Google Shape;25664;p46"/>
            <p:cNvSpPr/>
            <p:nvPr/>
          </p:nvSpPr>
          <p:spPr>
            <a:xfrm>
              <a:off x="1269568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4" name="Google Shape;25665;p46"/>
            <p:cNvSpPr/>
            <p:nvPr/>
          </p:nvSpPr>
          <p:spPr>
            <a:xfrm>
              <a:off x="138907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5" name="Google Shape;25666;p46"/>
            <p:cNvSpPr/>
            <p:nvPr/>
          </p:nvSpPr>
          <p:spPr>
            <a:xfrm>
              <a:off x="1508585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6" name="Google Shape;25667;p46"/>
            <p:cNvSpPr/>
            <p:nvPr/>
          </p:nvSpPr>
          <p:spPr>
            <a:xfrm>
              <a:off x="1628093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7" name="Google Shape;25668;p46"/>
            <p:cNvSpPr/>
            <p:nvPr/>
          </p:nvSpPr>
          <p:spPr>
            <a:xfrm>
              <a:off x="174760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8" name="Google Shape;25669;p46"/>
            <p:cNvSpPr/>
            <p:nvPr/>
          </p:nvSpPr>
          <p:spPr>
            <a:xfrm>
              <a:off x="1867110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9" name="Google Shape;25670;p46"/>
            <p:cNvSpPr/>
            <p:nvPr/>
          </p:nvSpPr>
          <p:spPr>
            <a:xfrm>
              <a:off x="1986618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0" name="Google Shape;25671;p46"/>
            <p:cNvSpPr/>
            <p:nvPr/>
          </p:nvSpPr>
          <p:spPr>
            <a:xfrm>
              <a:off x="2106126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1" name="Google Shape;25672;p46"/>
            <p:cNvSpPr/>
            <p:nvPr/>
          </p:nvSpPr>
          <p:spPr>
            <a:xfrm>
              <a:off x="222563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2" name="Google Shape;25673;p46"/>
            <p:cNvSpPr/>
            <p:nvPr/>
          </p:nvSpPr>
          <p:spPr>
            <a:xfrm>
              <a:off x="2345143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3" name="Google Shape;25674;p46"/>
            <p:cNvSpPr/>
            <p:nvPr/>
          </p:nvSpPr>
          <p:spPr>
            <a:xfrm>
              <a:off x="246465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4" name="Google Shape;25675;p46"/>
            <p:cNvSpPr/>
            <p:nvPr/>
          </p:nvSpPr>
          <p:spPr>
            <a:xfrm>
              <a:off x="2584159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5" name="Google Shape;25676;p46"/>
            <p:cNvSpPr/>
            <p:nvPr/>
          </p:nvSpPr>
          <p:spPr>
            <a:xfrm>
              <a:off x="270366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6" name="Google Shape;25677;p46"/>
            <p:cNvSpPr/>
            <p:nvPr/>
          </p:nvSpPr>
          <p:spPr>
            <a:xfrm>
              <a:off x="2823176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7" name="Google Shape;25678;p46"/>
            <p:cNvSpPr/>
            <p:nvPr/>
          </p:nvSpPr>
          <p:spPr>
            <a:xfrm>
              <a:off x="294268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8" name="Google Shape;25679;p46"/>
            <p:cNvSpPr/>
            <p:nvPr/>
          </p:nvSpPr>
          <p:spPr>
            <a:xfrm>
              <a:off x="3062192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9" name="Google Shape;25680;p46"/>
            <p:cNvSpPr/>
            <p:nvPr/>
          </p:nvSpPr>
          <p:spPr>
            <a:xfrm>
              <a:off x="3181700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0" name="Google Shape;25681;p46"/>
            <p:cNvSpPr/>
            <p:nvPr/>
          </p:nvSpPr>
          <p:spPr>
            <a:xfrm>
              <a:off x="3301209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1" name="Google Shape;25682;p46"/>
            <p:cNvSpPr/>
            <p:nvPr/>
          </p:nvSpPr>
          <p:spPr>
            <a:xfrm>
              <a:off x="342071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2" name="Google Shape;25683;p46"/>
            <p:cNvSpPr/>
            <p:nvPr/>
          </p:nvSpPr>
          <p:spPr>
            <a:xfrm>
              <a:off x="313503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3" name="Google Shape;25684;p46"/>
            <p:cNvSpPr/>
            <p:nvPr/>
          </p:nvSpPr>
          <p:spPr>
            <a:xfrm>
              <a:off x="43301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4" name="Google Shape;25685;p46"/>
            <p:cNvSpPr/>
            <p:nvPr/>
          </p:nvSpPr>
          <p:spPr>
            <a:xfrm>
              <a:off x="552519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5" name="Google Shape;25686;p46"/>
            <p:cNvSpPr/>
            <p:nvPr/>
          </p:nvSpPr>
          <p:spPr>
            <a:xfrm>
              <a:off x="67202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6" name="Google Shape;25687;p46"/>
            <p:cNvSpPr/>
            <p:nvPr/>
          </p:nvSpPr>
          <p:spPr>
            <a:xfrm>
              <a:off x="791536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7" name="Google Shape;25688;p46"/>
            <p:cNvSpPr/>
            <p:nvPr/>
          </p:nvSpPr>
          <p:spPr>
            <a:xfrm>
              <a:off x="91104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8" name="Google Shape;25689;p46"/>
            <p:cNvSpPr/>
            <p:nvPr/>
          </p:nvSpPr>
          <p:spPr>
            <a:xfrm>
              <a:off x="1030552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9" name="Google Shape;25690;p46"/>
            <p:cNvSpPr/>
            <p:nvPr/>
          </p:nvSpPr>
          <p:spPr>
            <a:xfrm>
              <a:off x="1150060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0" name="Google Shape;25691;p46"/>
            <p:cNvSpPr/>
            <p:nvPr/>
          </p:nvSpPr>
          <p:spPr>
            <a:xfrm>
              <a:off x="1269568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1" name="Google Shape;25692;p46"/>
            <p:cNvSpPr/>
            <p:nvPr/>
          </p:nvSpPr>
          <p:spPr>
            <a:xfrm>
              <a:off x="138907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2" name="Google Shape;25693;p46"/>
            <p:cNvSpPr/>
            <p:nvPr/>
          </p:nvSpPr>
          <p:spPr>
            <a:xfrm>
              <a:off x="1508585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3" name="Google Shape;25694;p46"/>
            <p:cNvSpPr/>
            <p:nvPr/>
          </p:nvSpPr>
          <p:spPr>
            <a:xfrm>
              <a:off x="1628093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4" name="Google Shape;25695;p46"/>
            <p:cNvSpPr/>
            <p:nvPr/>
          </p:nvSpPr>
          <p:spPr>
            <a:xfrm>
              <a:off x="174760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5" name="Google Shape;25696;p46"/>
            <p:cNvSpPr/>
            <p:nvPr/>
          </p:nvSpPr>
          <p:spPr>
            <a:xfrm>
              <a:off x="1867110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6" name="Google Shape;25697;p46"/>
            <p:cNvSpPr/>
            <p:nvPr/>
          </p:nvSpPr>
          <p:spPr>
            <a:xfrm>
              <a:off x="1986618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7" name="Google Shape;25698;p46"/>
            <p:cNvSpPr/>
            <p:nvPr/>
          </p:nvSpPr>
          <p:spPr>
            <a:xfrm>
              <a:off x="2106126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8" name="Google Shape;25699;p46"/>
            <p:cNvSpPr/>
            <p:nvPr/>
          </p:nvSpPr>
          <p:spPr>
            <a:xfrm>
              <a:off x="222563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9" name="Google Shape;25700;p46"/>
            <p:cNvSpPr/>
            <p:nvPr/>
          </p:nvSpPr>
          <p:spPr>
            <a:xfrm>
              <a:off x="2345143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0" name="Google Shape;25701;p46"/>
            <p:cNvSpPr/>
            <p:nvPr/>
          </p:nvSpPr>
          <p:spPr>
            <a:xfrm>
              <a:off x="246465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1" name="Google Shape;25702;p46"/>
            <p:cNvSpPr/>
            <p:nvPr/>
          </p:nvSpPr>
          <p:spPr>
            <a:xfrm>
              <a:off x="2584159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2" name="Google Shape;25703;p46"/>
            <p:cNvSpPr/>
            <p:nvPr/>
          </p:nvSpPr>
          <p:spPr>
            <a:xfrm>
              <a:off x="270366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3" name="Google Shape;25704;p46"/>
            <p:cNvSpPr/>
            <p:nvPr/>
          </p:nvSpPr>
          <p:spPr>
            <a:xfrm>
              <a:off x="2823176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4" name="Google Shape;25705;p46"/>
            <p:cNvSpPr/>
            <p:nvPr/>
          </p:nvSpPr>
          <p:spPr>
            <a:xfrm>
              <a:off x="294268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5" name="Google Shape;25706;p46"/>
            <p:cNvSpPr/>
            <p:nvPr/>
          </p:nvSpPr>
          <p:spPr>
            <a:xfrm>
              <a:off x="3062192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6" name="Google Shape;25707;p46"/>
            <p:cNvSpPr/>
            <p:nvPr/>
          </p:nvSpPr>
          <p:spPr>
            <a:xfrm>
              <a:off x="3181700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7" name="Google Shape;25708;p46"/>
            <p:cNvSpPr/>
            <p:nvPr/>
          </p:nvSpPr>
          <p:spPr>
            <a:xfrm>
              <a:off x="3301209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8" name="Google Shape;25709;p46"/>
            <p:cNvSpPr/>
            <p:nvPr/>
          </p:nvSpPr>
          <p:spPr>
            <a:xfrm>
              <a:off x="342071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9" name="Google Shape;25710;p46"/>
            <p:cNvSpPr/>
            <p:nvPr/>
          </p:nvSpPr>
          <p:spPr>
            <a:xfrm>
              <a:off x="313503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0" name="Google Shape;25711;p46"/>
            <p:cNvSpPr/>
            <p:nvPr/>
          </p:nvSpPr>
          <p:spPr>
            <a:xfrm>
              <a:off x="43301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1" name="Google Shape;25712;p46"/>
            <p:cNvSpPr/>
            <p:nvPr/>
          </p:nvSpPr>
          <p:spPr>
            <a:xfrm>
              <a:off x="552519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2" name="Google Shape;25713;p46"/>
            <p:cNvSpPr/>
            <p:nvPr/>
          </p:nvSpPr>
          <p:spPr>
            <a:xfrm>
              <a:off x="67202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3" name="Google Shape;25714;p46"/>
            <p:cNvSpPr/>
            <p:nvPr/>
          </p:nvSpPr>
          <p:spPr>
            <a:xfrm>
              <a:off x="791536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4" name="Google Shape;25715;p46"/>
            <p:cNvSpPr/>
            <p:nvPr/>
          </p:nvSpPr>
          <p:spPr>
            <a:xfrm>
              <a:off x="91104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5" name="Google Shape;25716;p46"/>
            <p:cNvSpPr/>
            <p:nvPr/>
          </p:nvSpPr>
          <p:spPr>
            <a:xfrm>
              <a:off x="1030552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6" name="Google Shape;25717;p46"/>
            <p:cNvSpPr/>
            <p:nvPr/>
          </p:nvSpPr>
          <p:spPr>
            <a:xfrm>
              <a:off x="1150060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7" name="Google Shape;25718;p46"/>
            <p:cNvSpPr/>
            <p:nvPr/>
          </p:nvSpPr>
          <p:spPr>
            <a:xfrm>
              <a:off x="1269568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8" name="Google Shape;25719;p46"/>
            <p:cNvSpPr/>
            <p:nvPr/>
          </p:nvSpPr>
          <p:spPr>
            <a:xfrm>
              <a:off x="138907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9" name="Google Shape;25720;p46"/>
            <p:cNvSpPr/>
            <p:nvPr/>
          </p:nvSpPr>
          <p:spPr>
            <a:xfrm>
              <a:off x="1508585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0" name="Google Shape;25721;p46"/>
            <p:cNvSpPr/>
            <p:nvPr/>
          </p:nvSpPr>
          <p:spPr>
            <a:xfrm>
              <a:off x="1628093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1" name="Google Shape;25722;p46"/>
            <p:cNvSpPr/>
            <p:nvPr/>
          </p:nvSpPr>
          <p:spPr>
            <a:xfrm>
              <a:off x="174760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2" name="Google Shape;25723;p46"/>
            <p:cNvSpPr/>
            <p:nvPr/>
          </p:nvSpPr>
          <p:spPr>
            <a:xfrm>
              <a:off x="1867110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3" name="Google Shape;25724;p46"/>
            <p:cNvSpPr/>
            <p:nvPr/>
          </p:nvSpPr>
          <p:spPr>
            <a:xfrm>
              <a:off x="1986618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4" name="Google Shape;25725;p46"/>
            <p:cNvSpPr/>
            <p:nvPr/>
          </p:nvSpPr>
          <p:spPr>
            <a:xfrm>
              <a:off x="2106126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5" name="Google Shape;25726;p46"/>
            <p:cNvSpPr/>
            <p:nvPr/>
          </p:nvSpPr>
          <p:spPr>
            <a:xfrm>
              <a:off x="222563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6" name="Google Shape;25727;p46"/>
            <p:cNvSpPr/>
            <p:nvPr/>
          </p:nvSpPr>
          <p:spPr>
            <a:xfrm>
              <a:off x="2345143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7" name="Google Shape;25728;p46"/>
            <p:cNvSpPr/>
            <p:nvPr/>
          </p:nvSpPr>
          <p:spPr>
            <a:xfrm>
              <a:off x="246465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8" name="Google Shape;25729;p46"/>
            <p:cNvSpPr/>
            <p:nvPr/>
          </p:nvSpPr>
          <p:spPr>
            <a:xfrm>
              <a:off x="2584159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9" name="Google Shape;25730;p46"/>
            <p:cNvSpPr/>
            <p:nvPr/>
          </p:nvSpPr>
          <p:spPr>
            <a:xfrm>
              <a:off x="270366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0" name="Google Shape;25731;p46"/>
            <p:cNvSpPr/>
            <p:nvPr/>
          </p:nvSpPr>
          <p:spPr>
            <a:xfrm>
              <a:off x="2823176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1" name="Google Shape;25732;p46"/>
            <p:cNvSpPr/>
            <p:nvPr/>
          </p:nvSpPr>
          <p:spPr>
            <a:xfrm>
              <a:off x="294268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2" name="Google Shape;25733;p46"/>
            <p:cNvSpPr/>
            <p:nvPr/>
          </p:nvSpPr>
          <p:spPr>
            <a:xfrm>
              <a:off x="3062192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3" name="Google Shape;25734;p46"/>
            <p:cNvSpPr/>
            <p:nvPr/>
          </p:nvSpPr>
          <p:spPr>
            <a:xfrm>
              <a:off x="3181700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4" name="Google Shape;25735;p46"/>
            <p:cNvSpPr/>
            <p:nvPr/>
          </p:nvSpPr>
          <p:spPr>
            <a:xfrm>
              <a:off x="3301209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5" name="Google Shape;25736;p46"/>
            <p:cNvSpPr/>
            <p:nvPr/>
          </p:nvSpPr>
          <p:spPr>
            <a:xfrm>
              <a:off x="342071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6" name="Google Shape;25737;p46"/>
            <p:cNvSpPr/>
            <p:nvPr/>
          </p:nvSpPr>
          <p:spPr>
            <a:xfrm>
              <a:off x="313503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7" name="Google Shape;25738;p46"/>
            <p:cNvSpPr/>
            <p:nvPr/>
          </p:nvSpPr>
          <p:spPr>
            <a:xfrm>
              <a:off x="43301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8" name="Google Shape;25739;p46"/>
            <p:cNvSpPr/>
            <p:nvPr/>
          </p:nvSpPr>
          <p:spPr>
            <a:xfrm>
              <a:off x="552519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9" name="Google Shape;25740;p46"/>
            <p:cNvSpPr/>
            <p:nvPr/>
          </p:nvSpPr>
          <p:spPr>
            <a:xfrm>
              <a:off x="67202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0" name="Google Shape;25741;p46"/>
            <p:cNvSpPr/>
            <p:nvPr/>
          </p:nvSpPr>
          <p:spPr>
            <a:xfrm>
              <a:off x="791536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1" name="Google Shape;25742;p46"/>
            <p:cNvSpPr/>
            <p:nvPr/>
          </p:nvSpPr>
          <p:spPr>
            <a:xfrm>
              <a:off x="91104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2" name="Google Shape;25743;p46"/>
            <p:cNvSpPr/>
            <p:nvPr/>
          </p:nvSpPr>
          <p:spPr>
            <a:xfrm>
              <a:off x="1030552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3" name="Google Shape;25744;p46"/>
            <p:cNvSpPr/>
            <p:nvPr/>
          </p:nvSpPr>
          <p:spPr>
            <a:xfrm>
              <a:off x="1150060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4" name="Google Shape;25745;p46"/>
            <p:cNvSpPr/>
            <p:nvPr/>
          </p:nvSpPr>
          <p:spPr>
            <a:xfrm>
              <a:off x="1269568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5" name="Google Shape;25746;p46"/>
            <p:cNvSpPr/>
            <p:nvPr/>
          </p:nvSpPr>
          <p:spPr>
            <a:xfrm>
              <a:off x="138907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6" name="Google Shape;25747;p46"/>
            <p:cNvSpPr/>
            <p:nvPr/>
          </p:nvSpPr>
          <p:spPr>
            <a:xfrm>
              <a:off x="1508585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7" name="Google Shape;25748;p46"/>
            <p:cNvSpPr/>
            <p:nvPr/>
          </p:nvSpPr>
          <p:spPr>
            <a:xfrm>
              <a:off x="1628093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8" name="Google Shape;25749;p46"/>
            <p:cNvSpPr/>
            <p:nvPr/>
          </p:nvSpPr>
          <p:spPr>
            <a:xfrm>
              <a:off x="174760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9" name="Google Shape;25750;p46"/>
            <p:cNvSpPr/>
            <p:nvPr/>
          </p:nvSpPr>
          <p:spPr>
            <a:xfrm>
              <a:off x="1867110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0" name="Google Shape;25751;p46"/>
            <p:cNvSpPr/>
            <p:nvPr/>
          </p:nvSpPr>
          <p:spPr>
            <a:xfrm>
              <a:off x="1986618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1" name="Google Shape;25752;p46"/>
            <p:cNvSpPr/>
            <p:nvPr/>
          </p:nvSpPr>
          <p:spPr>
            <a:xfrm>
              <a:off x="2106126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2" name="Google Shape;25753;p46"/>
            <p:cNvSpPr/>
            <p:nvPr/>
          </p:nvSpPr>
          <p:spPr>
            <a:xfrm>
              <a:off x="222563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3" name="Google Shape;25754;p46"/>
            <p:cNvSpPr/>
            <p:nvPr/>
          </p:nvSpPr>
          <p:spPr>
            <a:xfrm>
              <a:off x="2345143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4" name="Google Shape;25755;p46"/>
            <p:cNvSpPr/>
            <p:nvPr/>
          </p:nvSpPr>
          <p:spPr>
            <a:xfrm>
              <a:off x="246465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5" name="Google Shape;25756;p46"/>
            <p:cNvSpPr/>
            <p:nvPr/>
          </p:nvSpPr>
          <p:spPr>
            <a:xfrm>
              <a:off x="2584159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6" name="Google Shape;25757;p46"/>
            <p:cNvSpPr/>
            <p:nvPr/>
          </p:nvSpPr>
          <p:spPr>
            <a:xfrm>
              <a:off x="270366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7" name="Google Shape;25758;p46"/>
            <p:cNvSpPr/>
            <p:nvPr/>
          </p:nvSpPr>
          <p:spPr>
            <a:xfrm>
              <a:off x="2823176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8" name="Google Shape;25759;p46"/>
            <p:cNvSpPr/>
            <p:nvPr/>
          </p:nvSpPr>
          <p:spPr>
            <a:xfrm>
              <a:off x="294268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9" name="Google Shape;25760;p46"/>
            <p:cNvSpPr/>
            <p:nvPr/>
          </p:nvSpPr>
          <p:spPr>
            <a:xfrm>
              <a:off x="3062192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0" name="Google Shape;25761;p46"/>
            <p:cNvSpPr/>
            <p:nvPr/>
          </p:nvSpPr>
          <p:spPr>
            <a:xfrm>
              <a:off x="3181700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1" name="Google Shape;25762;p46"/>
            <p:cNvSpPr/>
            <p:nvPr/>
          </p:nvSpPr>
          <p:spPr>
            <a:xfrm>
              <a:off x="3301209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2" name="Google Shape;25763;p46"/>
            <p:cNvSpPr/>
            <p:nvPr/>
          </p:nvSpPr>
          <p:spPr>
            <a:xfrm>
              <a:off x="342071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3" name="Google Shape;25764;p46"/>
            <p:cNvSpPr/>
            <p:nvPr/>
          </p:nvSpPr>
          <p:spPr>
            <a:xfrm>
              <a:off x="313503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4" name="Google Shape;25765;p46"/>
            <p:cNvSpPr/>
            <p:nvPr/>
          </p:nvSpPr>
          <p:spPr>
            <a:xfrm>
              <a:off x="43301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5" name="Google Shape;25766;p46"/>
            <p:cNvSpPr/>
            <p:nvPr/>
          </p:nvSpPr>
          <p:spPr>
            <a:xfrm>
              <a:off x="552519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6" name="Google Shape;25767;p46"/>
            <p:cNvSpPr/>
            <p:nvPr/>
          </p:nvSpPr>
          <p:spPr>
            <a:xfrm>
              <a:off x="67202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7" name="Google Shape;25768;p46"/>
            <p:cNvSpPr/>
            <p:nvPr/>
          </p:nvSpPr>
          <p:spPr>
            <a:xfrm>
              <a:off x="791536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8" name="Google Shape;25769;p46"/>
            <p:cNvSpPr/>
            <p:nvPr/>
          </p:nvSpPr>
          <p:spPr>
            <a:xfrm>
              <a:off x="91104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9" name="Google Shape;25770;p46"/>
            <p:cNvSpPr/>
            <p:nvPr/>
          </p:nvSpPr>
          <p:spPr>
            <a:xfrm>
              <a:off x="1030552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0" name="Google Shape;25771;p46"/>
            <p:cNvSpPr/>
            <p:nvPr/>
          </p:nvSpPr>
          <p:spPr>
            <a:xfrm>
              <a:off x="1150060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1" name="Google Shape;25772;p46"/>
            <p:cNvSpPr/>
            <p:nvPr/>
          </p:nvSpPr>
          <p:spPr>
            <a:xfrm>
              <a:off x="1269568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2" name="Google Shape;25773;p46"/>
            <p:cNvSpPr/>
            <p:nvPr/>
          </p:nvSpPr>
          <p:spPr>
            <a:xfrm>
              <a:off x="138907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3" name="Google Shape;25774;p46"/>
            <p:cNvSpPr/>
            <p:nvPr/>
          </p:nvSpPr>
          <p:spPr>
            <a:xfrm>
              <a:off x="1508585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4" name="Google Shape;25775;p46"/>
            <p:cNvSpPr/>
            <p:nvPr/>
          </p:nvSpPr>
          <p:spPr>
            <a:xfrm>
              <a:off x="1628093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5" name="Google Shape;25776;p46"/>
            <p:cNvSpPr/>
            <p:nvPr/>
          </p:nvSpPr>
          <p:spPr>
            <a:xfrm>
              <a:off x="174760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6" name="Google Shape;25777;p46"/>
            <p:cNvSpPr/>
            <p:nvPr/>
          </p:nvSpPr>
          <p:spPr>
            <a:xfrm>
              <a:off x="1867110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7" name="Google Shape;25778;p46"/>
            <p:cNvSpPr/>
            <p:nvPr/>
          </p:nvSpPr>
          <p:spPr>
            <a:xfrm>
              <a:off x="1986618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8" name="Google Shape;25779;p46"/>
            <p:cNvSpPr/>
            <p:nvPr/>
          </p:nvSpPr>
          <p:spPr>
            <a:xfrm>
              <a:off x="2106126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9" name="Google Shape;25780;p46"/>
            <p:cNvSpPr/>
            <p:nvPr/>
          </p:nvSpPr>
          <p:spPr>
            <a:xfrm>
              <a:off x="222563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0" name="Google Shape;25781;p46"/>
            <p:cNvSpPr/>
            <p:nvPr/>
          </p:nvSpPr>
          <p:spPr>
            <a:xfrm>
              <a:off x="2345143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1" name="Google Shape;25782;p46"/>
            <p:cNvSpPr/>
            <p:nvPr/>
          </p:nvSpPr>
          <p:spPr>
            <a:xfrm>
              <a:off x="246465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2" name="Google Shape;25783;p46"/>
            <p:cNvSpPr/>
            <p:nvPr/>
          </p:nvSpPr>
          <p:spPr>
            <a:xfrm>
              <a:off x="2584159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3" name="Google Shape;25784;p46"/>
            <p:cNvSpPr/>
            <p:nvPr/>
          </p:nvSpPr>
          <p:spPr>
            <a:xfrm>
              <a:off x="270366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4" name="Google Shape;25785;p46"/>
            <p:cNvSpPr/>
            <p:nvPr/>
          </p:nvSpPr>
          <p:spPr>
            <a:xfrm>
              <a:off x="2823176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5" name="Google Shape;25786;p46"/>
            <p:cNvSpPr/>
            <p:nvPr/>
          </p:nvSpPr>
          <p:spPr>
            <a:xfrm>
              <a:off x="294268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6" name="Google Shape;25787;p46"/>
            <p:cNvSpPr/>
            <p:nvPr/>
          </p:nvSpPr>
          <p:spPr>
            <a:xfrm>
              <a:off x="3062192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7" name="Google Shape;25788;p46"/>
            <p:cNvSpPr/>
            <p:nvPr/>
          </p:nvSpPr>
          <p:spPr>
            <a:xfrm>
              <a:off x="3181700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8" name="Google Shape;25789;p46"/>
            <p:cNvSpPr/>
            <p:nvPr/>
          </p:nvSpPr>
          <p:spPr>
            <a:xfrm>
              <a:off x="3301209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9" name="Google Shape;25790;p46"/>
            <p:cNvSpPr/>
            <p:nvPr/>
          </p:nvSpPr>
          <p:spPr>
            <a:xfrm>
              <a:off x="342071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0" name="Google Shape;25791;p46"/>
            <p:cNvSpPr/>
            <p:nvPr/>
          </p:nvSpPr>
          <p:spPr>
            <a:xfrm>
              <a:off x="313503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1" name="Google Shape;25792;p46"/>
            <p:cNvSpPr/>
            <p:nvPr/>
          </p:nvSpPr>
          <p:spPr>
            <a:xfrm>
              <a:off x="43301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2" name="Google Shape;25793;p46"/>
            <p:cNvSpPr/>
            <p:nvPr/>
          </p:nvSpPr>
          <p:spPr>
            <a:xfrm>
              <a:off x="552519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3" name="Google Shape;25794;p46"/>
            <p:cNvSpPr/>
            <p:nvPr/>
          </p:nvSpPr>
          <p:spPr>
            <a:xfrm>
              <a:off x="67202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4" name="Google Shape;25795;p46"/>
            <p:cNvSpPr/>
            <p:nvPr/>
          </p:nvSpPr>
          <p:spPr>
            <a:xfrm>
              <a:off x="791536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5" name="Google Shape;25796;p46"/>
            <p:cNvSpPr/>
            <p:nvPr/>
          </p:nvSpPr>
          <p:spPr>
            <a:xfrm>
              <a:off x="91104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6" name="Google Shape;25797;p46"/>
            <p:cNvSpPr/>
            <p:nvPr/>
          </p:nvSpPr>
          <p:spPr>
            <a:xfrm>
              <a:off x="1030552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7" name="Google Shape;25798;p46"/>
            <p:cNvSpPr/>
            <p:nvPr/>
          </p:nvSpPr>
          <p:spPr>
            <a:xfrm>
              <a:off x="1150060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8" name="Google Shape;25799;p46"/>
            <p:cNvSpPr/>
            <p:nvPr/>
          </p:nvSpPr>
          <p:spPr>
            <a:xfrm>
              <a:off x="1269568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9" name="Google Shape;25800;p46"/>
            <p:cNvSpPr/>
            <p:nvPr/>
          </p:nvSpPr>
          <p:spPr>
            <a:xfrm>
              <a:off x="138907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0" name="Google Shape;25801;p46"/>
            <p:cNvSpPr/>
            <p:nvPr/>
          </p:nvSpPr>
          <p:spPr>
            <a:xfrm>
              <a:off x="1508585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1" name="Google Shape;25802;p46"/>
            <p:cNvSpPr/>
            <p:nvPr/>
          </p:nvSpPr>
          <p:spPr>
            <a:xfrm>
              <a:off x="1628093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2" name="Google Shape;25803;p46"/>
            <p:cNvSpPr/>
            <p:nvPr/>
          </p:nvSpPr>
          <p:spPr>
            <a:xfrm>
              <a:off x="174760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3" name="Google Shape;25804;p46"/>
            <p:cNvSpPr/>
            <p:nvPr/>
          </p:nvSpPr>
          <p:spPr>
            <a:xfrm>
              <a:off x="1867110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4" name="Google Shape;25805;p46"/>
            <p:cNvSpPr/>
            <p:nvPr/>
          </p:nvSpPr>
          <p:spPr>
            <a:xfrm>
              <a:off x="1986618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5" name="Google Shape;25806;p46"/>
            <p:cNvSpPr/>
            <p:nvPr/>
          </p:nvSpPr>
          <p:spPr>
            <a:xfrm>
              <a:off x="2106126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6" name="Google Shape;25807;p46"/>
            <p:cNvSpPr/>
            <p:nvPr/>
          </p:nvSpPr>
          <p:spPr>
            <a:xfrm>
              <a:off x="222563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7" name="Google Shape;25808;p46"/>
            <p:cNvSpPr/>
            <p:nvPr/>
          </p:nvSpPr>
          <p:spPr>
            <a:xfrm>
              <a:off x="2345143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8" name="Google Shape;25809;p46"/>
            <p:cNvSpPr/>
            <p:nvPr/>
          </p:nvSpPr>
          <p:spPr>
            <a:xfrm>
              <a:off x="246465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9" name="Google Shape;25810;p46"/>
            <p:cNvSpPr/>
            <p:nvPr/>
          </p:nvSpPr>
          <p:spPr>
            <a:xfrm>
              <a:off x="2584159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0" name="Google Shape;25811;p46"/>
            <p:cNvSpPr/>
            <p:nvPr/>
          </p:nvSpPr>
          <p:spPr>
            <a:xfrm>
              <a:off x="270366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1" name="Google Shape;25812;p46"/>
            <p:cNvSpPr/>
            <p:nvPr/>
          </p:nvSpPr>
          <p:spPr>
            <a:xfrm>
              <a:off x="2823176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2" name="Google Shape;25813;p46"/>
            <p:cNvSpPr/>
            <p:nvPr/>
          </p:nvSpPr>
          <p:spPr>
            <a:xfrm>
              <a:off x="294268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3" name="Google Shape;25814;p46"/>
            <p:cNvSpPr/>
            <p:nvPr/>
          </p:nvSpPr>
          <p:spPr>
            <a:xfrm>
              <a:off x="3062192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4" name="Google Shape;25815;p46"/>
            <p:cNvSpPr/>
            <p:nvPr/>
          </p:nvSpPr>
          <p:spPr>
            <a:xfrm>
              <a:off x="3181700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5" name="Google Shape;25816;p46"/>
            <p:cNvSpPr/>
            <p:nvPr/>
          </p:nvSpPr>
          <p:spPr>
            <a:xfrm>
              <a:off x="3301209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6" name="Google Shape;25817;p46"/>
            <p:cNvSpPr/>
            <p:nvPr/>
          </p:nvSpPr>
          <p:spPr>
            <a:xfrm>
              <a:off x="342071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7" name="Google Shape;25818;p46"/>
            <p:cNvSpPr/>
            <p:nvPr/>
          </p:nvSpPr>
          <p:spPr>
            <a:xfrm>
              <a:off x="313503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8" name="Google Shape;25819;p46"/>
            <p:cNvSpPr/>
            <p:nvPr/>
          </p:nvSpPr>
          <p:spPr>
            <a:xfrm>
              <a:off x="43301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9" name="Google Shape;25820;p46"/>
            <p:cNvSpPr/>
            <p:nvPr/>
          </p:nvSpPr>
          <p:spPr>
            <a:xfrm>
              <a:off x="552519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0" name="Google Shape;25821;p46"/>
            <p:cNvSpPr/>
            <p:nvPr/>
          </p:nvSpPr>
          <p:spPr>
            <a:xfrm>
              <a:off x="67202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1" name="Google Shape;25822;p46"/>
            <p:cNvSpPr/>
            <p:nvPr/>
          </p:nvSpPr>
          <p:spPr>
            <a:xfrm>
              <a:off x="791536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2" name="Google Shape;25823;p46"/>
            <p:cNvSpPr/>
            <p:nvPr/>
          </p:nvSpPr>
          <p:spPr>
            <a:xfrm>
              <a:off x="91104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3" name="Google Shape;25824;p46"/>
            <p:cNvSpPr/>
            <p:nvPr/>
          </p:nvSpPr>
          <p:spPr>
            <a:xfrm>
              <a:off x="1030552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4" name="Google Shape;25825;p46"/>
            <p:cNvSpPr/>
            <p:nvPr/>
          </p:nvSpPr>
          <p:spPr>
            <a:xfrm>
              <a:off x="1150060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5" name="Google Shape;25826;p46"/>
            <p:cNvSpPr/>
            <p:nvPr/>
          </p:nvSpPr>
          <p:spPr>
            <a:xfrm>
              <a:off x="1269568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6" name="Google Shape;25827;p46"/>
            <p:cNvSpPr/>
            <p:nvPr/>
          </p:nvSpPr>
          <p:spPr>
            <a:xfrm>
              <a:off x="138907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7" name="Google Shape;25828;p46"/>
            <p:cNvSpPr/>
            <p:nvPr/>
          </p:nvSpPr>
          <p:spPr>
            <a:xfrm>
              <a:off x="1508585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8" name="Google Shape;25829;p46"/>
            <p:cNvSpPr/>
            <p:nvPr/>
          </p:nvSpPr>
          <p:spPr>
            <a:xfrm>
              <a:off x="1628093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9" name="Google Shape;25830;p46"/>
            <p:cNvSpPr/>
            <p:nvPr/>
          </p:nvSpPr>
          <p:spPr>
            <a:xfrm>
              <a:off x="174760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0" name="Google Shape;25831;p46"/>
            <p:cNvSpPr/>
            <p:nvPr/>
          </p:nvSpPr>
          <p:spPr>
            <a:xfrm>
              <a:off x="1867110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1" name="Google Shape;25832;p46"/>
            <p:cNvSpPr/>
            <p:nvPr/>
          </p:nvSpPr>
          <p:spPr>
            <a:xfrm>
              <a:off x="1986618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2" name="Google Shape;25833;p46"/>
            <p:cNvSpPr/>
            <p:nvPr/>
          </p:nvSpPr>
          <p:spPr>
            <a:xfrm>
              <a:off x="2106126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3" name="Google Shape;25834;p46"/>
            <p:cNvSpPr/>
            <p:nvPr/>
          </p:nvSpPr>
          <p:spPr>
            <a:xfrm>
              <a:off x="222563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4" name="Google Shape;25835;p46"/>
            <p:cNvSpPr/>
            <p:nvPr/>
          </p:nvSpPr>
          <p:spPr>
            <a:xfrm>
              <a:off x="2345143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5" name="Google Shape;25836;p46"/>
            <p:cNvSpPr/>
            <p:nvPr/>
          </p:nvSpPr>
          <p:spPr>
            <a:xfrm>
              <a:off x="246465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6" name="Google Shape;25837;p46"/>
            <p:cNvSpPr/>
            <p:nvPr/>
          </p:nvSpPr>
          <p:spPr>
            <a:xfrm>
              <a:off x="2584159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7" name="Google Shape;25838;p46"/>
            <p:cNvSpPr/>
            <p:nvPr/>
          </p:nvSpPr>
          <p:spPr>
            <a:xfrm>
              <a:off x="270366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8" name="Google Shape;25839;p46"/>
            <p:cNvSpPr/>
            <p:nvPr/>
          </p:nvSpPr>
          <p:spPr>
            <a:xfrm>
              <a:off x="2823176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9" name="Google Shape;25840;p46"/>
            <p:cNvSpPr/>
            <p:nvPr/>
          </p:nvSpPr>
          <p:spPr>
            <a:xfrm>
              <a:off x="294268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0" name="Google Shape;25841;p46"/>
            <p:cNvSpPr/>
            <p:nvPr/>
          </p:nvSpPr>
          <p:spPr>
            <a:xfrm>
              <a:off x="3062192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1" name="Google Shape;25842;p46"/>
            <p:cNvSpPr/>
            <p:nvPr/>
          </p:nvSpPr>
          <p:spPr>
            <a:xfrm>
              <a:off x="3181700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2" name="Google Shape;25843;p46"/>
            <p:cNvSpPr/>
            <p:nvPr/>
          </p:nvSpPr>
          <p:spPr>
            <a:xfrm>
              <a:off x="3301209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3" name="Google Shape;25844;p46"/>
            <p:cNvSpPr/>
            <p:nvPr/>
          </p:nvSpPr>
          <p:spPr>
            <a:xfrm>
              <a:off x="342071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4" name="Google Shape;25845;p46"/>
            <p:cNvSpPr/>
            <p:nvPr/>
          </p:nvSpPr>
          <p:spPr>
            <a:xfrm>
              <a:off x="313503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5" name="Google Shape;25846;p46"/>
            <p:cNvSpPr/>
            <p:nvPr/>
          </p:nvSpPr>
          <p:spPr>
            <a:xfrm>
              <a:off x="43301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6" name="Google Shape;25847;p46"/>
            <p:cNvSpPr/>
            <p:nvPr/>
          </p:nvSpPr>
          <p:spPr>
            <a:xfrm>
              <a:off x="552519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7" name="Google Shape;25848;p46"/>
            <p:cNvSpPr/>
            <p:nvPr/>
          </p:nvSpPr>
          <p:spPr>
            <a:xfrm>
              <a:off x="67202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8" name="Google Shape;25849;p46"/>
            <p:cNvSpPr/>
            <p:nvPr/>
          </p:nvSpPr>
          <p:spPr>
            <a:xfrm>
              <a:off x="791536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9" name="Google Shape;25850;p46"/>
            <p:cNvSpPr/>
            <p:nvPr/>
          </p:nvSpPr>
          <p:spPr>
            <a:xfrm>
              <a:off x="91104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0" name="Google Shape;25851;p46"/>
            <p:cNvSpPr/>
            <p:nvPr/>
          </p:nvSpPr>
          <p:spPr>
            <a:xfrm>
              <a:off x="1030552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1" name="Google Shape;25852;p46"/>
            <p:cNvSpPr/>
            <p:nvPr/>
          </p:nvSpPr>
          <p:spPr>
            <a:xfrm>
              <a:off x="1150060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2" name="Google Shape;25853;p46"/>
            <p:cNvSpPr/>
            <p:nvPr/>
          </p:nvSpPr>
          <p:spPr>
            <a:xfrm>
              <a:off x="1269568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3" name="Google Shape;25854;p46"/>
            <p:cNvSpPr/>
            <p:nvPr/>
          </p:nvSpPr>
          <p:spPr>
            <a:xfrm>
              <a:off x="138907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4" name="Google Shape;25855;p46"/>
            <p:cNvSpPr/>
            <p:nvPr/>
          </p:nvSpPr>
          <p:spPr>
            <a:xfrm>
              <a:off x="1508585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5" name="Google Shape;25856;p46"/>
            <p:cNvSpPr/>
            <p:nvPr/>
          </p:nvSpPr>
          <p:spPr>
            <a:xfrm>
              <a:off x="1628093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6" name="Google Shape;25857;p46"/>
            <p:cNvSpPr/>
            <p:nvPr/>
          </p:nvSpPr>
          <p:spPr>
            <a:xfrm>
              <a:off x="174760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7" name="Google Shape;25858;p46"/>
            <p:cNvSpPr/>
            <p:nvPr/>
          </p:nvSpPr>
          <p:spPr>
            <a:xfrm>
              <a:off x="1867110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8" name="Google Shape;25859;p46"/>
            <p:cNvSpPr/>
            <p:nvPr/>
          </p:nvSpPr>
          <p:spPr>
            <a:xfrm>
              <a:off x="1986618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9" name="Google Shape;25860;p46"/>
            <p:cNvSpPr/>
            <p:nvPr/>
          </p:nvSpPr>
          <p:spPr>
            <a:xfrm>
              <a:off x="2106126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0" name="Google Shape;25861;p46"/>
            <p:cNvSpPr/>
            <p:nvPr/>
          </p:nvSpPr>
          <p:spPr>
            <a:xfrm>
              <a:off x="222563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1" name="Google Shape;25862;p46"/>
            <p:cNvSpPr/>
            <p:nvPr/>
          </p:nvSpPr>
          <p:spPr>
            <a:xfrm>
              <a:off x="2345143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2" name="Google Shape;25863;p46"/>
            <p:cNvSpPr/>
            <p:nvPr/>
          </p:nvSpPr>
          <p:spPr>
            <a:xfrm>
              <a:off x="246465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3" name="Google Shape;25864;p46"/>
            <p:cNvSpPr/>
            <p:nvPr/>
          </p:nvSpPr>
          <p:spPr>
            <a:xfrm>
              <a:off x="2584159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4" name="Google Shape;25865;p46"/>
            <p:cNvSpPr/>
            <p:nvPr/>
          </p:nvSpPr>
          <p:spPr>
            <a:xfrm>
              <a:off x="270366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5" name="Google Shape;25866;p46"/>
            <p:cNvSpPr/>
            <p:nvPr/>
          </p:nvSpPr>
          <p:spPr>
            <a:xfrm>
              <a:off x="2823176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6" name="Google Shape;25867;p46"/>
            <p:cNvSpPr/>
            <p:nvPr/>
          </p:nvSpPr>
          <p:spPr>
            <a:xfrm>
              <a:off x="294268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7" name="Google Shape;25868;p46"/>
            <p:cNvSpPr/>
            <p:nvPr/>
          </p:nvSpPr>
          <p:spPr>
            <a:xfrm>
              <a:off x="3062192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8" name="Google Shape;25869;p46"/>
            <p:cNvSpPr/>
            <p:nvPr/>
          </p:nvSpPr>
          <p:spPr>
            <a:xfrm>
              <a:off x="3181700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9" name="Google Shape;25870;p46"/>
            <p:cNvSpPr/>
            <p:nvPr/>
          </p:nvSpPr>
          <p:spPr>
            <a:xfrm>
              <a:off x="3301209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0" name="Google Shape;25871;p46"/>
            <p:cNvSpPr/>
            <p:nvPr/>
          </p:nvSpPr>
          <p:spPr>
            <a:xfrm>
              <a:off x="342071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1" name="Google Shape;25872;p46"/>
            <p:cNvSpPr/>
            <p:nvPr/>
          </p:nvSpPr>
          <p:spPr>
            <a:xfrm>
              <a:off x="313503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2" name="Google Shape;25873;p46"/>
            <p:cNvSpPr/>
            <p:nvPr/>
          </p:nvSpPr>
          <p:spPr>
            <a:xfrm>
              <a:off x="43301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3" name="Google Shape;25874;p46"/>
            <p:cNvSpPr/>
            <p:nvPr/>
          </p:nvSpPr>
          <p:spPr>
            <a:xfrm>
              <a:off x="552519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4" name="Google Shape;25875;p46"/>
            <p:cNvSpPr/>
            <p:nvPr/>
          </p:nvSpPr>
          <p:spPr>
            <a:xfrm>
              <a:off x="67202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5" name="Google Shape;25876;p46"/>
            <p:cNvSpPr/>
            <p:nvPr/>
          </p:nvSpPr>
          <p:spPr>
            <a:xfrm>
              <a:off x="791536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6" name="Google Shape;25877;p46"/>
            <p:cNvSpPr/>
            <p:nvPr/>
          </p:nvSpPr>
          <p:spPr>
            <a:xfrm>
              <a:off x="91104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7" name="Google Shape;25878;p46"/>
            <p:cNvSpPr/>
            <p:nvPr/>
          </p:nvSpPr>
          <p:spPr>
            <a:xfrm>
              <a:off x="1030552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8" name="Google Shape;25879;p46"/>
            <p:cNvSpPr/>
            <p:nvPr/>
          </p:nvSpPr>
          <p:spPr>
            <a:xfrm>
              <a:off x="1150060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9" name="Google Shape;25880;p46"/>
            <p:cNvSpPr/>
            <p:nvPr/>
          </p:nvSpPr>
          <p:spPr>
            <a:xfrm>
              <a:off x="1269568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0" name="Google Shape;25881;p46"/>
            <p:cNvSpPr/>
            <p:nvPr/>
          </p:nvSpPr>
          <p:spPr>
            <a:xfrm>
              <a:off x="138907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1" name="Google Shape;25882;p46"/>
            <p:cNvSpPr/>
            <p:nvPr/>
          </p:nvSpPr>
          <p:spPr>
            <a:xfrm>
              <a:off x="1508585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2" name="Google Shape;25883;p46"/>
            <p:cNvSpPr/>
            <p:nvPr/>
          </p:nvSpPr>
          <p:spPr>
            <a:xfrm>
              <a:off x="1628093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3" name="Google Shape;25884;p46"/>
            <p:cNvSpPr/>
            <p:nvPr/>
          </p:nvSpPr>
          <p:spPr>
            <a:xfrm>
              <a:off x="174760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4" name="Google Shape;25885;p46"/>
            <p:cNvSpPr/>
            <p:nvPr/>
          </p:nvSpPr>
          <p:spPr>
            <a:xfrm>
              <a:off x="1867110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5" name="Google Shape;25886;p46"/>
            <p:cNvSpPr/>
            <p:nvPr/>
          </p:nvSpPr>
          <p:spPr>
            <a:xfrm>
              <a:off x="1986618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6" name="Google Shape;25887;p46"/>
            <p:cNvSpPr/>
            <p:nvPr/>
          </p:nvSpPr>
          <p:spPr>
            <a:xfrm>
              <a:off x="2106126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7" name="Google Shape;25888;p46"/>
            <p:cNvSpPr/>
            <p:nvPr/>
          </p:nvSpPr>
          <p:spPr>
            <a:xfrm>
              <a:off x="222563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8" name="Google Shape;25889;p46"/>
            <p:cNvSpPr/>
            <p:nvPr/>
          </p:nvSpPr>
          <p:spPr>
            <a:xfrm>
              <a:off x="2345143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9" name="Google Shape;25890;p46"/>
            <p:cNvSpPr/>
            <p:nvPr/>
          </p:nvSpPr>
          <p:spPr>
            <a:xfrm>
              <a:off x="246465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0" name="Google Shape;25891;p46"/>
            <p:cNvSpPr/>
            <p:nvPr/>
          </p:nvSpPr>
          <p:spPr>
            <a:xfrm>
              <a:off x="2584159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1" name="Google Shape;25892;p46"/>
            <p:cNvSpPr/>
            <p:nvPr/>
          </p:nvSpPr>
          <p:spPr>
            <a:xfrm>
              <a:off x="270366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2" name="Google Shape;25893;p46"/>
            <p:cNvSpPr/>
            <p:nvPr/>
          </p:nvSpPr>
          <p:spPr>
            <a:xfrm>
              <a:off x="2823176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3" name="Google Shape;25894;p46"/>
            <p:cNvSpPr/>
            <p:nvPr/>
          </p:nvSpPr>
          <p:spPr>
            <a:xfrm>
              <a:off x="294268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4" name="Google Shape;25895;p46"/>
            <p:cNvSpPr/>
            <p:nvPr/>
          </p:nvSpPr>
          <p:spPr>
            <a:xfrm>
              <a:off x="3062192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5" name="Google Shape;25896;p46"/>
            <p:cNvSpPr/>
            <p:nvPr/>
          </p:nvSpPr>
          <p:spPr>
            <a:xfrm>
              <a:off x="3181700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6" name="Google Shape;25897;p46"/>
            <p:cNvSpPr/>
            <p:nvPr/>
          </p:nvSpPr>
          <p:spPr>
            <a:xfrm>
              <a:off x="3301209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7" name="Google Shape;25898;p46"/>
            <p:cNvSpPr/>
            <p:nvPr/>
          </p:nvSpPr>
          <p:spPr>
            <a:xfrm>
              <a:off x="342071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8" name="Google Shape;25899;p46"/>
            <p:cNvSpPr/>
            <p:nvPr/>
          </p:nvSpPr>
          <p:spPr>
            <a:xfrm>
              <a:off x="313503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9" name="Google Shape;25900;p46"/>
            <p:cNvSpPr/>
            <p:nvPr/>
          </p:nvSpPr>
          <p:spPr>
            <a:xfrm>
              <a:off x="43301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0" name="Google Shape;25901;p46"/>
            <p:cNvSpPr/>
            <p:nvPr/>
          </p:nvSpPr>
          <p:spPr>
            <a:xfrm>
              <a:off x="552519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1" name="Google Shape;25902;p46"/>
            <p:cNvSpPr/>
            <p:nvPr/>
          </p:nvSpPr>
          <p:spPr>
            <a:xfrm>
              <a:off x="67202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2" name="Google Shape;25903;p46"/>
            <p:cNvSpPr/>
            <p:nvPr/>
          </p:nvSpPr>
          <p:spPr>
            <a:xfrm>
              <a:off x="791536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3" name="Google Shape;25904;p46"/>
            <p:cNvSpPr/>
            <p:nvPr/>
          </p:nvSpPr>
          <p:spPr>
            <a:xfrm>
              <a:off x="91104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4" name="Google Shape;25905;p46"/>
            <p:cNvSpPr/>
            <p:nvPr/>
          </p:nvSpPr>
          <p:spPr>
            <a:xfrm>
              <a:off x="1030552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5" name="Google Shape;25906;p46"/>
            <p:cNvSpPr/>
            <p:nvPr/>
          </p:nvSpPr>
          <p:spPr>
            <a:xfrm>
              <a:off x="1150060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6" name="Google Shape;25907;p46"/>
            <p:cNvSpPr/>
            <p:nvPr/>
          </p:nvSpPr>
          <p:spPr>
            <a:xfrm>
              <a:off x="1269568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7" name="Google Shape;25908;p46"/>
            <p:cNvSpPr/>
            <p:nvPr/>
          </p:nvSpPr>
          <p:spPr>
            <a:xfrm>
              <a:off x="138907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8" name="Google Shape;25909;p46"/>
            <p:cNvSpPr/>
            <p:nvPr/>
          </p:nvSpPr>
          <p:spPr>
            <a:xfrm>
              <a:off x="1508585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9" name="Google Shape;25910;p46"/>
            <p:cNvSpPr/>
            <p:nvPr/>
          </p:nvSpPr>
          <p:spPr>
            <a:xfrm>
              <a:off x="1628093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0" name="Google Shape;25911;p46"/>
            <p:cNvSpPr/>
            <p:nvPr/>
          </p:nvSpPr>
          <p:spPr>
            <a:xfrm>
              <a:off x="174760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1" name="Google Shape;25912;p46"/>
            <p:cNvSpPr/>
            <p:nvPr/>
          </p:nvSpPr>
          <p:spPr>
            <a:xfrm>
              <a:off x="1867110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2" name="Google Shape;25913;p46"/>
            <p:cNvSpPr/>
            <p:nvPr/>
          </p:nvSpPr>
          <p:spPr>
            <a:xfrm>
              <a:off x="1986618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3" name="Google Shape;25914;p46"/>
            <p:cNvSpPr/>
            <p:nvPr/>
          </p:nvSpPr>
          <p:spPr>
            <a:xfrm>
              <a:off x="2106126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4" name="Google Shape;25915;p46"/>
            <p:cNvSpPr/>
            <p:nvPr/>
          </p:nvSpPr>
          <p:spPr>
            <a:xfrm>
              <a:off x="222563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5" name="Google Shape;25916;p46"/>
            <p:cNvSpPr/>
            <p:nvPr/>
          </p:nvSpPr>
          <p:spPr>
            <a:xfrm>
              <a:off x="2345143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6" name="Google Shape;25917;p46"/>
            <p:cNvSpPr/>
            <p:nvPr/>
          </p:nvSpPr>
          <p:spPr>
            <a:xfrm>
              <a:off x="246465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7" name="Google Shape;25918;p46"/>
            <p:cNvSpPr/>
            <p:nvPr/>
          </p:nvSpPr>
          <p:spPr>
            <a:xfrm>
              <a:off x="2584159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8" name="Google Shape;25919;p46"/>
            <p:cNvSpPr/>
            <p:nvPr/>
          </p:nvSpPr>
          <p:spPr>
            <a:xfrm>
              <a:off x="270366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9" name="Google Shape;25920;p46"/>
            <p:cNvSpPr/>
            <p:nvPr/>
          </p:nvSpPr>
          <p:spPr>
            <a:xfrm>
              <a:off x="2823176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0" name="Google Shape;25921;p46"/>
            <p:cNvSpPr/>
            <p:nvPr/>
          </p:nvSpPr>
          <p:spPr>
            <a:xfrm>
              <a:off x="294268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1" name="Google Shape;25922;p46"/>
            <p:cNvSpPr/>
            <p:nvPr/>
          </p:nvSpPr>
          <p:spPr>
            <a:xfrm>
              <a:off x="3062192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2" name="Google Shape;25923;p46"/>
            <p:cNvSpPr/>
            <p:nvPr/>
          </p:nvSpPr>
          <p:spPr>
            <a:xfrm>
              <a:off x="3181700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3" name="Google Shape;25924;p46"/>
            <p:cNvSpPr/>
            <p:nvPr/>
          </p:nvSpPr>
          <p:spPr>
            <a:xfrm>
              <a:off x="3301209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4" name="Google Shape;25925;p46"/>
            <p:cNvSpPr/>
            <p:nvPr/>
          </p:nvSpPr>
          <p:spPr>
            <a:xfrm>
              <a:off x="342071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5" name="Google Shape;25926;p46"/>
            <p:cNvSpPr/>
            <p:nvPr/>
          </p:nvSpPr>
          <p:spPr>
            <a:xfrm>
              <a:off x="313503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6" name="Google Shape;25927;p46"/>
            <p:cNvSpPr/>
            <p:nvPr/>
          </p:nvSpPr>
          <p:spPr>
            <a:xfrm>
              <a:off x="43301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7" name="Google Shape;25928;p46"/>
            <p:cNvSpPr/>
            <p:nvPr/>
          </p:nvSpPr>
          <p:spPr>
            <a:xfrm>
              <a:off x="552519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8" name="Google Shape;25929;p46"/>
            <p:cNvSpPr/>
            <p:nvPr/>
          </p:nvSpPr>
          <p:spPr>
            <a:xfrm>
              <a:off x="67202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9" name="Google Shape;25930;p46"/>
            <p:cNvSpPr/>
            <p:nvPr/>
          </p:nvSpPr>
          <p:spPr>
            <a:xfrm>
              <a:off x="791536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0" name="Google Shape;25931;p46"/>
            <p:cNvSpPr/>
            <p:nvPr/>
          </p:nvSpPr>
          <p:spPr>
            <a:xfrm>
              <a:off x="91104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1" name="Google Shape;25932;p46"/>
            <p:cNvSpPr/>
            <p:nvPr/>
          </p:nvSpPr>
          <p:spPr>
            <a:xfrm>
              <a:off x="1030552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2" name="Google Shape;25933;p46"/>
            <p:cNvSpPr/>
            <p:nvPr/>
          </p:nvSpPr>
          <p:spPr>
            <a:xfrm>
              <a:off x="1150060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3" name="Google Shape;25934;p46"/>
            <p:cNvSpPr/>
            <p:nvPr/>
          </p:nvSpPr>
          <p:spPr>
            <a:xfrm>
              <a:off x="1269568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4" name="Google Shape;25935;p46"/>
            <p:cNvSpPr/>
            <p:nvPr/>
          </p:nvSpPr>
          <p:spPr>
            <a:xfrm>
              <a:off x="138907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5" name="Google Shape;25936;p46"/>
            <p:cNvSpPr/>
            <p:nvPr/>
          </p:nvSpPr>
          <p:spPr>
            <a:xfrm>
              <a:off x="1508585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6" name="Google Shape;25937;p46"/>
            <p:cNvSpPr/>
            <p:nvPr/>
          </p:nvSpPr>
          <p:spPr>
            <a:xfrm>
              <a:off x="1628093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7" name="Google Shape;25938;p46"/>
            <p:cNvSpPr/>
            <p:nvPr/>
          </p:nvSpPr>
          <p:spPr>
            <a:xfrm>
              <a:off x="174760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8" name="Google Shape;25939;p46"/>
            <p:cNvSpPr/>
            <p:nvPr/>
          </p:nvSpPr>
          <p:spPr>
            <a:xfrm>
              <a:off x="1867110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9" name="Google Shape;25940;p46"/>
            <p:cNvSpPr/>
            <p:nvPr/>
          </p:nvSpPr>
          <p:spPr>
            <a:xfrm>
              <a:off x="1986618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0" name="Google Shape;25941;p46"/>
            <p:cNvSpPr/>
            <p:nvPr/>
          </p:nvSpPr>
          <p:spPr>
            <a:xfrm>
              <a:off x="2106126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1" name="Google Shape;25942;p46"/>
            <p:cNvSpPr/>
            <p:nvPr/>
          </p:nvSpPr>
          <p:spPr>
            <a:xfrm>
              <a:off x="222563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2" name="Google Shape;25943;p46"/>
            <p:cNvSpPr/>
            <p:nvPr/>
          </p:nvSpPr>
          <p:spPr>
            <a:xfrm>
              <a:off x="2345143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3" name="Google Shape;25944;p46"/>
            <p:cNvSpPr/>
            <p:nvPr/>
          </p:nvSpPr>
          <p:spPr>
            <a:xfrm>
              <a:off x="246465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4" name="Google Shape;25945;p46"/>
            <p:cNvSpPr/>
            <p:nvPr/>
          </p:nvSpPr>
          <p:spPr>
            <a:xfrm>
              <a:off x="2584159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5" name="Google Shape;25946;p46"/>
            <p:cNvSpPr/>
            <p:nvPr/>
          </p:nvSpPr>
          <p:spPr>
            <a:xfrm>
              <a:off x="270366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6" name="Google Shape;25947;p46"/>
            <p:cNvSpPr/>
            <p:nvPr/>
          </p:nvSpPr>
          <p:spPr>
            <a:xfrm>
              <a:off x="2823176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7" name="Google Shape;25948;p46"/>
            <p:cNvSpPr/>
            <p:nvPr/>
          </p:nvSpPr>
          <p:spPr>
            <a:xfrm>
              <a:off x="294268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8" name="Google Shape;25949;p46"/>
            <p:cNvSpPr/>
            <p:nvPr/>
          </p:nvSpPr>
          <p:spPr>
            <a:xfrm>
              <a:off x="3062192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9" name="Google Shape;25950;p46"/>
            <p:cNvSpPr/>
            <p:nvPr/>
          </p:nvSpPr>
          <p:spPr>
            <a:xfrm>
              <a:off x="3181700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0" name="Google Shape;25951;p46"/>
            <p:cNvSpPr/>
            <p:nvPr/>
          </p:nvSpPr>
          <p:spPr>
            <a:xfrm>
              <a:off x="3301209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1" name="Google Shape;25952;p46"/>
            <p:cNvSpPr/>
            <p:nvPr/>
          </p:nvSpPr>
          <p:spPr>
            <a:xfrm>
              <a:off x="342071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2" name="Google Shape;25953;p46"/>
            <p:cNvSpPr/>
            <p:nvPr/>
          </p:nvSpPr>
          <p:spPr>
            <a:xfrm>
              <a:off x="313503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3" name="Google Shape;25954;p46"/>
            <p:cNvSpPr/>
            <p:nvPr/>
          </p:nvSpPr>
          <p:spPr>
            <a:xfrm>
              <a:off x="43301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4" name="Google Shape;25955;p46"/>
            <p:cNvSpPr/>
            <p:nvPr/>
          </p:nvSpPr>
          <p:spPr>
            <a:xfrm>
              <a:off x="552519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5" name="Google Shape;25956;p46"/>
            <p:cNvSpPr/>
            <p:nvPr/>
          </p:nvSpPr>
          <p:spPr>
            <a:xfrm>
              <a:off x="67202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6" name="Google Shape;25957;p46"/>
            <p:cNvSpPr/>
            <p:nvPr/>
          </p:nvSpPr>
          <p:spPr>
            <a:xfrm>
              <a:off x="791536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7" name="Google Shape;25958;p46"/>
            <p:cNvSpPr/>
            <p:nvPr/>
          </p:nvSpPr>
          <p:spPr>
            <a:xfrm>
              <a:off x="91104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8" name="Google Shape;25959;p46"/>
            <p:cNvSpPr/>
            <p:nvPr/>
          </p:nvSpPr>
          <p:spPr>
            <a:xfrm>
              <a:off x="1030552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9" name="Google Shape;25960;p46"/>
            <p:cNvSpPr/>
            <p:nvPr/>
          </p:nvSpPr>
          <p:spPr>
            <a:xfrm>
              <a:off x="1150060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0" name="Google Shape;25961;p46"/>
            <p:cNvSpPr/>
            <p:nvPr/>
          </p:nvSpPr>
          <p:spPr>
            <a:xfrm>
              <a:off x="1269568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1" name="Google Shape;25962;p46"/>
            <p:cNvSpPr/>
            <p:nvPr/>
          </p:nvSpPr>
          <p:spPr>
            <a:xfrm>
              <a:off x="138907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2" name="Google Shape;25963;p46"/>
            <p:cNvSpPr/>
            <p:nvPr/>
          </p:nvSpPr>
          <p:spPr>
            <a:xfrm>
              <a:off x="1508585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3" name="Google Shape;25964;p46"/>
            <p:cNvSpPr/>
            <p:nvPr/>
          </p:nvSpPr>
          <p:spPr>
            <a:xfrm>
              <a:off x="1628093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4" name="Google Shape;25965;p46"/>
            <p:cNvSpPr/>
            <p:nvPr/>
          </p:nvSpPr>
          <p:spPr>
            <a:xfrm>
              <a:off x="174760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5" name="Google Shape;25966;p46"/>
            <p:cNvSpPr/>
            <p:nvPr/>
          </p:nvSpPr>
          <p:spPr>
            <a:xfrm>
              <a:off x="1867110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6" name="Google Shape;25967;p46"/>
            <p:cNvSpPr/>
            <p:nvPr/>
          </p:nvSpPr>
          <p:spPr>
            <a:xfrm>
              <a:off x="1986618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7" name="Google Shape;25968;p46"/>
            <p:cNvSpPr/>
            <p:nvPr/>
          </p:nvSpPr>
          <p:spPr>
            <a:xfrm>
              <a:off x="2106126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8" name="Google Shape;25969;p46"/>
            <p:cNvSpPr/>
            <p:nvPr/>
          </p:nvSpPr>
          <p:spPr>
            <a:xfrm>
              <a:off x="222563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9" name="Google Shape;25970;p46"/>
            <p:cNvSpPr/>
            <p:nvPr/>
          </p:nvSpPr>
          <p:spPr>
            <a:xfrm>
              <a:off x="2345143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0" name="Google Shape;25971;p46"/>
            <p:cNvSpPr/>
            <p:nvPr/>
          </p:nvSpPr>
          <p:spPr>
            <a:xfrm>
              <a:off x="246465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1" name="Google Shape;25972;p46"/>
            <p:cNvSpPr/>
            <p:nvPr/>
          </p:nvSpPr>
          <p:spPr>
            <a:xfrm>
              <a:off x="2584159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2" name="Google Shape;25973;p46"/>
            <p:cNvSpPr/>
            <p:nvPr/>
          </p:nvSpPr>
          <p:spPr>
            <a:xfrm>
              <a:off x="270366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3" name="Google Shape;25974;p46"/>
            <p:cNvSpPr/>
            <p:nvPr/>
          </p:nvSpPr>
          <p:spPr>
            <a:xfrm>
              <a:off x="2823176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4" name="Google Shape;25975;p46"/>
            <p:cNvSpPr/>
            <p:nvPr/>
          </p:nvSpPr>
          <p:spPr>
            <a:xfrm>
              <a:off x="294268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5" name="Google Shape;25976;p46"/>
            <p:cNvSpPr/>
            <p:nvPr/>
          </p:nvSpPr>
          <p:spPr>
            <a:xfrm>
              <a:off x="3062192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6" name="Google Shape;25977;p46"/>
            <p:cNvSpPr/>
            <p:nvPr/>
          </p:nvSpPr>
          <p:spPr>
            <a:xfrm>
              <a:off x="3181700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7" name="Google Shape;25978;p46"/>
            <p:cNvSpPr/>
            <p:nvPr/>
          </p:nvSpPr>
          <p:spPr>
            <a:xfrm>
              <a:off x="3301209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8" name="Google Shape;25979;p46"/>
            <p:cNvSpPr/>
            <p:nvPr/>
          </p:nvSpPr>
          <p:spPr>
            <a:xfrm>
              <a:off x="342071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9" name="Google Shape;25980;p46"/>
            <p:cNvSpPr/>
            <p:nvPr/>
          </p:nvSpPr>
          <p:spPr>
            <a:xfrm>
              <a:off x="313503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0" name="Google Shape;25981;p46"/>
            <p:cNvSpPr/>
            <p:nvPr/>
          </p:nvSpPr>
          <p:spPr>
            <a:xfrm>
              <a:off x="43301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1" name="Google Shape;25982;p46"/>
            <p:cNvSpPr/>
            <p:nvPr/>
          </p:nvSpPr>
          <p:spPr>
            <a:xfrm>
              <a:off x="552519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2" name="Google Shape;25983;p46"/>
            <p:cNvSpPr/>
            <p:nvPr/>
          </p:nvSpPr>
          <p:spPr>
            <a:xfrm>
              <a:off x="67202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3" name="Google Shape;25984;p46"/>
            <p:cNvSpPr/>
            <p:nvPr/>
          </p:nvSpPr>
          <p:spPr>
            <a:xfrm>
              <a:off x="791536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4" name="Google Shape;25985;p46"/>
            <p:cNvSpPr/>
            <p:nvPr/>
          </p:nvSpPr>
          <p:spPr>
            <a:xfrm>
              <a:off x="91104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5" name="Google Shape;25986;p46"/>
            <p:cNvSpPr/>
            <p:nvPr/>
          </p:nvSpPr>
          <p:spPr>
            <a:xfrm>
              <a:off x="1030552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6" name="Google Shape;25987;p46"/>
            <p:cNvSpPr/>
            <p:nvPr/>
          </p:nvSpPr>
          <p:spPr>
            <a:xfrm>
              <a:off x="1150060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7" name="Google Shape;25988;p46"/>
            <p:cNvSpPr/>
            <p:nvPr/>
          </p:nvSpPr>
          <p:spPr>
            <a:xfrm>
              <a:off x="1269568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8" name="Google Shape;25989;p46"/>
            <p:cNvSpPr/>
            <p:nvPr/>
          </p:nvSpPr>
          <p:spPr>
            <a:xfrm>
              <a:off x="138907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9" name="Google Shape;25990;p46"/>
            <p:cNvSpPr/>
            <p:nvPr/>
          </p:nvSpPr>
          <p:spPr>
            <a:xfrm>
              <a:off x="1508585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0" name="Google Shape;25991;p46"/>
            <p:cNvSpPr/>
            <p:nvPr/>
          </p:nvSpPr>
          <p:spPr>
            <a:xfrm>
              <a:off x="1628093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1" name="Google Shape;25992;p46"/>
            <p:cNvSpPr/>
            <p:nvPr/>
          </p:nvSpPr>
          <p:spPr>
            <a:xfrm>
              <a:off x="174760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2" name="Google Shape;25993;p46"/>
            <p:cNvSpPr/>
            <p:nvPr/>
          </p:nvSpPr>
          <p:spPr>
            <a:xfrm>
              <a:off x="1867110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3" name="Google Shape;25994;p46"/>
            <p:cNvSpPr/>
            <p:nvPr/>
          </p:nvSpPr>
          <p:spPr>
            <a:xfrm>
              <a:off x="1986618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4" name="Google Shape;25995;p46"/>
            <p:cNvSpPr/>
            <p:nvPr/>
          </p:nvSpPr>
          <p:spPr>
            <a:xfrm>
              <a:off x="2106126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5" name="Google Shape;25996;p46"/>
            <p:cNvSpPr/>
            <p:nvPr/>
          </p:nvSpPr>
          <p:spPr>
            <a:xfrm>
              <a:off x="222563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6" name="Google Shape;25997;p46"/>
            <p:cNvSpPr/>
            <p:nvPr/>
          </p:nvSpPr>
          <p:spPr>
            <a:xfrm>
              <a:off x="2345143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7" name="Google Shape;25998;p46"/>
            <p:cNvSpPr/>
            <p:nvPr/>
          </p:nvSpPr>
          <p:spPr>
            <a:xfrm>
              <a:off x="246465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8" name="Google Shape;25999;p46"/>
            <p:cNvSpPr/>
            <p:nvPr/>
          </p:nvSpPr>
          <p:spPr>
            <a:xfrm>
              <a:off x="2584159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9" name="Google Shape;26000;p46"/>
            <p:cNvSpPr/>
            <p:nvPr/>
          </p:nvSpPr>
          <p:spPr>
            <a:xfrm>
              <a:off x="270366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0" name="Google Shape;26001;p46"/>
            <p:cNvSpPr/>
            <p:nvPr/>
          </p:nvSpPr>
          <p:spPr>
            <a:xfrm>
              <a:off x="2823176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1" name="Google Shape;26002;p46"/>
            <p:cNvSpPr/>
            <p:nvPr/>
          </p:nvSpPr>
          <p:spPr>
            <a:xfrm>
              <a:off x="294268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2" name="Google Shape;26003;p46"/>
            <p:cNvSpPr/>
            <p:nvPr/>
          </p:nvSpPr>
          <p:spPr>
            <a:xfrm>
              <a:off x="3062192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3" name="Google Shape;26004;p46"/>
            <p:cNvSpPr/>
            <p:nvPr/>
          </p:nvSpPr>
          <p:spPr>
            <a:xfrm>
              <a:off x="3181700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4" name="Google Shape;26005;p46"/>
            <p:cNvSpPr/>
            <p:nvPr/>
          </p:nvSpPr>
          <p:spPr>
            <a:xfrm>
              <a:off x="3301209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5" name="Google Shape;26006;p46"/>
            <p:cNvSpPr/>
            <p:nvPr/>
          </p:nvSpPr>
          <p:spPr>
            <a:xfrm>
              <a:off x="342071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6" name="Google Shape;26007;p46"/>
            <p:cNvSpPr/>
            <p:nvPr/>
          </p:nvSpPr>
          <p:spPr>
            <a:xfrm>
              <a:off x="313503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7" name="Google Shape;26008;p46"/>
            <p:cNvSpPr/>
            <p:nvPr/>
          </p:nvSpPr>
          <p:spPr>
            <a:xfrm>
              <a:off x="43301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8" name="Google Shape;26009;p46"/>
            <p:cNvSpPr/>
            <p:nvPr/>
          </p:nvSpPr>
          <p:spPr>
            <a:xfrm>
              <a:off x="552519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9" name="Google Shape;26010;p46"/>
            <p:cNvSpPr/>
            <p:nvPr/>
          </p:nvSpPr>
          <p:spPr>
            <a:xfrm>
              <a:off x="67202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0" name="Google Shape;26011;p46"/>
            <p:cNvSpPr/>
            <p:nvPr/>
          </p:nvSpPr>
          <p:spPr>
            <a:xfrm>
              <a:off x="791536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1" name="Google Shape;26012;p46"/>
            <p:cNvSpPr/>
            <p:nvPr/>
          </p:nvSpPr>
          <p:spPr>
            <a:xfrm>
              <a:off x="91104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2" name="Google Shape;26013;p46"/>
            <p:cNvSpPr/>
            <p:nvPr/>
          </p:nvSpPr>
          <p:spPr>
            <a:xfrm>
              <a:off x="1030552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3" name="Google Shape;26014;p46"/>
            <p:cNvSpPr/>
            <p:nvPr/>
          </p:nvSpPr>
          <p:spPr>
            <a:xfrm>
              <a:off x="1150060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4" name="Google Shape;26015;p46"/>
            <p:cNvSpPr/>
            <p:nvPr/>
          </p:nvSpPr>
          <p:spPr>
            <a:xfrm>
              <a:off x="1269568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5" name="Google Shape;26016;p46"/>
            <p:cNvSpPr/>
            <p:nvPr/>
          </p:nvSpPr>
          <p:spPr>
            <a:xfrm>
              <a:off x="138907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6" name="Google Shape;26017;p46"/>
            <p:cNvSpPr/>
            <p:nvPr/>
          </p:nvSpPr>
          <p:spPr>
            <a:xfrm>
              <a:off x="1508585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7" name="Google Shape;26018;p46"/>
            <p:cNvSpPr/>
            <p:nvPr/>
          </p:nvSpPr>
          <p:spPr>
            <a:xfrm>
              <a:off x="1628093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8" name="Google Shape;26019;p46"/>
            <p:cNvSpPr/>
            <p:nvPr/>
          </p:nvSpPr>
          <p:spPr>
            <a:xfrm>
              <a:off x="174760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9" name="Google Shape;26020;p46"/>
            <p:cNvSpPr/>
            <p:nvPr/>
          </p:nvSpPr>
          <p:spPr>
            <a:xfrm>
              <a:off x="1867110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0" name="Google Shape;26021;p46"/>
            <p:cNvSpPr/>
            <p:nvPr/>
          </p:nvSpPr>
          <p:spPr>
            <a:xfrm>
              <a:off x="1986618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1" name="Google Shape;26022;p46"/>
            <p:cNvSpPr/>
            <p:nvPr/>
          </p:nvSpPr>
          <p:spPr>
            <a:xfrm>
              <a:off x="2106126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2" name="Google Shape;26023;p46"/>
            <p:cNvSpPr/>
            <p:nvPr/>
          </p:nvSpPr>
          <p:spPr>
            <a:xfrm>
              <a:off x="222563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3" name="Google Shape;26024;p46"/>
            <p:cNvSpPr/>
            <p:nvPr/>
          </p:nvSpPr>
          <p:spPr>
            <a:xfrm>
              <a:off x="2345143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4" name="Google Shape;26025;p46"/>
            <p:cNvSpPr/>
            <p:nvPr/>
          </p:nvSpPr>
          <p:spPr>
            <a:xfrm>
              <a:off x="246465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5" name="Google Shape;26026;p46"/>
            <p:cNvSpPr/>
            <p:nvPr/>
          </p:nvSpPr>
          <p:spPr>
            <a:xfrm>
              <a:off x="2584159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6" name="Google Shape;26027;p46"/>
            <p:cNvSpPr/>
            <p:nvPr/>
          </p:nvSpPr>
          <p:spPr>
            <a:xfrm>
              <a:off x="270366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7" name="Google Shape;26028;p46"/>
            <p:cNvSpPr/>
            <p:nvPr/>
          </p:nvSpPr>
          <p:spPr>
            <a:xfrm>
              <a:off x="2823176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8" name="Google Shape;26029;p46"/>
            <p:cNvSpPr/>
            <p:nvPr/>
          </p:nvSpPr>
          <p:spPr>
            <a:xfrm>
              <a:off x="294268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9" name="Google Shape;26030;p46"/>
            <p:cNvSpPr/>
            <p:nvPr/>
          </p:nvSpPr>
          <p:spPr>
            <a:xfrm>
              <a:off x="3062192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0" name="Google Shape;26031;p46"/>
            <p:cNvSpPr/>
            <p:nvPr/>
          </p:nvSpPr>
          <p:spPr>
            <a:xfrm>
              <a:off x="3181700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1" name="Google Shape;26032;p46"/>
            <p:cNvSpPr/>
            <p:nvPr/>
          </p:nvSpPr>
          <p:spPr>
            <a:xfrm>
              <a:off x="3301209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2" name="Google Shape;26033;p46"/>
            <p:cNvSpPr/>
            <p:nvPr/>
          </p:nvSpPr>
          <p:spPr>
            <a:xfrm>
              <a:off x="342071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3" name="Google Shape;26034;p46"/>
            <p:cNvSpPr/>
            <p:nvPr/>
          </p:nvSpPr>
          <p:spPr>
            <a:xfrm>
              <a:off x="313503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4" name="Google Shape;26035;p46"/>
            <p:cNvSpPr/>
            <p:nvPr/>
          </p:nvSpPr>
          <p:spPr>
            <a:xfrm>
              <a:off x="43301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5" name="Google Shape;26036;p46"/>
            <p:cNvSpPr/>
            <p:nvPr/>
          </p:nvSpPr>
          <p:spPr>
            <a:xfrm>
              <a:off x="552519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6" name="Google Shape;26037;p46"/>
            <p:cNvSpPr/>
            <p:nvPr/>
          </p:nvSpPr>
          <p:spPr>
            <a:xfrm>
              <a:off x="67202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7" name="Google Shape;26038;p46"/>
            <p:cNvSpPr/>
            <p:nvPr/>
          </p:nvSpPr>
          <p:spPr>
            <a:xfrm>
              <a:off x="791536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8" name="Google Shape;26039;p46"/>
            <p:cNvSpPr/>
            <p:nvPr/>
          </p:nvSpPr>
          <p:spPr>
            <a:xfrm>
              <a:off x="91104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9" name="Google Shape;26040;p46"/>
            <p:cNvSpPr/>
            <p:nvPr/>
          </p:nvSpPr>
          <p:spPr>
            <a:xfrm>
              <a:off x="1030552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0" name="Google Shape;26041;p46"/>
            <p:cNvSpPr/>
            <p:nvPr/>
          </p:nvSpPr>
          <p:spPr>
            <a:xfrm>
              <a:off x="1150060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1" name="Google Shape;26042;p46"/>
            <p:cNvSpPr/>
            <p:nvPr/>
          </p:nvSpPr>
          <p:spPr>
            <a:xfrm>
              <a:off x="1269568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2" name="Google Shape;26043;p46"/>
            <p:cNvSpPr/>
            <p:nvPr/>
          </p:nvSpPr>
          <p:spPr>
            <a:xfrm>
              <a:off x="138907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3" name="Google Shape;26044;p46"/>
            <p:cNvSpPr/>
            <p:nvPr/>
          </p:nvSpPr>
          <p:spPr>
            <a:xfrm>
              <a:off x="1508585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4" name="Google Shape;26045;p46"/>
            <p:cNvSpPr/>
            <p:nvPr/>
          </p:nvSpPr>
          <p:spPr>
            <a:xfrm>
              <a:off x="1628093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5" name="Google Shape;26046;p46"/>
            <p:cNvSpPr/>
            <p:nvPr/>
          </p:nvSpPr>
          <p:spPr>
            <a:xfrm>
              <a:off x="174760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6" name="Google Shape;26047;p46"/>
            <p:cNvSpPr/>
            <p:nvPr/>
          </p:nvSpPr>
          <p:spPr>
            <a:xfrm>
              <a:off x="1867110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7" name="Google Shape;26048;p46"/>
            <p:cNvSpPr/>
            <p:nvPr/>
          </p:nvSpPr>
          <p:spPr>
            <a:xfrm>
              <a:off x="1986618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8" name="Google Shape;26049;p46"/>
            <p:cNvSpPr/>
            <p:nvPr/>
          </p:nvSpPr>
          <p:spPr>
            <a:xfrm>
              <a:off x="2106126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9" name="Google Shape;26050;p46"/>
            <p:cNvSpPr/>
            <p:nvPr/>
          </p:nvSpPr>
          <p:spPr>
            <a:xfrm>
              <a:off x="222563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0" name="Google Shape;26051;p46"/>
            <p:cNvSpPr/>
            <p:nvPr/>
          </p:nvSpPr>
          <p:spPr>
            <a:xfrm>
              <a:off x="2345143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1" name="Google Shape;26052;p46"/>
            <p:cNvSpPr/>
            <p:nvPr/>
          </p:nvSpPr>
          <p:spPr>
            <a:xfrm>
              <a:off x="246465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2" name="Google Shape;26053;p46"/>
            <p:cNvSpPr/>
            <p:nvPr/>
          </p:nvSpPr>
          <p:spPr>
            <a:xfrm>
              <a:off x="2584159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3" name="Google Shape;26054;p46"/>
            <p:cNvSpPr/>
            <p:nvPr/>
          </p:nvSpPr>
          <p:spPr>
            <a:xfrm>
              <a:off x="270366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4" name="Google Shape;26055;p46"/>
            <p:cNvSpPr/>
            <p:nvPr/>
          </p:nvSpPr>
          <p:spPr>
            <a:xfrm>
              <a:off x="2823176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5" name="Google Shape;26056;p46"/>
            <p:cNvSpPr/>
            <p:nvPr/>
          </p:nvSpPr>
          <p:spPr>
            <a:xfrm>
              <a:off x="294268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6" name="Google Shape;26057;p46"/>
            <p:cNvSpPr/>
            <p:nvPr/>
          </p:nvSpPr>
          <p:spPr>
            <a:xfrm>
              <a:off x="3062192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7" name="Google Shape;26058;p46"/>
            <p:cNvSpPr/>
            <p:nvPr/>
          </p:nvSpPr>
          <p:spPr>
            <a:xfrm>
              <a:off x="3181700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8" name="Google Shape;26059;p46"/>
            <p:cNvSpPr/>
            <p:nvPr/>
          </p:nvSpPr>
          <p:spPr>
            <a:xfrm>
              <a:off x="3301209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9" name="Google Shape;26060;p46"/>
            <p:cNvSpPr/>
            <p:nvPr/>
          </p:nvSpPr>
          <p:spPr>
            <a:xfrm>
              <a:off x="342071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0" name="Google Shape;26061;p46"/>
            <p:cNvSpPr/>
            <p:nvPr/>
          </p:nvSpPr>
          <p:spPr>
            <a:xfrm>
              <a:off x="313503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1" name="Google Shape;26062;p46"/>
            <p:cNvSpPr/>
            <p:nvPr/>
          </p:nvSpPr>
          <p:spPr>
            <a:xfrm>
              <a:off x="43301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2" name="Google Shape;26063;p46"/>
            <p:cNvSpPr/>
            <p:nvPr/>
          </p:nvSpPr>
          <p:spPr>
            <a:xfrm>
              <a:off x="552519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3" name="Google Shape;26064;p46"/>
            <p:cNvSpPr/>
            <p:nvPr/>
          </p:nvSpPr>
          <p:spPr>
            <a:xfrm>
              <a:off x="67202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4" name="Google Shape;26065;p46"/>
            <p:cNvSpPr/>
            <p:nvPr/>
          </p:nvSpPr>
          <p:spPr>
            <a:xfrm>
              <a:off x="791536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5" name="Google Shape;26066;p46"/>
            <p:cNvSpPr/>
            <p:nvPr/>
          </p:nvSpPr>
          <p:spPr>
            <a:xfrm>
              <a:off x="91104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6" name="Google Shape;26067;p46"/>
            <p:cNvSpPr/>
            <p:nvPr/>
          </p:nvSpPr>
          <p:spPr>
            <a:xfrm>
              <a:off x="1030552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7" name="Google Shape;26068;p46"/>
            <p:cNvSpPr/>
            <p:nvPr/>
          </p:nvSpPr>
          <p:spPr>
            <a:xfrm>
              <a:off x="1150060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8" name="Google Shape;26069;p46"/>
            <p:cNvSpPr/>
            <p:nvPr/>
          </p:nvSpPr>
          <p:spPr>
            <a:xfrm>
              <a:off x="1269568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9" name="Google Shape;26070;p46"/>
            <p:cNvSpPr/>
            <p:nvPr/>
          </p:nvSpPr>
          <p:spPr>
            <a:xfrm>
              <a:off x="138907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0" name="Google Shape;26071;p46"/>
            <p:cNvSpPr/>
            <p:nvPr/>
          </p:nvSpPr>
          <p:spPr>
            <a:xfrm>
              <a:off x="1508585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1" name="Google Shape;26072;p46"/>
            <p:cNvSpPr/>
            <p:nvPr/>
          </p:nvSpPr>
          <p:spPr>
            <a:xfrm>
              <a:off x="1628093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2" name="Google Shape;26073;p46"/>
            <p:cNvSpPr/>
            <p:nvPr/>
          </p:nvSpPr>
          <p:spPr>
            <a:xfrm>
              <a:off x="174760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3" name="Google Shape;26074;p46"/>
            <p:cNvSpPr/>
            <p:nvPr/>
          </p:nvSpPr>
          <p:spPr>
            <a:xfrm>
              <a:off x="1867110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4" name="Google Shape;26075;p46"/>
            <p:cNvSpPr/>
            <p:nvPr/>
          </p:nvSpPr>
          <p:spPr>
            <a:xfrm>
              <a:off x="1986618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5" name="Google Shape;26076;p46"/>
            <p:cNvSpPr/>
            <p:nvPr/>
          </p:nvSpPr>
          <p:spPr>
            <a:xfrm>
              <a:off x="2106126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6" name="Google Shape;26077;p46"/>
            <p:cNvSpPr/>
            <p:nvPr/>
          </p:nvSpPr>
          <p:spPr>
            <a:xfrm>
              <a:off x="222563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7" name="Google Shape;26078;p46"/>
            <p:cNvSpPr/>
            <p:nvPr/>
          </p:nvSpPr>
          <p:spPr>
            <a:xfrm>
              <a:off x="2345143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8" name="Google Shape;26079;p46"/>
            <p:cNvSpPr/>
            <p:nvPr/>
          </p:nvSpPr>
          <p:spPr>
            <a:xfrm>
              <a:off x="246465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9" name="Google Shape;26080;p46"/>
            <p:cNvSpPr/>
            <p:nvPr/>
          </p:nvSpPr>
          <p:spPr>
            <a:xfrm>
              <a:off x="2584159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0" name="Google Shape;26081;p46"/>
            <p:cNvSpPr/>
            <p:nvPr/>
          </p:nvSpPr>
          <p:spPr>
            <a:xfrm>
              <a:off x="270366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1" name="Google Shape;26082;p46"/>
            <p:cNvSpPr/>
            <p:nvPr/>
          </p:nvSpPr>
          <p:spPr>
            <a:xfrm>
              <a:off x="2823176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2" name="Google Shape;26083;p46"/>
            <p:cNvSpPr/>
            <p:nvPr/>
          </p:nvSpPr>
          <p:spPr>
            <a:xfrm>
              <a:off x="294268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3" name="Google Shape;26084;p46"/>
            <p:cNvSpPr/>
            <p:nvPr/>
          </p:nvSpPr>
          <p:spPr>
            <a:xfrm>
              <a:off x="3062192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4" name="Google Shape;26085;p46"/>
            <p:cNvSpPr/>
            <p:nvPr/>
          </p:nvSpPr>
          <p:spPr>
            <a:xfrm>
              <a:off x="3181700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5" name="Google Shape;26086;p46"/>
            <p:cNvSpPr/>
            <p:nvPr/>
          </p:nvSpPr>
          <p:spPr>
            <a:xfrm>
              <a:off x="3301209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6" name="Google Shape;26087;p46"/>
            <p:cNvSpPr/>
            <p:nvPr/>
          </p:nvSpPr>
          <p:spPr>
            <a:xfrm>
              <a:off x="342071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7" name="Google Shape;26088;p46"/>
            <p:cNvSpPr/>
            <p:nvPr/>
          </p:nvSpPr>
          <p:spPr>
            <a:xfrm>
              <a:off x="313503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8" name="Google Shape;26089;p46"/>
            <p:cNvSpPr/>
            <p:nvPr/>
          </p:nvSpPr>
          <p:spPr>
            <a:xfrm>
              <a:off x="43301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9" name="Google Shape;26090;p46"/>
            <p:cNvSpPr/>
            <p:nvPr/>
          </p:nvSpPr>
          <p:spPr>
            <a:xfrm>
              <a:off x="552519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0" name="Google Shape;26091;p46"/>
            <p:cNvSpPr/>
            <p:nvPr/>
          </p:nvSpPr>
          <p:spPr>
            <a:xfrm>
              <a:off x="67202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1" name="Google Shape;26092;p46"/>
            <p:cNvSpPr/>
            <p:nvPr/>
          </p:nvSpPr>
          <p:spPr>
            <a:xfrm>
              <a:off x="791536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2" name="Google Shape;26093;p46"/>
            <p:cNvSpPr/>
            <p:nvPr/>
          </p:nvSpPr>
          <p:spPr>
            <a:xfrm>
              <a:off x="91104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3" name="Google Shape;26094;p46"/>
            <p:cNvSpPr/>
            <p:nvPr/>
          </p:nvSpPr>
          <p:spPr>
            <a:xfrm>
              <a:off x="1030552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4" name="Google Shape;26095;p46"/>
            <p:cNvSpPr/>
            <p:nvPr/>
          </p:nvSpPr>
          <p:spPr>
            <a:xfrm>
              <a:off x="1150060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5" name="Google Shape;26096;p46"/>
            <p:cNvSpPr/>
            <p:nvPr/>
          </p:nvSpPr>
          <p:spPr>
            <a:xfrm>
              <a:off x="1269568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6" name="Google Shape;26097;p46"/>
            <p:cNvSpPr/>
            <p:nvPr/>
          </p:nvSpPr>
          <p:spPr>
            <a:xfrm>
              <a:off x="138907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7" name="Google Shape;26098;p46"/>
            <p:cNvSpPr/>
            <p:nvPr/>
          </p:nvSpPr>
          <p:spPr>
            <a:xfrm>
              <a:off x="1508585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8" name="Google Shape;26099;p46"/>
            <p:cNvSpPr/>
            <p:nvPr/>
          </p:nvSpPr>
          <p:spPr>
            <a:xfrm>
              <a:off x="1628093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9" name="Google Shape;26100;p46"/>
            <p:cNvSpPr/>
            <p:nvPr/>
          </p:nvSpPr>
          <p:spPr>
            <a:xfrm>
              <a:off x="174760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0" name="Google Shape;26101;p46"/>
            <p:cNvSpPr/>
            <p:nvPr/>
          </p:nvSpPr>
          <p:spPr>
            <a:xfrm>
              <a:off x="1867110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1" name="Google Shape;26102;p46"/>
            <p:cNvSpPr/>
            <p:nvPr/>
          </p:nvSpPr>
          <p:spPr>
            <a:xfrm>
              <a:off x="1986618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2" name="Google Shape;26103;p46"/>
            <p:cNvSpPr/>
            <p:nvPr/>
          </p:nvSpPr>
          <p:spPr>
            <a:xfrm>
              <a:off x="2106126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3" name="Google Shape;26104;p46"/>
            <p:cNvSpPr/>
            <p:nvPr/>
          </p:nvSpPr>
          <p:spPr>
            <a:xfrm>
              <a:off x="222563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4" name="Google Shape;26105;p46"/>
            <p:cNvSpPr/>
            <p:nvPr/>
          </p:nvSpPr>
          <p:spPr>
            <a:xfrm>
              <a:off x="2345143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5" name="Google Shape;26106;p46"/>
            <p:cNvSpPr/>
            <p:nvPr/>
          </p:nvSpPr>
          <p:spPr>
            <a:xfrm>
              <a:off x="246465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6" name="Google Shape;26107;p46"/>
            <p:cNvSpPr/>
            <p:nvPr/>
          </p:nvSpPr>
          <p:spPr>
            <a:xfrm>
              <a:off x="2584159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7" name="Google Shape;26108;p46"/>
            <p:cNvSpPr/>
            <p:nvPr/>
          </p:nvSpPr>
          <p:spPr>
            <a:xfrm>
              <a:off x="270366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8" name="Google Shape;26109;p46"/>
            <p:cNvSpPr/>
            <p:nvPr/>
          </p:nvSpPr>
          <p:spPr>
            <a:xfrm>
              <a:off x="2823176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9" name="Google Shape;26110;p46"/>
            <p:cNvSpPr/>
            <p:nvPr/>
          </p:nvSpPr>
          <p:spPr>
            <a:xfrm>
              <a:off x="294268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0" name="Google Shape;26111;p46"/>
            <p:cNvSpPr/>
            <p:nvPr/>
          </p:nvSpPr>
          <p:spPr>
            <a:xfrm>
              <a:off x="3062192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1" name="Google Shape;26112;p46"/>
            <p:cNvSpPr/>
            <p:nvPr/>
          </p:nvSpPr>
          <p:spPr>
            <a:xfrm>
              <a:off x="3181700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2" name="Google Shape;26113;p46"/>
            <p:cNvSpPr/>
            <p:nvPr/>
          </p:nvSpPr>
          <p:spPr>
            <a:xfrm>
              <a:off x="3301209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3" name="Google Shape;26114;p46"/>
            <p:cNvSpPr/>
            <p:nvPr/>
          </p:nvSpPr>
          <p:spPr>
            <a:xfrm>
              <a:off x="342071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4" name="Google Shape;26115;p46"/>
            <p:cNvSpPr/>
            <p:nvPr/>
          </p:nvSpPr>
          <p:spPr>
            <a:xfrm>
              <a:off x="313503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5" name="Google Shape;26116;p46"/>
            <p:cNvSpPr/>
            <p:nvPr/>
          </p:nvSpPr>
          <p:spPr>
            <a:xfrm>
              <a:off x="43301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6" name="Google Shape;26117;p46"/>
            <p:cNvSpPr/>
            <p:nvPr/>
          </p:nvSpPr>
          <p:spPr>
            <a:xfrm>
              <a:off x="552519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7" name="Google Shape;26118;p46"/>
            <p:cNvSpPr/>
            <p:nvPr/>
          </p:nvSpPr>
          <p:spPr>
            <a:xfrm>
              <a:off x="67202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8" name="Google Shape;26119;p46"/>
            <p:cNvSpPr/>
            <p:nvPr/>
          </p:nvSpPr>
          <p:spPr>
            <a:xfrm>
              <a:off x="791536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9" name="Google Shape;26120;p46"/>
            <p:cNvSpPr/>
            <p:nvPr/>
          </p:nvSpPr>
          <p:spPr>
            <a:xfrm>
              <a:off x="91104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0" name="Google Shape;26121;p46"/>
            <p:cNvSpPr/>
            <p:nvPr/>
          </p:nvSpPr>
          <p:spPr>
            <a:xfrm>
              <a:off x="1030552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1" name="Google Shape;26122;p46"/>
            <p:cNvSpPr/>
            <p:nvPr/>
          </p:nvSpPr>
          <p:spPr>
            <a:xfrm>
              <a:off x="1150060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2" name="Google Shape;26123;p46"/>
            <p:cNvSpPr/>
            <p:nvPr/>
          </p:nvSpPr>
          <p:spPr>
            <a:xfrm>
              <a:off x="1269568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3" name="Google Shape;26124;p46"/>
            <p:cNvSpPr/>
            <p:nvPr/>
          </p:nvSpPr>
          <p:spPr>
            <a:xfrm>
              <a:off x="138907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4" name="Google Shape;26125;p46"/>
            <p:cNvSpPr/>
            <p:nvPr/>
          </p:nvSpPr>
          <p:spPr>
            <a:xfrm>
              <a:off x="1508585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5" name="Google Shape;26126;p46"/>
            <p:cNvSpPr/>
            <p:nvPr/>
          </p:nvSpPr>
          <p:spPr>
            <a:xfrm>
              <a:off x="1628093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6" name="Google Shape;26127;p46"/>
            <p:cNvSpPr/>
            <p:nvPr/>
          </p:nvSpPr>
          <p:spPr>
            <a:xfrm>
              <a:off x="174760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7" name="Google Shape;26128;p46"/>
            <p:cNvSpPr/>
            <p:nvPr/>
          </p:nvSpPr>
          <p:spPr>
            <a:xfrm>
              <a:off x="1867110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8" name="Google Shape;26129;p46"/>
            <p:cNvSpPr/>
            <p:nvPr/>
          </p:nvSpPr>
          <p:spPr>
            <a:xfrm>
              <a:off x="1986618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9" name="Google Shape;26130;p46"/>
            <p:cNvSpPr/>
            <p:nvPr/>
          </p:nvSpPr>
          <p:spPr>
            <a:xfrm>
              <a:off x="2106126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0" name="Google Shape;26131;p46"/>
            <p:cNvSpPr/>
            <p:nvPr/>
          </p:nvSpPr>
          <p:spPr>
            <a:xfrm>
              <a:off x="222563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1" name="Google Shape;26132;p46"/>
            <p:cNvSpPr/>
            <p:nvPr/>
          </p:nvSpPr>
          <p:spPr>
            <a:xfrm>
              <a:off x="2345143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2" name="Google Shape;26133;p46"/>
            <p:cNvSpPr/>
            <p:nvPr/>
          </p:nvSpPr>
          <p:spPr>
            <a:xfrm>
              <a:off x="246465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3" name="Google Shape;26134;p46"/>
            <p:cNvSpPr/>
            <p:nvPr/>
          </p:nvSpPr>
          <p:spPr>
            <a:xfrm>
              <a:off x="2584159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4" name="Google Shape;26135;p46"/>
            <p:cNvSpPr/>
            <p:nvPr/>
          </p:nvSpPr>
          <p:spPr>
            <a:xfrm>
              <a:off x="270366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5" name="Google Shape;26136;p46"/>
            <p:cNvSpPr/>
            <p:nvPr/>
          </p:nvSpPr>
          <p:spPr>
            <a:xfrm>
              <a:off x="2823176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6" name="Google Shape;26137;p46"/>
            <p:cNvSpPr/>
            <p:nvPr/>
          </p:nvSpPr>
          <p:spPr>
            <a:xfrm>
              <a:off x="294268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7" name="Google Shape;26138;p46"/>
            <p:cNvSpPr/>
            <p:nvPr/>
          </p:nvSpPr>
          <p:spPr>
            <a:xfrm>
              <a:off x="3062192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8" name="Google Shape;26139;p46"/>
            <p:cNvSpPr/>
            <p:nvPr/>
          </p:nvSpPr>
          <p:spPr>
            <a:xfrm>
              <a:off x="3181700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9" name="Google Shape;26140;p46"/>
            <p:cNvSpPr/>
            <p:nvPr/>
          </p:nvSpPr>
          <p:spPr>
            <a:xfrm>
              <a:off x="3301209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0" name="Google Shape;26141;p46"/>
            <p:cNvSpPr/>
            <p:nvPr/>
          </p:nvSpPr>
          <p:spPr>
            <a:xfrm>
              <a:off x="342071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1" name="Google Shape;26142;p46"/>
            <p:cNvSpPr/>
            <p:nvPr/>
          </p:nvSpPr>
          <p:spPr>
            <a:xfrm>
              <a:off x="313503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2" name="Google Shape;26143;p46"/>
            <p:cNvSpPr/>
            <p:nvPr/>
          </p:nvSpPr>
          <p:spPr>
            <a:xfrm>
              <a:off x="43301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3" name="Google Shape;26144;p46"/>
            <p:cNvSpPr/>
            <p:nvPr/>
          </p:nvSpPr>
          <p:spPr>
            <a:xfrm>
              <a:off x="552519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4" name="Google Shape;26145;p46"/>
            <p:cNvSpPr/>
            <p:nvPr/>
          </p:nvSpPr>
          <p:spPr>
            <a:xfrm>
              <a:off x="67202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5" name="Google Shape;26146;p46"/>
            <p:cNvSpPr/>
            <p:nvPr/>
          </p:nvSpPr>
          <p:spPr>
            <a:xfrm>
              <a:off x="791536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6" name="Google Shape;26147;p46"/>
            <p:cNvSpPr/>
            <p:nvPr/>
          </p:nvSpPr>
          <p:spPr>
            <a:xfrm>
              <a:off x="91104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7" name="Google Shape;26148;p46"/>
            <p:cNvSpPr/>
            <p:nvPr/>
          </p:nvSpPr>
          <p:spPr>
            <a:xfrm>
              <a:off x="1030552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8" name="Google Shape;26149;p46"/>
            <p:cNvSpPr/>
            <p:nvPr/>
          </p:nvSpPr>
          <p:spPr>
            <a:xfrm>
              <a:off x="1150060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9" name="Google Shape;26150;p46"/>
            <p:cNvSpPr/>
            <p:nvPr/>
          </p:nvSpPr>
          <p:spPr>
            <a:xfrm>
              <a:off x="1269568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0" name="Google Shape;26151;p46"/>
            <p:cNvSpPr/>
            <p:nvPr/>
          </p:nvSpPr>
          <p:spPr>
            <a:xfrm>
              <a:off x="138907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1" name="Google Shape;26152;p46"/>
            <p:cNvSpPr/>
            <p:nvPr/>
          </p:nvSpPr>
          <p:spPr>
            <a:xfrm>
              <a:off x="1508585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2" name="Google Shape;26153;p46"/>
            <p:cNvSpPr/>
            <p:nvPr/>
          </p:nvSpPr>
          <p:spPr>
            <a:xfrm>
              <a:off x="1628093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3" name="Google Shape;26154;p46"/>
            <p:cNvSpPr/>
            <p:nvPr/>
          </p:nvSpPr>
          <p:spPr>
            <a:xfrm>
              <a:off x="174760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4" name="Google Shape;26155;p46"/>
            <p:cNvSpPr/>
            <p:nvPr/>
          </p:nvSpPr>
          <p:spPr>
            <a:xfrm>
              <a:off x="1867110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5" name="Google Shape;26156;p46"/>
            <p:cNvSpPr/>
            <p:nvPr/>
          </p:nvSpPr>
          <p:spPr>
            <a:xfrm>
              <a:off x="1986618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6" name="Google Shape;26157;p46"/>
            <p:cNvSpPr/>
            <p:nvPr/>
          </p:nvSpPr>
          <p:spPr>
            <a:xfrm>
              <a:off x="2106126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7" name="Google Shape;26158;p46"/>
            <p:cNvSpPr/>
            <p:nvPr/>
          </p:nvSpPr>
          <p:spPr>
            <a:xfrm>
              <a:off x="222563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8" name="Google Shape;26159;p46"/>
            <p:cNvSpPr/>
            <p:nvPr/>
          </p:nvSpPr>
          <p:spPr>
            <a:xfrm>
              <a:off x="2345143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9" name="Google Shape;26160;p46"/>
            <p:cNvSpPr/>
            <p:nvPr/>
          </p:nvSpPr>
          <p:spPr>
            <a:xfrm>
              <a:off x="246465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0" name="Google Shape;26161;p46"/>
            <p:cNvSpPr/>
            <p:nvPr/>
          </p:nvSpPr>
          <p:spPr>
            <a:xfrm>
              <a:off x="2584159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1" name="Google Shape;26162;p46"/>
            <p:cNvSpPr/>
            <p:nvPr/>
          </p:nvSpPr>
          <p:spPr>
            <a:xfrm>
              <a:off x="270366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2" name="Google Shape;26163;p46"/>
            <p:cNvSpPr/>
            <p:nvPr/>
          </p:nvSpPr>
          <p:spPr>
            <a:xfrm>
              <a:off x="2823176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3" name="Google Shape;26164;p46"/>
            <p:cNvSpPr/>
            <p:nvPr/>
          </p:nvSpPr>
          <p:spPr>
            <a:xfrm>
              <a:off x="294268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4" name="Google Shape;26165;p46"/>
            <p:cNvSpPr/>
            <p:nvPr/>
          </p:nvSpPr>
          <p:spPr>
            <a:xfrm>
              <a:off x="3062192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5" name="Google Shape;26166;p46"/>
            <p:cNvSpPr/>
            <p:nvPr/>
          </p:nvSpPr>
          <p:spPr>
            <a:xfrm>
              <a:off x="3181700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6" name="Google Shape;26167;p46"/>
            <p:cNvSpPr/>
            <p:nvPr/>
          </p:nvSpPr>
          <p:spPr>
            <a:xfrm>
              <a:off x="3301209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7" name="Google Shape;26168;p46"/>
            <p:cNvSpPr/>
            <p:nvPr/>
          </p:nvSpPr>
          <p:spPr>
            <a:xfrm>
              <a:off x="342071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8" name="Google Shape;26169;p46"/>
            <p:cNvSpPr/>
            <p:nvPr/>
          </p:nvSpPr>
          <p:spPr>
            <a:xfrm>
              <a:off x="313503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9" name="Google Shape;26170;p46"/>
            <p:cNvSpPr/>
            <p:nvPr/>
          </p:nvSpPr>
          <p:spPr>
            <a:xfrm>
              <a:off x="43301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0" name="Google Shape;26171;p46"/>
            <p:cNvSpPr/>
            <p:nvPr/>
          </p:nvSpPr>
          <p:spPr>
            <a:xfrm>
              <a:off x="552519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1" name="Google Shape;26172;p46"/>
            <p:cNvSpPr/>
            <p:nvPr/>
          </p:nvSpPr>
          <p:spPr>
            <a:xfrm>
              <a:off x="67202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2" name="Google Shape;26173;p46"/>
            <p:cNvSpPr/>
            <p:nvPr/>
          </p:nvSpPr>
          <p:spPr>
            <a:xfrm>
              <a:off x="791536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3" name="Google Shape;26174;p46"/>
            <p:cNvSpPr/>
            <p:nvPr/>
          </p:nvSpPr>
          <p:spPr>
            <a:xfrm>
              <a:off x="91104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4" name="Google Shape;26175;p46"/>
            <p:cNvSpPr/>
            <p:nvPr/>
          </p:nvSpPr>
          <p:spPr>
            <a:xfrm>
              <a:off x="1030552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5" name="Google Shape;26176;p46"/>
            <p:cNvSpPr/>
            <p:nvPr/>
          </p:nvSpPr>
          <p:spPr>
            <a:xfrm>
              <a:off x="1150060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6" name="Google Shape;26177;p46"/>
            <p:cNvSpPr/>
            <p:nvPr/>
          </p:nvSpPr>
          <p:spPr>
            <a:xfrm>
              <a:off x="1269568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7" name="Google Shape;26178;p46"/>
            <p:cNvSpPr/>
            <p:nvPr/>
          </p:nvSpPr>
          <p:spPr>
            <a:xfrm>
              <a:off x="138907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8" name="Google Shape;26179;p46"/>
            <p:cNvSpPr/>
            <p:nvPr/>
          </p:nvSpPr>
          <p:spPr>
            <a:xfrm>
              <a:off x="1508585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9" name="Google Shape;26180;p46"/>
            <p:cNvSpPr/>
            <p:nvPr/>
          </p:nvSpPr>
          <p:spPr>
            <a:xfrm>
              <a:off x="1628093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0" name="Google Shape;26181;p46"/>
            <p:cNvSpPr/>
            <p:nvPr/>
          </p:nvSpPr>
          <p:spPr>
            <a:xfrm>
              <a:off x="174760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1" name="Google Shape;26182;p46"/>
            <p:cNvSpPr/>
            <p:nvPr/>
          </p:nvSpPr>
          <p:spPr>
            <a:xfrm>
              <a:off x="1867110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2" name="Google Shape;26183;p46"/>
            <p:cNvSpPr/>
            <p:nvPr/>
          </p:nvSpPr>
          <p:spPr>
            <a:xfrm>
              <a:off x="1986618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3" name="Google Shape;26184;p46"/>
            <p:cNvSpPr/>
            <p:nvPr/>
          </p:nvSpPr>
          <p:spPr>
            <a:xfrm>
              <a:off x="2106126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4" name="Google Shape;26185;p46"/>
            <p:cNvSpPr/>
            <p:nvPr/>
          </p:nvSpPr>
          <p:spPr>
            <a:xfrm>
              <a:off x="222563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5" name="Google Shape;26186;p46"/>
            <p:cNvSpPr/>
            <p:nvPr/>
          </p:nvSpPr>
          <p:spPr>
            <a:xfrm>
              <a:off x="2345143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6" name="Google Shape;26187;p46"/>
            <p:cNvSpPr/>
            <p:nvPr/>
          </p:nvSpPr>
          <p:spPr>
            <a:xfrm>
              <a:off x="246465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7" name="Google Shape;26188;p46"/>
            <p:cNvSpPr/>
            <p:nvPr/>
          </p:nvSpPr>
          <p:spPr>
            <a:xfrm>
              <a:off x="2584159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8" name="Google Shape;26189;p46"/>
            <p:cNvSpPr/>
            <p:nvPr/>
          </p:nvSpPr>
          <p:spPr>
            <a:xfrm>
              <a:off x="270366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9" name="Google Shape;26190;p46"/>
            <p:cNvSpPr/>
            <p:nvPr/>
          </p:nvSpPr>
          <p:spPr>
            <a:xfrm>
              <a:off x="2823176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0" name="Google Shape;26191;p46"/>
            <p:cNvSpPr/>
            <p:nvPr/>
          </p:nvSpPr>
          <p:spPr>
            <a:xfrm>
              <a:off x="294268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1" name="Google Shape;26192;p46"/>
            <p:cNvSpPr/>
            <p:nvPr/>
          </p:nvSpPr>
          <p:spPr>
            <a:xfrm>
              <a:off x="3062192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2" name="Google Shape;26193;p46"/>
            <p:cNvSpPr/>
            <p:nvPr/>
          </p:nvSpPr>
          <p:spPr>
            <a:xfrm>
              <a:off x="3181700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3" name="Google Shape;26194;p46"/>
            <p:cNvSpPr/>
            <p:nvPr/>
          </p:nvSpPr>
          <p:spPr>
            <a:xfrm>
              <a:off x="3301209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4" name="Google Shape;26195;p46"/>
            <p:cNvSpPr/>
            <p:nvPr/>
          </p:nvSpPr>
          <p:spPr>
            <a:xfrm>
              <a:off x="342071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5" name="Google Shape;26196;p46"/>
            <p:cNvSpPr/>
            <p:nvPr/>
          </p:nvSpPr>
          <p:spPr>
            <a:xfrm>
              <a:off x="313503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6" name="Google Shape;26197;p46"/>
            <p:cNvSpPr/>
            <p:nvPr/>
          </p:nvSpPr>
          <p:spPr>
            <a:xfrm>
              <a:off x="43301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7" name="Google Shape;26198;p46"/>
            <p:cNvSpPr/>
            <p:nvPr/>
          </p:nvSpPr>
          <p:spPr>
            <a:xfrm>
              <a:off x="552519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8" name="Google Shape;26199;p46"/>
            <p:cNvSpPr/>
            <p:nvPr/>
          </p:nvSpPr>
          <p:spPr>
            <a:xfrm>
              <a:off x="67202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9" name="Google Shape;26200;p46"/>
            <p:cNvSpPr/>
            <p:nvPr/>
          </p:nvSpPr>
          <p:spPr>
            <a:xfrm>
              <a:off x="791536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0" name="Google Shape;26201;p46"/>
            <p:cNvSpPr/>
            <p:nvPr/>
          </p:nvSpPr>
          <p:spPr>
            <a:xfrm>
              <a:off x="91104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1" name="Google Shape;26202;p46"/>
            <p:cNvSpPr/>
            <p:nvPr/>
          </p:nvSpPr>
          <p:spPr>
            <a:xfrm>
              <a:off x="1030552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2" name="Google Shape;26203;p46"/>
            <p:cNvSpPr/>
            <p:nvPr/>
          </p:nvSpPr>
          <p:spPr>
            <a:xfrm>
              <a:off x="1150060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3" name="Google Shape;26204;p46"/>
            <p:cNvSpPr/>
            <p:nvPr/>
          </p:nvSpPr>
          <p:spPr>
            <a:xfrm>
              <a:off x="1269568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4" name="Google Shape;26205;p46"/>
            <p:cNvSpPr/>
            <p:nvPr/>
          </p:nvSpPr>
          <p:spPr>
            <a:xfrm>
              <a:off x="138907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5" name="Google Shape;26206;p46"/>
            <p:cNvSpPr/>
            <p:nvPr/>
          </p:nvSpPr>
          <p:spPr>
            <a:xfrm>
              <a:off x="1508585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6" name="Google Shape;26207;p46"/>
            <p:cNvSpPr/>
            <p:nvPr/>
          </p:nvSpPr>
          <p:spPr>
            <a:xfrm>
              <a:off x="1628093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7" name="Google Shape;26208;p46"/>
            <p:cNvSpPr/>
            <p:nvPr/>
          </p:nvSpPr>
          <p:spPr>
            <a:xfrm>
              <a:off x="174760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8" name="Google Shape;26209;p46"/>
            <p:cNvSpPr/>
            <p:nvPr/>
          </p:nvSpPr>
          <p:spPr>
            <a:xfrm>
              <a:off x="1867110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9" name="Google Shape;26210;p46"/>
            <p:cNvSpPr/>
            <p:nvPr/>
          </p:nvSpPr>
          <p:spPr>
            <a:xfrm>
              <a:off x="1986618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0" name="Google Shape;26211;p46"/>
            <p:cNvSpPr/>
            <p:nvPr/>
          </p:nvSpPr>
          <p:spPr>
            <a:xfrm>
              <a:off x="2106126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1" name="Google Shape;26212;p46"/>
            <p:cNvSpPr/>
            <p:nvPr/>
          </p:nvSpPr>
          <p:spPr>
            <a:xfrm>
              <a:off x="222563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2" name="Google Shape;26213;p46"/>
            <p:cNvSpPr/>
            <p:nvPr/>
          </p:nvSpPr>
          <p:spPr>
            <a:xfrm>
              <a:off x="2345143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3" name="Google Shape;26214;p46"/>
            <p:cNvSpPr/>
            <p:nvPr/>
          </p:nvSpPr>
          <p:spPr>
            <a:xfrm>
              <a:off x="246465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4" name="Google Shape;26215;p46"/>
            <p:cNvSpPr/>
            <p:nvPr/>
          </p:nvSpPr>
          <p:spPr>
            <a:xfrm>
              <a:off x="2584159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5" name="Google Shape;26216;p46"/>
            <p:cNvSpPr/>
            <p:nvPr/>
          </p:nvSpPr>
          <p:spPr>
            <a:xfrm>
              <a:off x="270366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6" name="Google Shape;26217;p46"/>
            <p:cNvSpPr/>
            <p:nvPr/>
          </p:nvSpPr>
          <p:spPr>
            <a:xfrm>
              <a:off x="2823176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7" name="Google Shape;26218;p46"/>
            <p:cNvSpPr/>
            <p:nvPr/>
          </p:nvSpPr>
          <p:spPr>
            <a:xfrm>
              <a:off x="294268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8" name="Google Shape;26219;p46"/>
            <p:cNvSpPr/>
            <p:nvPr/>
          </p:nvSpPr>
          <p:spPr>
            <a:xfrm>
              <a:off x="3062192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9" name="Google Shape;26220;p46"/>
            <p:cNvSpPr/>
            <p:nvPr/>
          </p:nvSpPr>
          <p:spPr>
            <a:xfrm>
              <a:off x="3181700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0" name="Google Shape;26221;p46"/>
            <p:cNvSpPr/>
            <p:nvPr/>
          </p:nvSpPr>
          <p:spPr>
            <a:xfrm>
              <a:off x="3301209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1" name="Google Shape;26222;p46"/>
            <p:cNvSpPr/>
            <p:nvPr/>
          </p:nvSpPr>
          <p:spPr>
            <a:xfrm>
              <a:off x="342071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2" name="Google Shape;26223;p46"/>
            <p:cNvSpPr/>
            <p:nvPr/>
          </p:nvSpPr>
          <p:spPr>
            <a:xfrm>
              <a:off x="313503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3" name="Google Shape;26224;p46"/>
            <p:cNvSpPr/>
            <p:nvPr/>
          </p:nvSpPr>
          <p:spPr>
            <a:xfrm>
              <a:off x="43301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4" name="Google Shape;26225;p46"/>
            <p:cNvSpPr/>
            <p:nvPr/>
          </p:nvSpPr>
          <p:spPr>
            <a:xfrm>
              <a:off x="552519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5" name="Google Shape;26226;p46"/>
            <p:cNvSpPr/>
            <p:nvPr/>
          </p:nvSpPr>
          <p:spPr>
            <a:xfrm>
              <a:off x="67202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6" name="Google Shape;26227;p46"/>
            <p:cNvSpPr/>
            <p:nvPr/>
          </p:nvSpPr>
          <p:spPr>
            <a:xfrm>
              <a:off x="791536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7" name="Google Shape;26228;p46"/>
            <p:cNvSpPr/>
            <p:nvPr/>
          </p:nvSpPr>
          <p:spPr>
            <a:xfrm>
              <a:off x="91104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8" name="Google Shape;26229;p46"/>
            <p:cNvSpPr/>
            <p:nvPr/>
          </p:nvSpPr>
          <p:spPr>
            <a:xfrm>
              <a:off x="1030552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9" name="Google Shape;26230;p46"/>
            <p:cNvSpPr/>
            <p:nvPr/>
          </p:nvSpPr>
          <p:spPr>
            <a:xfrm>
              <a:off x="1150060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0" name="Google Shape;26231;p46"/>
            <p:cNvSpPr/>
            <p:nvPr/>
          </p:nvSpPr>
          <p:spPr>
            <a:xfrm>
              <a:off x="1269568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1" name="Google Shape;26232;p46"/>
            <p:cNvSpPr/>
            <p:nvPr/>
          </p:nvSpPr>
          <p:spPr>
            <a:xfrm>
              <a:off x="138907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2" name="Google Shape;26233;p46"/>
            <p:cNvSpPr/>
            <p:nvPr/>
          </p:nvSpPr>
          <p:spPr>
            <a:xfrm>
              <a:off x="1508585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3" name="Google Shape;26234;p46"/>
            <p:cNvSpPr/>
            <p:nvPr/>
          </p:nvSpPr>
          <p:spPr>
            <a:xfrm>
              <a:off x="1628093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4" name="Google Shape;26235;p46"/>
            <p:cNvSpPr/>
            <p:nvPr/>
          </p:nvSpPr>
          <p:spPr>
            <a:xfrm>
              <a:off x="174760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5" name="Google Shape;26236;p46"/>
            <p:cNvSpPr/>
            <p:nvPr/>
          </p:nvSpPr>
          <p:spPr>
            <a:xfrm>
              <a:off x="1867110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6" name="Google Shape;26237;p46"/>
            <p:cNvSpPr/>
            <p:nvPr/>
          </p:nvSpPr>
          <p:spPr>
            <a:xfrm>
              <a:off x="1986618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7" name="Google Shape;26238;p46"/>
            <p:cNvSpPr/>
            <p:nvPr/>
          </p:nvSpPr>
          <p:spPr>
            <a:xfrm>
              <a:off x="2106126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8" name="Google Shape;26239;p46"/>
            <p:cNvSpPr/>
            <p:nvPr/>
          </p:nvSpPr>
          <p:spPr>
            <a:xfrm>
              <a:off x="222563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9" name="Google Shape;26240;p46"/>
            <p:cNvSpPr/>
            <p:nvPr/>
          </p:nvSpPr>
          <p:spPr>
            <a:xfrm>
              <a:off x="2345143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0" name="Google Shape;26241;p46"/>
            <p:cNvSpPr/>
            <p:nvPr/>
          </p:nvSpPr>
          <p:spPr>
            <a:xfrm>
              <a:off x="246465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1" name="Google Shape;26242;p46"/>
            <p:cNvSpPr/>
            <p:nvPr/>
          </p:nvSpPr>
          <p:spPr>
            <a:xfrm>
              <a:off x="2584159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2" name="Google Shape;26243;p46"/>
            <p:cNvSpPr/>
            <p:nvPr/>
          </p:nvSpPr>
          <p:spPr>
            <a:xfrm>
              <a:off x="270366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3" name="Google Shape;26244;p46"/>
            <p:cNvSpPr/>
            <p:nvPr/>
          </p:nvSpPr>
          <p:spPr>
            <a:xfrm>
              <a:off x="2823176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4" name="Google Shape;26245;p46"/>
            <p:cNvSpPr/>
            <p:nvPr/>
          </p:nvSpPr>
          <p:spPr>
            <a:xfrm>
              <a:off x="294268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5" name="Google Shape;26246;p46"/>
            <p:cNvSpPr/>
            <p:nvPr/>
          </p:nvSpPr>
          <p:spPr>
            <a:xfrm>
              <a:off x="3062192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6" name="Google Shape;26247;p46"/>
            <p:cNvSpPr/>
            <p:nvPr/>
          </p:nvSpPr>
          <p:spPr>
            <a:xfrm>
              <a:off x="3181700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7" name="Google Shape;26248;p46"/>
            <p:cNvSpPr/>
            <p:nvPr/>
          </p:nvSpPr>
          <p:spPr>
            <a:xfrm>
              <a:off x="3301209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8" name="Google Shape;26249;p46"/>
            <p:cNvSpPr/>
            <p:nvPr/>
          </p:nvSpPr>
          <p:spPr>
            <a:xfrm>
              <a:off x="342071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9" name="Google Shape;26250;p46"/>
            <p:cNvSpPr/>
            <p:nvPr/>
          </p:nvSpPr>
          <p:spPr>
            <a:xfrm>
              <a:off x="313503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0" name="Google Shape;26251;p46"/>
            <p:cNvSpPr/>
            <p:nvPr/>
          </p:nvSpPr>
          <p:spPr>
            <a:xfrm>
              <a:off x="43301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1" name="Google Shape;26252;p46"/>
            <p:cNvSpPr/>
            <p:nvPr/>
          </p:nvSpPr>
          <p:spPr>
            <a:xfrm>
              <a:off x="552519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2" name="Google Shape;26253;p46"/>
            <p:cNvSpPr/>
            <p:nvPr/>
          </p:nvSpPr>
          <p:spPr>
            <a:xfrm>
              <a:off x="67202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3" name="Google Shape;26254;p46"/>
            <p:cNvSpPr/>
            <p:nvPr/>
          </p:nvSpPr>
          <p:spPr>
            <a:xfrm>
              <a:off x="791536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4" name="Google Shape;26255;p46"/>
            <p:cNvSpPr/>
            <p:nvPr/>
          </p:nvSpPr>
          <p:spPr>
            <a:xfrm>
              <a:off x="91104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5" name="Google Shape;26256;p46"/>
            <p:cNvSpPr/>
            <p:nvPr/>
          </p:nvSpPr>
          <p:spPr>
            <a:xfrm>
              <a:off x="1030552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6" name="Google Shape;26257;p46"/>
            <p:cNvSpPr/>
            <p:nvPr/>
          </p:nvSpPr>
          <p:spPr>
            <a:xfrm>
              <a:off x="1150060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7" name="Google Shape;26258;p46"/>
            <p:cNvSpPr/>
            <p:nvPr/>
          </p:nvSpPr>
          <p:spPr>
            <a:xfrm>
              <a:off x="1269568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8" name="Google Shape;26259;p46"/>
            <p:cNvSpPr/>
            <p:nvPr/>
          </p:nvSpPr>
          <p:spPr>
            <a:xfrm>
              <a:off x="138907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9" name="Google Shape;26260;p46"/>
            <p:cNvSpPr/>
            <p:nvPr/>
          </p:nvSpPr>
          <p:spPr>
            <a:xfrm>
              <a:off x="1508585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0" name="Google Shape;26261;p46"/>
            <p:cNvSpPr/>
            <p:nvPr/>
          </p:nvSpPr>
          <p:spPr>
            <a:xfrm>
              <a:off x="1628093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1" name="Google Shape;26262;p46"/>
            <p:cNvSpPr/>
            <p:nvPr/>
          </p:nvSpPr>
          <p:spPr>
            <a:xfrm>
              <a:off x="174760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2" name="Google Shape;26263;p46"/>
            <p:cNvSpPr/>
            <p:nvPr/>
          </p:nvSpPr>
          <p:spPr>
            <a:xfrm>
              <a:off x="1867110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3" name="Google Shape;26264;p46"/>
            <p:cNvSpPr/>
            <p:nvPr/>
          </p:nvSpPr>
          <p:spPr>
            <a:xfrm>
              <a:off x="1986618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4" name="Google Shape;26265;p46"/>
            <p:cNvSpPr/>
            <p:nvPr/>
          </p:nvSpPr>
          <p:spPr>
            <a:xfrm>
              <a:off x="2106126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5" name="Google Shape;26266;p46"/>
            <p:cNvSpPr/>
            <p:nvPr/>
          </p:nvSpPr>
          <p:spPr>
            <a:xfrm>
              <a:off x="222563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6" name="Google Shape;26267;p46"/>
            <p:cNvSpPr/>
            <p:nvPr/>
          </p:nvSpPr>
          <p:spPr>
            <a:xfrm>
              <a:off x="2345143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7" name="Google Shape;26268;p46"/>
            <p:cNvSpPr/>
            <p:nvPr/>
          </p:nvSpPr>
          <p:spPr>
            <a:xfrm>
              <a:off x="246465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8" name="Google Shape;26269;p46"/>
            <p:cNvSpPr/>
            <p:nvPr/>
          </p:nvSpPr>
          <p:spPr>
            <a:xfrm>
              <a:off x="2584159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9" name="Google Shape;26270;p46"/>
            <p:cNvSpPr/>
            <p:nvPr/>
          </p:nvSpPr>
          <p:spPr>
            <a:xfrm>
              <a:off x="270366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0" name="Google Shape;26271;p46"/>
            <p:cNvSpPr/>
            <p:nvPr/>
          </p:nvSpPr>
          <p:spPr>
            <a:xfrm>
              <a:off x="2823176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1" name="Google Shape;26272;p46"/>
            <p:cNvSpPr/>
            <p:nvPr/>
          </p:nvSpPr>
          <p:spPr>
            <a:xfrm>
              <a:off x="294268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2" name="Google Shape;26273;p46"/>
            <p:cNvSpPr/>
            <p:nvPr/>
          </p:nvSpPr>
          <p:spPr>
            <a:xfrm>
              <a:off x="3062192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3" name="Google Shape;26274;p46"/>
            <p:cNvSpPr/>
            <p:nvPr/>
          </p:nvSpPr>
          <p:spPr>
            <a:xfrm>
              <a:off x="3181700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4" name="Google Shape;26275;p46"/>
            <p:cNvSpPr/>
            <p:nvPr/>
          </p:nvSpPr>
          <p:spPr>
            <a:xfrm>
              <a:off x="3301209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5" name="Google Shape;26276;p46"/>
            <p:cNvSpPr/>
            <p:nvPr/>
          </p:nvSpPr>
          <p:spPr>
            <a:xfrm>
              <a:off x="342071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6" name="Google Shape;26277;p46"/>
            <p:cNvSpPr/>
            <p:nvPr/>
          </p:nvSpPr>
          <p:spPr>
            <a:xfrm>
              <a:off x="313503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7" name="Google Shape;26278;p46"/>
            <p:cNvSpPr/>
            <p:nvPr/>
          </p:nvSpPr>
          <p:spPr>
            <a:xfrm>
              <a:off x="43301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8" name="Google Shape;26279;p46"/>
            <p:cNvSpPr/>
            <p:nvPr/>
          </p:nvSpPr>
          <p:spPr>
            <a:xfrm>
              <a:off x="552519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9" name="Google Shape;26280;p46"/>
            <p:cNvSpPr/>
            <p:nvPr/>
          </p:nvSpPr>
          <p:spPr>
            <a:xfrm>
              <a:off x="67202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0" name="Google Shape;26281;p46"/>
            <p:cNvSpPr/>
            <p:nvPr/>
          </p:nvSpPr>
          <p:spPr>
            <a:xfrm>
              <a:off x="791536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1" name="Google Shape;26282;p46"/>
            <p:cNvSpPr/>
            <p:nvPr/>
          </p:nvSpPr>
          <p:spPr>
            <a:xfrm>
              <a:off x="91104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2" name="Google Shape;26283;p46"/>
            <p:cNvSpPr/>
            <p:nvPr/>
          </p:nvSpPr>
          <p:spPr>
            <a:xfrm>
              <a:off x="1030552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3" name="Google Shape;26284;p46"/>
            <p:cNvSpPr/>
            <p:nvPr/>
          </p:nvSpPr>
          <p:spPr>
            <a:xfrm>
              <a:off x="1150060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4" name="Google Shape;26285;p46"/>
            <p:cNvSpPr/>
            <p:nvPr/>
          </p:nvSpPr>
          <p:spPr>
            <a:xfrm>
              <a:off x="1269568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5" name="Google Shape;26286;p46"/>
            <p:cNvSpPr/>
            <p:nvPr/>
          </p:nvSpPr>
          <p:spPr>
            <a:xfrm>
              <a:off x="138907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6" name="Google Shape;26287;p46"/>
            <p:cNvSpPr/>
            <p:nvPr/>
          </p:nvSpPr>
          <p:spPr>
            <a:xfrm>
              <a:off x="1508585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7" name="Google Shape;26288;p46"/>
            <p:cNvSpPr/>
            <p:nvPr/>
          </p:nvSpPr>
          <p:spPr>
            <a:xfrm>
              <a:off x="1628093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8" name="Google Shape;26289;p46"/>
            <p:cNvSpPr/>
            <p:nvPr/>
          </p:nvSpPr>
          <p:spPr>
            <a:xfrm>
              <a:off x="174760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9" name="Google Shape;26290;p46"/>
            <p:cNvSpPr/>
            <p:nvPr/>
          </p:nvSpPr>
          <p:spPr>
            <a:xfrm>
              <a:off x="1867110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0" name="Google Shape;26291;p46"/>
            <p:cNvSpPr/>
            <p:nvPr/>
          </p:nvSpPr>
          <p:spPr>
            <a:xfrm>
              <a:off x="1986618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1" name="Google Shape;26292;p46"/>
            <p:cNvSpPr/>
            <p:nvPr/>
          </p:nvSpPr>
          <p:spPr>
            <a:xfrm>
              <a:off x="2106126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2" name="Google Shape;26293;p46"/>
            <p:cNvSpPr/>
            <p:nvPr/>
          </p:nvSpPr>
          <p:spPr>
            <a:xfrm>
              <a:off x="222563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3" name="Google Shape;26294;p46"/>
            <p:cNvSpPr/>
            <p:nvPr/>
          </p:nvSpPr>
          <p:spPr>
            <a:xfrm>
              <a:off x="2345143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4" name="Google Shape;26295;p46"/>
            <p:cNvSpPr/>
            <p:nvPr/>
          </p:nvSpPr>
          <p:spPr>
            <a:xfrm>
              <a:off x="246465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5" name="Google Shape;26296;p46"/>
            <p:cNvSpPr/>
            <p:nvPr/>
          </p:nvSpPr>
          <p:spPr>
            <a:xfrm>
              <a:off x="2584159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6" name="Google Shape;26297;p46"/>
            <p:cNvSpPr/>
            <p:nvPr/>
          </p:nvSpPr>
          <p:spPr>
            <a:xfrm>
              <a:off x="270366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7" name="Google Shape;26298;p46"/>
            <p:cNvSpPr/>
            <p:nvPr/>
          </p:nvSpPr>
          <p:spPr>
            <a:xfrm>
              <a:off x="2823176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8" name="Google Shape;26299;p46"/>
            <p:cNvSpPr/>
            <p:nvPr/>
          </p:nvSpPr>
          <p:spPr>
            <a:xfrm>
              <a:off x="294268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9" name="Google Shape;26300;p46"/>
            <p:cNvSpPr/>
            <p:nvPr/>
          </p:nvSpPr>
          <p:spPr>
            <a:xfrm>
              <a:off x="3062192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0" name="Google Shape;26301;p46"/>
            <p:cNvSpPr/>
            <p:nvPr/>
          </p:nvSpPr>
          <p:spPr>
            <a:xfrm>
              <a:off x="3181700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1" name="Google Shape;26302;p46"/>
            <p:cNvSpPr/>
            <p:nvPr/>
          </p:nvSpPr>
          <p:spPr>
            <a:xfrm>
              <a:off x="3301209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2" name="Google Shape;26303;p46"/>
            <p:cNvSpPr/>
            <p:nvPr/>
          </p:nvSpPr>
          <p:spPr>
            <a:xfrm>
              <a:off x="342071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3" name="Google Shape;26304;p46"/>
            <p:cNvSpPr/>
            <p:nvPr/>
          </p:nvSpPr>
          <p:spPr>
            <a:xfrm>
              <a:off x="313503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4" name="Google Shape;26305;p46"/>
            <p:cNvSpPr/>
            <p:nvPr/>
          </p:nvSpPr>
          <p:spPr>
            <a:xfrm>
              <a:off x="43301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5" name="Google Shape;26306;p46"/>
            <p:cNvSpPr/>
            <p:nvPr/>
          </p:nvSpPr>
          <p:spPr>
            <a:xfrm>
              <a:off x="552519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6" name="Google Shape;26307;p46"/>
            <p:cNvSpPr/>
            <p:nvPr/>
          </p:nvSpPr>
          <p:spPr>
            <a:xfrm>
              <a:off x="67202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7" name="Google Shape;26308;p46"/>
            <p:cNvSpPr/>
            <p:nvPr/>
          </p:nvSpPr>
          <p:spPr>
            <a:xfrm>
              <a:off x="791536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8" name="Google Shape;26309;p46"/>
            <p:cNvSpPr/>
            <p:nvPr/>
          </p:nvSpPr>
          <p:spPr>
            <a:xfrm>
              <a:off x="91104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9" name="Google Shape;26310;p46"/>
            <p:cNvSpPr/>
            <p:nvPr/>
          </p:nvSpPr>
          <p:spPr>
            <a:xfrm>
              <a:off x="1030552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0" name="Google Shape;26311;p46"/>
            <p:cNvSpPr/>
            <p:nvPr/>
          </p:nvSpPr>
          <p:spPr>
            <a:xfrm>
              <a:off x="1150060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1" name="Google Shape;26312;p46"/>
            <p:cNvSpPr/>
            <p:nvPr/>
          </p:nvSpPr>
          <p:spPr>
            <a:xfrm>
              <a:off x="1269568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2" name="Google Shape;26313;p46"/>
            <p:cNvSpPr/>
            <p:nvPr/>
          </p:nvSpPr>
          <p:spPr>
            <a:xfrm>
              <a:off x="138907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3" name="Google Shape;26314;p46"/>
            <p:cNvSpPr/>
            <p:nvPr/>
          </p:nvSpPr>
          <p:spPr>
            <a:xfrm>
              <a:off x="1508585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4" name="Google Shape;26315;p46"/>
            <p:cNvSpPr/>
            <p:nvPr/>
          </p:nvSpPr>
          <p:spPr>
            <a:xfrm>
              <a:off x="1628093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5" name="Google Shape;26316;p46"/>
            <p:cNvSpPr/>
            <p:nvPr/>
          </p:nvSpPr>
          <p:spPr>
            <a:xfrm>
              <a:off x="174760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6" name="Google Shape;26317;p46"/>
            <p:cNvSpPr/>
            <p:nvPr/>
          </p:nvSpPr>
          <p:spPr>
            <a:xfrm>
              <a:off x="1867110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7" name="Google Shape;26318;p46"/>
            <p:cNvSpPr/>
            <p:nvPr/>
          </p:nvSpPr>
          <p:spPr>
            <a:xfrm>
              <a:off x="1986618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8" name="Google Shape;26319;p46"/>
            <p:cNvSpPr/>
            <p:nvPr/>
          </p:nvSpPr>
          <p:spPr>
            <a:xfrm>
              <a:off x="2106126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9" name="Google Shape;26320;p46"/>
            <p:cNvSpPr/>
            <p:nvPr/>
          </p:nvSpPr>
          <p:spPr>
            <a:xfrm>
              <a:off x="222563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0" name="Google Shape;26321;p46"/>
            <p:cNvSpPr/>
            <p:nvPr/>
          </p:nvSpPr>
          <p:spPr>
            <a:xfrm>
              <a:off x="2345143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1" name="Google Shape;26322;p46"/>
            <p:cNvSpPr/>
            <p:nvPr/>
          </p:nvSpPr>
          <p:spPr>
            <a:xfrm>
              <a:off x="246465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2" name="Google Shape;26323;p46"/>
            <p:cNvSpPr/>
            <p:nvPr/>
          </p:nvSpPr>
          <p:spPr>
            <a:xfrm>
              <a:off x="2584159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3" name="Google Shape;26324;p46"/>
            <p:cNvSpPr/>
            <p:nvPr/>
          </p:nvSpPr>
          <p:spPr>
            <a:xfrm>
              <a:off x="270366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4" name="Google Shape;26325;p46"/>
            <p:cNvSpPr/>
            <p:nvPr/>
          </p:nvSpPr>
          <p:spPr>
            <a:xfrm>
              <a:off x="2823176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5" name="Google Shape;26326;p46"/>
            <p:cNvSpPr/>
            <p:nvPr/>
          </p:nvSpPr>
          <p:spPr>
            <a:xfrm>
              <a:off x="294268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6" name="Google Shape;26327;p46"/>
            <p:cNvSpPr/>
            <p:nvPr/>
          </p:nvSpPr>
          <p:spPr>
            <a:xfrm>
              <a:off x="3062192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7" name="Google Shape;26328;p46"/>
            <p:cNvSpPr/>
            <p:nvPr/>
          </p:nvSpPr>
          <p:spPr>
            <a:xfrm>
              <a:off x="3181700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8" name="Google Shape;26329;p46"/>
            <p:cNvSpPr/>
            <p:nvPr/>
          </p:nvSpPr>
          <p:spPr>
            <a:xfrm>
              <a:off x="3301209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9" name="Google Shape;26330;p46"/>
            <p:cNvSpPr/>
            <p:nvPr/>
          </p:nvSpPr>
          <p:spPr>
            <a:xfrm>
              <a:off x="342071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0" name="Google Shape;26331;p46"/>
            <p:cNvSpPr/>
            <p:nvPr/>
          </p:nvSpPr>
          <p:spPr>
            <a:xfrm>
              <a:off x="313503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1" name="Google Shape;26332;p46"/>
            <p:cNvSpPr/>
            <p:nvPr/>
          </p:nvSpPr>
          <p:spPr>
            <a:xfrm>
              <a:off x="43301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2" name="Google Shape;26333;p46"/>
            <p:cNvSpPr/>
            <p:nvPr/>
          </p:nvSpPr>
          <p:spPr>
            <a:xfrm>
              <a:off x="552519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3" name="Google Shape;26334;p46"/>
            <p:cNvSpPr/>
            <p:nvPr/>
          </p:nvSpPr>
          <p:spPr>
            <a:xfrm>
              <a:off x="67202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4" name="Google Shape;26335;p46"/>
            <p:cNvSpPr/>
            <p:nvPr/>
          </p:nvSpPr>
          <p:spPr>
            <a:xfrm>
              <a:off x="791536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5" name="Google Shape;26336;p46"/>
            <p:cNvSpPr/>
            <p:nvPr/>
          </p:nvSpPr>
          <p:spPr>
            <a:xfrm>
              <a:off x="91104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6" name="Google Shape;26337;p46"/>
            <p:cNvSpPr/>
            <p:nvPr/>
          </p:nvSpPr>
          <p:spPr>
            <a:xfrm>
              <a:off x="1030552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7" name="Google Shape;26338;p46"/>
            <p:cNvSpPr/>
            <p:nvPr/>
          </p:nvSpPr>
          <p:spPr>
            <a:xfrm>
              <a:off x="1150060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8" name="Google Shape;26339;p46"/>
            <p:cNvSpPr/>
            <p:nvPr/>
          </p:nvSpPr>
          <p:spPr>
            <a:xfrm>
              <a:off x="1269568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9" name="Google Shape;26340;p46"/>
            <p:cNvSpPr/>
            <p:nvPr/>
          </p:nvSpPr>
          <p:spPr>
            <a:xfrm>
              <a:off x="138907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0" name="Google Shape;26341;p46"/>
            <p:cNvSpPr/>
            <p:nvPr/>
          </p:nvSpPr>
          <p:spPr>
            <a:xfrm>
              <a:off x="1508585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1" name="Google Shape;26342;p46"/>
            <p:cNvSpPr/>
            <p:nvPr/>
          </p:nvSpPr>
          <p:spPr>
            <a:xfrm>
              <a:off x="1628093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2" name="Google Shape;26343;p46"/>
            <p:cNvSpPr/>
            <p:nvPr/>
          </p:nvSpPr>
          <p:spPr>
            <a:xfrm>
              <a:off x="174760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3" name="Google Shape;26344;p46"/>
            <p:cNvSpPr/>
            <p:nvPr/>
          </p:nvSpPr>
          <p:spPr>
            <a:xfrm>
              <a:off x="1867110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4" name="Google Shape;26345;p46"/>
            <p:cNvSpPr/>
            <p:nvPr/>
          </p:nvSpPr>
          <p:spPr>
            <a:xfrm>
              <a:off x="1986618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5" name="Google Shape;26346;p46"/>
            <p:cNvSpPr/>
            <p:nvPr/>
          </p:nvSpPr>
          <p:spPr>
            <a:xfrm>
              <a:off x="2106126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6" name="Google Shape;26347;p46"/>
            <p:cNvSpPr/>
            <p:nvPr/>
          </p:nvSpPr>
          <p:spPr>
            <a:xfrm>
              <a:off x="222563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7" name="Google Shape;26348;p46"/>
            <p:cNvSpPr/>
            <p:nvPr/>
          </p:nvSpPr>
          <p:spPr>
            <a:xfrm>
              <a:off x="2345143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8" name="Google Shape;26349;p46"/>
            <p:cNvSpPr/>
            <p:nvPr/>
          </p:nvSpPr>
          <p:spPr>
            <a:xfrm>
              <a:off x="246465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9" name="Google Shape;26350;p46"/>
            <p:cNvSpPr/>
            <p:nvPr/>
          </p:nvSpPr>
          <p:spPr>
            <a:xfrm>
              <a:off x="2584159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0" name="Google Shape;26351;p46"/>
            <p:cNvSpPr/>
            <p:nvPr/>
          </p:nvSpPr>
          <p:spPr>
            <a:xfrm>
              <a:off x="270366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1" name="Google Shape;26352;p46"/>
            <p:cNvSpPr/>
            <p:nvPr/>
          </p:nvSpPr>
          <p:spPr>
            <a:xfrm>
              <a:off x="2823176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2" name="Google Shape;26353;p46"/>
            <p:cNvSpPr/>
            <p:nvPr/>
          </p:nvSpPr>
          <p:spPr>
            <a:xfrm>
              <a:off x="294268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3" name="Google Shape;26354;p46"/>
            <p:cNvSpPr/>
            <p:nvPr/>
          </p:nvSpPr>
          <p:spPr>
            <a:xfrm>
              <a:off x="3062192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4" name="Google Shape;26355;p46"/>
            <p:cNvSpPr/>
            <p:nvPr/>
          </p:nvSpPr>
          <p:spPr>
            <a:xfrm>
              <a:off x="3181700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5" name="Google Shape;26356;p46"/>
            <p:cNvSpPr/>
            <p:nvPr/>
          </p:nvSpPr>
          <p:spPr>
            <a:xfrm>
              <a:off x="3301209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6" name="Google Shape;26357;p46"/>
            <p:cNvSpPr/>
            <p:nvPr/>
          </p:nvSpPr>
          <p:spPr>
            <a:xfrm>
              <a:off x="342071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7" name="Google Shape;26358;p46"/>
            <p:cNvSpPr/>
            <p:nvPr/>
          </p:nvSpPr>
          <p:spPr>
            <a:xfrm>
              <a:off x="313503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8" name="Google Shape;26359;p46"/>
            <p:cNvSpPr/>
            <p:nvPr/>
          </p:nvSpPr>
          <p:spPr>
            <a:xfrm>
              <a:off x="43301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9" name="Google Shape;26360;p46"/>
            <p:cNvSpPr/>
            <p:nvPr/>
          </p:nvSpPr>
          <p:spPr>
            <a:xfrm>
              <a:off x="552519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0" name="Google Shape;26361;p46"/>
            <p:cNvSpPr/>
            <p:nvPr/>
          </p:nvSpPr>
          <p:spPr>
            <a:xfrm>
              <a:off x="67202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1" name="Google Shape;26362;p46"/>
            <p:cNvSpPr/>
            <p:nvPr/>
          </p:nvSpPr>
          <p:spPr>
            <a:xfrm>
              <a:off x="791536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2" name="Google Shape;26363;p46"/>
            <p:cNvSpPr/>
            <p:nvPr/>
          </p:nvSpPr>
          <p:spPr>
            <a:xfrm>
              <a:off x="91104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3" name="Google Shape;26364;p46"/>
            <p:cNvSpPr/>
            <p:nvPr/>
          </p:nvSpPr>
          <p:spPr>
            <a:xfrm>
              <a:off x="1030552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4" name="Google Shape;26365;p46"/>
            <p:cNvSpPr/>
            <p:nvPr/>
          </p:nvSpPr>
          <p:spPr>
            <a:xfrm>
              <a:off x="1150060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5" name="Google Shape;26366;p46"/>
            <p:cNvSpPr/>
            <p:nvPr/>
          </p:nvSpPr>
          <p:spPr>
            <a:xfrm>
              <a:off x="1269568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6" name="Google Shape;26367;p46"/>
            <p:cNvSpPr/>
            <p:nvPr/>
          </p:nvSpPr>
          <p:spPr>
            <a:xfrm>
              <a:off x="138907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7" name="Google Shape;26368;p46"/>
            <p:cNvSpPr/>
            <p:nvPr/>
          </p:nvSpPr>
          <p:spPr>
            <a:xfrm>
              <a:off x="1508585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8" name="Google Shape;26369;p46"/>
            <p:cNvSpPr/>
            <p:nvPr/>
          </p:nvSpPr>
          <p:spPr>
            <a:xfrm>
              <a:off x="1628093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9" name="Google Shape;26370;p46"/>
            <p:cNvSpPr/>
            <p:nvPr/>
          </p:nvSpPr>
          <p:spPr>
            <a:xfrm>
              <a:off x="174760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0" name="Google Shape;26371;p46"/>
            <p:cNvSpPr/>
            <p:nvPr/>
          </p:nvSpPr>
          <p:spPr>
            <a:xfrm>
              <a:off x="1867110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1" name="Google Shape;26372;p46"/>
            <p:cNvSpPr/>
            <p:nvPr/>
          </p:nvSpPr>
          <p:spPr>
            <a:xfrm>
              <a:off x="1986618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2" name="Google Shape;26373;p46"/>
            <p:cNvSpPr/>
            <p:nvPr/>
          </p:nvSpPr>
          <p:spPr>
            <a:xfrm>
              <a:off x="2106126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3" name="Google Shape;26374;p46"/>
            <p:cNvSpPr/>
            <p:nvPr/>
          </p:nvSpPr>
          <p:spPr>
            <a:xfrm>
              <a:off x="222563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4" name="Google Shape;26375;p46"/>
            <p:cNvSpPr/>
            <p:nvPr/>
          </p:nvSpPr>
          <p:spPr>
            <a:xfrm>
              <a:off x="2345143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5" name="Google Shape;26376;p46"/>
            <p:cNvSpPr/>
            <p:nvPr/>
          </p:nvSpPr>
          <p:spPr>
            <a:xfrm>
              <a:off x="246465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6" name="Google Shape;26377;p46"/>
            <p:cNvSpPr/>
            <p:nvPr/>
          </p:nvSpPr>
          <p:spPr>
            <a:xfrm>
              <a:off x="2584159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7" name="Google Shape;26378;p46"/>
            <p:cNvSpPr/>
            <p:nvPr/>
          </p:nvSpPr>
          <p:spPr>
            <a:xfrm>
              <a:off x="270366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8" name="Google Shape;26379;p46"/>
            <p:cNvSpPr/>
            <p:nvPr/>
          </p:nvSpPr>
          <p:spPr>
            <a:xfrm>
              <a:off x="2823176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9" name="Google Shape;26380;p46"/>
            <p:cNvSpPr/>
            <p:nvPr/>
          </p:nvSpPr>
          <p:spPr>
            <a:xfrm>
              <a:off x="294268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0" name="Google Shape;26381;p46"/>
            <p:cNvSpPr/>
            <p:nvPr/>
          </p:nvSpPr>
          <p:spPr>
            <a:xfrm>
              <a:off x="3062192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1" name="Google Shape;26382;p46"/>
            <p:cNvSpPr/>
            <p:nvPr/>
          </p:nvSpPr>
          <p:spPr>
            <a:xfrm>
              <a:off x="3181700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2" name="Google Shape;26383;p46"/>
            <p:cNvSpPr/>
            <p:nvPr/>
          </p:nvSpPr>
          <p:spPr>
            <a:xfrm>
              <a:off x="3301209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3" name="Google Shape;26384;p46"/>
            <p:cNvSpPr/>
            <p:nvPr/>
          </p:nvSpPr>
          <p:spPr>
            <a:xfrm>
              <a:off x="342071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4" name="Google Shape;26385;p46"/>
            <p:cNvSpPr/>
            <p:nvPr/>
          </p:nvSpPr>
          <p:spPr>
            <a:xfrm>
              <a:off x="313503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5" name="Google Shape;26386;p46"/>
            <p:cNvSpPr/>
            <p:nvPr/>
          </p:nvSpPr>
          <p:spPr>
            <a:xfrm>
              <a:off x="43301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6" name="Google Shape;26387;p46"/>
            <p:cNvSpPr/>
            <p:nvPr/>
          </p:nvSpPr>
          <p:spPr>
            <a:xfrm>
              <a:off x="552519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7" name="Google Shape;26388;p46"/>
            <p:cNvSpPr/>
            <p:nvPr/>
          </p:nvSpPr>
          <p:spPr>
            <a:xfrm>
              <a:off x="67202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8" name="Google Shape;26389;p46"/>
            <p:cNvSpPr/>
            <p:nvPr/>
          </p:nvSpPr>
          <p:spPr>
            <a:xfrm>
              <a:off x="791536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9" name="Google Shape;26390;p46"/>
            <p:cNvSpPr/>
            <p:nvPr/>
          </p:nvSpPr>
          <p:spPr>
            <a:xfrm>
              <a:off x="91104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0" name="Google Shape;26391;p46"/>
            <p:cNvSpPr/>
            <p:nvPr/>
          </p:nvSpPr>
          <p:spPr>
            <a:xfrm>
              <a:off x="1030552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1" name="Google Shape;26392;p46"/>
            <p:cNvSpPr/>
            <p:nvPr/>
          </p:nvSpPr>
          <p:spPr>
            <a:xfrm>
              <a:off x="1150060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2" name="Google Shape;26393;p46"/>
            <p:cNvSpPr/>
            <p:nvPr/>
          </p:nvSpPr>
          <p:spPr>
            <a:xfrm>
              <a:off x="1269568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3" name="Google Shape;26394;p46"/>
            <p:cNvSpPr/>
            <p:nvPr/>
          </p:nvSpPr>
          <p:spPr>
            <a:xfrm>
              <a:off x="138907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4" name="Google Shape;26395;p46"/>
            <p:cNvSpPr/>
            <p:nvPr/>
          </p:nvSpPr>
          <p:spPr>
            <a:xfrm>
              <a:off x="1508585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5" name="Google Shape;26396;p46"/>
            <p:cNvSpPr/>
            <p:nvPr/>
          </p:nvSpPr>
          <p:spPr>
            <a:xfrm>
              <a:off x="1628093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6" name="Google Shape;26397;p46"/>
            <p:cNvSpPr/>
            <p:nvPr/>
          </p:nvSpPr>
          <p:spPr>
            <a:xfrm>
              <a:off x="174760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7" name="Google Shape;26398;p46"/>
            <p:cNvSpPr/>
            <p:nvPr/>
          </p:nvSpPr>
          <p:spPr>
            <a:xfrm>
              <a:off x="1867110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8" name="Google Shape;26399;p46"/>
            <p:cNvSpPr/>
            <p:nvPr/>
          </p:nvSpPr>
          <p:spPr>
            <a:xfrm>
              <a:off x="1986618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9" name="Google Shape;26400;p46"/>
            <p:cNvSpPr/>
            <p:nvPr/>
          </p:nvSpPr>
          <p:spPr>
            <a:xfrm>
              <a:off x="2106126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0" name="Google Shape;26401;p46"/>
            <p:cNvSpPr/>
            <p:nvPr/>
          </p:nvSpPr>
          <p:spPr>
            <a:xfrm>
              <a:off x="222563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1" name="Google Shape;26402;p46"/>
            <p:cNvSpPr/>
            <p:nvPr/>
          </p:nvSpPr>
          <p:spPr>
            <a:xfrm>
              <a:off x="2345143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2" name="Google Shape;26403;p46"/>
            <p:cNvSpPr/>
            <p:nvPr/>
          </p:nvSpPr>
          <p:spPr>
            <a:xfrm>
              <a:off x="246465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3" name="Google Shape;26404;p46"/>
            <p:cNvSpPr/>
            <p:nvPr/>
          </p:nvSpPr>
          <p:spPr>
            <a:xfrm>
              <a:off x="2584159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4" name="Google Shape;26405;p46"/>
            <p:cNvSpPr/>
            <p:nvPr/>
          </p:nvSpPr>
          <p:spPr>
            <a:xfrm>
              <a:off x="270366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5" name="Google Shape;26406;p46"/>
            <p:cNvSpPr/>
            <p:nvPr/>
          </p:nvSpPr>
          <p:spPr>
            <a:xfrm>
              <a:off x="2823176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6" name="Google Shape;26407;p46"/>
            <p:cNvSpPr/>
            <p:nvPr/>
          </p:nvSpPr>
          <p:spPr>
            <a:xfrm>
              <a:off x="294268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7" name="Google Shape;26408;p46"/>
            <p:cNvSpPr/>
            <p:nvPr/>
          </p:nvSpPr>
          <p:spPr>
            <a:xfrm>
              <a:off x="3062192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8" name="Google Shape;26409;p46"/>
            <p:cNvSpPr/>
            <p:nvPr/>
          </p:nvSpPr>
          <p:spPr>
            <a:xfrm>
              <a:off x="3181700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9" name="Google Shape;26410;p46"/>
            <p:cNvSpPr/>
            <p:nvPr/>
          </p:nvSpPr>
          <p:spPr>
            <a:xfrm>
              <a:off x="3301209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0" name="Google Shape;26411;p46"/>
            <p:cNvSpPr/>
            <p:nvPr/>
          </p:nvSpPr>
          <p:spPr>
            <a:xfrm>
              <a:off x="342071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1" name="Google Shape;26412;p46"/>
            <p:cNvSpPr/>
            <p:nvPr/>
          </p:nvSpPr>
          <p:spPr>
            <a:xfrm>
              <a:off x="313503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2" name="Google Shape;26413;p46"/>
            <p:cNvSpPr/>
            <p:nvPr/>
          </p:nvSpPr>
          <p:spPr>
            <a:xfrm>
              <a:off x="43301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3" name="Google Shape;26414;p46"/>
            <p:cNvSpPr/>
            <p:nvPr/>
          </p:nvSpPr>
          <p:spPr>
            <a:xfrm>
              <a:off x="552519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4" name="Google Shape;26415;p46"/>
            <p:cNvSpPr/>
            <p:nvPr/>
          </p:nvSpPr>
          <p:spPr>
            <a:xfrm>
              <a:off x="67202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5" name="Google Shape;26416;p46"/>
            <p:cNvSpPr/>
            <p:nvPr/>
          </p:nvSpPr>
          <p:spPr>
            <a:xfrm>
              <a:off x="791536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6" name="Google Shape;26417;p46"/>
            <p:cNvSpPr/>
            <p:nvPr/>
          </p:nvSpPr>
          <p:spPr>
            <a:xfrm>
              <a:off x="91104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7" name="Google Shape;26418;p46"/>
            <p:cNvSpPr/>
            <p:nvPr/>
          </p:nvSpPr>
          <p:spPr>
            <a:xfrm>
              <a:off x="1030552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8" name="Google Shape;26419;p46"/>
            <p:cNvSpPr/>
            <p:nvPr/>
          </p:nvSpPr>
          <p:spPr>
            <a:xfrm>
              <a:off x="1150060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9" name="Google Shape;26420;p46"/>
            <p:cNvSpPr/>
            <p:nvPr/>
          </p:nvSpPr>
          <p:spPr>
            <a:xfrm>
              <a:off x="1269568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0" name="Google Shape;26421;p46"/>
            <p:cNvSpPr/>
            <p:nvPr/>
          </p:nvSpPr>
          <p:spPr>
            <a:xfrm>
              <a:off x="138907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1" name="Google Shape;26422;p46"/>
            <p:cNvSpPr/>
            <p:nvPr/>
          </p:nvSpPr>
          <p:spPr>
            <a:xfrm>
              <a:off x="1508585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2" name="Google Shape;26423;p46"/>
            <p:cNvSpPr/>
            <p:nvPr/>
          </p:nvSpPr>
          <p:spPr>
            <a:xfrm>
              <a:off x="1628093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3" name="Google Shape;26424;p46"/>
            <p:cNvSpPr/>
            <p:nvPr/>
          </p:nvSpPr>
          <p:spPr>
            <a:xfrm>
              <a:off x="174760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4" name="Google Shape;26425;p46"/>
            <p:cNvSpPr/>
            <p:nvPr/>
          </p:nvSpPr>
          <p:spPr>
            <a:xfrm>
              <a:off x="1867110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5" name="Google Shape;26426;p46"/>
            <p:cNvSpPr/>
            <p:nvPr/>
          </p:nvSpPr>
          <p:spPr>
            <a:xfrm>
              <a:off x="1986618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6" name="Google Shape;26427;p46"/>
            <p:cNvSpPr/>
            <p:nvPr/>
          </p:nvSpPr>
          <p:spPr>
            <a:xfrm>
              <a:off x="2106126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7" name="Google Shape;26428;p46"/>
            <p:cNvSpPr/>
            <p:nvPr/>
          </p:nvSpPr>
          <p:spPr>
            <a:xfrm>
              <a:off x="222563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8" name="Google Shape;26429;p46"/>
            <p:cNvSpPr/>
            <p:nvPr/>
          </p:nvSpPr>
          <p:spPr>
            <a:xfrm>
              <a:off x="2345143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9" name="Google Shape;26430;p46"/>
            <p:cNvSpPr/>
            <p:nvPr/>
          </p:nvSpPr>
          <p:spPr>
            <a:xfrm>
              <a:off x="246465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50" name="Google Shape;26431;p46"/>
            <p:cNvSpPr/>
            <p:nvPr/>
          </p:nvSpPr>
          <p:spPr>
            <a:xfrm>
              <a:off x="2584159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51" name="Google Shape;26432;p46"/>
            <p:cNvSpPr/>
            <p:nvPr/>
          </p:nvSpPr>
          <p:spPr>
            <a:xfrm>
              <a:off x="270366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52" name="Google Shape;26433;p46"/>
            <p:cNvSpPr/>
            <p:nvPr/>
          </p:nvSpPr>
          <p:spPr>
            <a:xfrm>
              <a:off x="2823176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53" name="Google Shape;26434;p46"/>
            <p:cNvSpPr/>
            <p:nvPr/>
          </p:nvSpPr>
          <p:spPr>
            <a:xfrm>
              <a:off x="294268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54" name="Google Shape;26435;p46"/>
            <p:cNvSpPr/>
            <p:nvPr/>
          </p:nvSpPr>
          <p:spPr>
            <a:xfrm>
              <a:off x="3062192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55" name="Google Shape;26436;p46"/>
            <p:cNvSpPr/>
            <p:nvPr/>
          </p:nvSpPr>
          <p:spPr>
            <a:xfrm>
              <a:off x="3181700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56" name="Google Shape;26437;p46"/>
            <p:cNvSpPr/>
            <p:nvPr/>
          </p:nvSpPr>
          <p:spPr>
            <a:xfrm>
              <a:off x="3301209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57" name="Google Shape;26438;p46"/>
            <p:cNvSpPr/>
            <p:nvPr/>
          </p:nvSpPr>
          <p:spPr>
            <a:xfrm>
              <a:off x="342071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</p:grpSp>
      <p:pic>
        <p:nvPicPr>
          <p:cNvPr id="2" name="Picture 1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2" y="38530"/>
            <a:ext cx="1462310" cy="497930"/>
          </a:xfrm>
          <a:prstGeom prst="rect">
            <a:avLst/>
          </a:prstGeom>
        </p:spPr>
      </p:pic>
      <p:grpSp>
        <p:nvGrpSpPr>
          <p:cNvPr id="1058" name="Google Shape;26961;p50"/>
          <p:cNvGrpSpPr/>
          <p:nvPr/>
        </p:nvGrpSpPr>
        <p:grpSpPr>
          <a:xfrm>
            <a:off x="8842714" y="6500606"/>
            <a:ext cx="552644" cy="104645"/>
            <a:chOff x="3521300" y="154525"/>
            <a:chExt cx="1256175" cy="193500"/>
          </a:xfrm>
        </p:grpSpPr>
        <p:sp>
          <p:nvSpPr>
            <p:cNvPr id="1059" name="Google Shape;26962;p50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60" name="Google Shape;26963;p50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61" name="Google Shape;26964;p50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62" name="Google Shape;26965;p50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62173" y="6402801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AB8E35-4FEE-4645-8491-CA028CB2F532}" type="slidenum">
              <a:rPr lang="en-GB" altLang="en-US" smtClean="0"/>
            </a:fld>
            <a:endParaRPr lang="en-GB" altLang="en-US"/>
          </a:p>
        </p:txBody>
      </p:sp>
      <p:grpSp>
        <p:nvGrpSpPr>
          <p:cNvPr id="4" name="Google Shape;24876;p45"/>
          <p:cNvGrpSpPr/>
          <p:nvPr/>
        </p:nvGrpSpPr>
        <p:grpSpPr>
          <a:xfrm>
            <a:off x="339630" y="720003"/>
            <a:ext cx="9226554" cy="5418091"/>
            <a:chOff x="313503" y="540001"/>
            <a:chExt cx="8516819" cy="4063568"/>
          </a:xfrm>
          <a:solidFill>
            <a:srgbClr val="9D9D9D"/>
          </a:solidFill>
        </p:grpSpPr>
        <p:sp>
          <p:nvSpPr>
            <p:cNvPr id="5" name="Google Shape;24877;p45"/>
            <p:cNvSpPr/>
            <p:nvPr/>
          </p:nvSpPr>
          <p:spPr>
            <a:xfrm>
              <a:off x="313503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" name="Google Shape;24878;p45"/>
            <p:cNvSpPr/>
            <p:nvPr/>
          </p:nvSpPr>
          <p:spPr>
            <a:xfrm>
              <a:off x="43301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" name="Google Shape;24879;p45"/>
            <p:cNvSpPr/>
            <p:nvPr/>
          </p:nvSpPr>
          <p:spPr>
            <a:xfrm>
              <a:off x="552519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" name="Google Shape;24880;p45"/>
            <p:cNvSpPr/>
            <p:nvPr/>
          </p:nvSpPr>
          <p:spPr>
            <a:xfrm>
              <a:off x="67202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" name="Google Shape;24881;p45"/>
            <p:cNvSpPr/>
            <p:nvPr/>
          </p:nvSpPr>
          <p:spPr>
            <a:xfrm>
              <a:off x="791536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" name="Google Shape;24882;p45"/>
            <p:cNvSpPr/>
            <p:nvPr/>
          </p:nvSpPr>
          <p:spPr>
            <a:xfrm>
              <a:off x="91104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" name="Google Shape;24883;p45"/>
            <p:cNvSpPr/>
            <p:nvPr/>
          </p:nvSpPr>
          <p:spPr>
            <a:xfrm>
              <a:off x="1030552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" name="Google Shape;24884;p45"/>
            <p:cNvSpPr/>
            <p:nvPr/>
          </p:nvSpPr>
          <p:spPr>
            <a:xfrm>
              <a:off x="820125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" name="Google Shape;24885;p45"/>
            <p:cNvSpPr/>
            <p:nvPr/>
          </p:nvSpPr>
          <p:spPr>
            <a:xfrm>
              <a:off x="832076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" name="Google Shape;24886;p45"/>
            <p:cNvSpPr/>
            <p:nvPr/>
          </p:nvSpPr>
          <p:spPr>
            <a:xfrm>
              <a:off x="844028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" name="Google Shape;24887;p45"/>
            <p:cNvSpPr/>
            <p:nvPr/>
          </p:nvSpPr>
          <p:spPr>
            <a:xfrm>
              <a:off x="855979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" name="Google Shape;24888;p45"/>
            <p:cNvSpPr/>
            <p:nvPr/>
          </p:nvSpPr>
          <p:spPr>
            <a:xfrm>
              <a:off x="8679308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" name="Google Shape;24889;p45"/>
            <p:cNvSpPr/>
            <p:nvPr/>
          </p:nvSpPr>
          <p:spPr>
            <a:xfrm>
              <a:off x="879882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" name="Google Shape;24890;p45"/>
            <p:cNvSpPr/>
            <p:nvPr/>
          </p:nvSpPr>
          <p:spPr>
            <a:xfrm>
              <a:off x="313503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" name="Google Shape;24891;p45"/>
            <p:cNvSpPr/>
            <p:nvPr/>
          </p:nvSpPr>
          <p:spPr>
            <a:xfrm>
              <a:off x="43301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" name="Google Shape;24892;p45"/>
            <p:cNvSpPr/>
            <p:nvPr/>
          </p:nvSpPr>
          <p:spPr>
            <a:xfrm>
              <a:off x="552519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" name="Google Shape;24893;p45"/>
            <p:cNvSpPr/>
            <p:nvPr/>
          </p:nvSpPr>
          <p:spPr>
            <a:xfrm>
              <a:off x="67202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" name="Google Shape;24894;p45"/>
            <p:cNvSpPr/>
            <p:nvPr/>
          </p:nvSpPr>
          <p:spPr>
            <a:xfrm>
              <a:off x="791536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" name="Google Shape;24895;p45"/>
            <p:cNvSpPr/>
            <p:nvPr/>
          </p:nvSpPr>
          <p:spPr>
            <a:xfrm>
              <a:off x="91104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" name="Google Shape;24896;p45"/>
            <p:cNvSpPr/>
            <p:nvPr/>
          </p:nvSpPr>
          <p:spPr>
            <a:xfrm>
              <a:off x="1030552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" name="Google Shape;24897;p45"/>
            <p:cNvSpPr/>
            <p:nvPr/>
          </p:nvSpPr>
          <p:spPr>
            <a:xfrm>
              <a:off x="820125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" name="Google Shape;24898;p45"/>
            <p:cNvSpPr/>
            <p:nvPr/>
          </p:nvSpPr>
          <p:spPr>
            <a:xfrm>
              <a:off x="832076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" name="Google Shape;24899;p45"/>
            <p:cNvSpPr/>
            <p:nvPr/>
          </p:nvSpPr>
          <p:spPr>
            <a:xfrm>
              <a:off x="844028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" name="Google Shape;24900;p45"/>
            <p:cNvSpPr/>
            <p:nvPr/>
          </p:nvSpPr>
          <p:spPr>
            <a:xfrm>
              <a:off x="855979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" name="Google Shape;24901;p45"/>
            <p:cNvSpPr/>
            <p:nvPr/>
          </p:nvSpPr>
          <p:spPr>
            <a:xfrm>
              <a:off x="8679308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" name="Google Shape;24902;p45"/>
            <p:cNvSpPr/>
            <p:nvPr/>
          </p:nvSpPr>
          <p:spPr>
            <a:xfrm>
              <a:off x="879882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" name="Google Shape;24903;p45"/>
            <p:cNvSpPr/>
            <p:nvPr/>
          </p:nvSpPr>
          <p:spPr>
            <a:xfrm>
              <a:off x="313503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" name="Google Shape;24904;p45"/>
            <p:cNvSpPr/>
            <p:nvPr/>
          </p:nvSpPr>
          <p:spPr>
            <a:xfrm>
              <a:off x="43301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" name="Google Shape;24905;p45"/>
            <p:cNvSpPr/>
            <p:nvPr/>
          </p:nvSpPr>
          <p:spPr>
            <a:xfrm>
              <a:off x="552519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" name="Google Shape;24906;p45"/>
            <p:cNvSpPr/>
            <p:nvPr/>
          </p:nvSpPr>
          <p:spPr>
            <a:xfrm>
              <a:off x="67202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" name="Google Shape;24907;p45"/>
            <p:cNvSpPr/>
            <p:nvPr/>
          </p:nvSpPr>
          <p:spPr>
            <a:xfrm>
              <a:off x="791536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" name="Google Shape;24908;p45"/>
            <p:cNvSpPr/>
            <p:nvPr/>
          </p:nvSpPr>
          <p:spPr>
            <a:xfrm>
              <a:off x="91104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" name="Google Shape;24909;p45"/>
            <p:cNvSpPr/>
            <p:nvPr/>
          </p:nvSpPr>
          <p:spPr>
            <a:xfrm>
              <a:off x="1030552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" name="Google Shape;24910;p45"/>
            <p:cNvSpPr/>
            <p:nvPr/>
          </p:nvSpPr>
          <p:spPr>
            <a:xfrm>
              <a:off x="820125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" name="Google Shape;24911;p45"/>
            <p:cNvSpPr/>
            <p:nvPr/>
          </p:nvSpPr>
          <p:spPr>
            <a:xfrm>
              <a:off x="832076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" name="Google Shape;24912;p45"/>
            <p:cNvSpPr/>
            <p:nvPr/>
          </p:nvSpPr>
          <p:spPr>
            <a:xfrm>
              <a:off x="844028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" name="Google Shape;24913;p45"/>
            <p:cNvSpPr/>
            <p:nvPr/>
          </p:nvSpPr>
          <p:spPr>
            <a:xfrm>
              <a:off x="855979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" name="Google Shape;24914;p45"/>
            <p:cNvSpPr/>
            <p:nvPr/>
          </p:nvSpPr>
          <p:spPr>
            <a:xfrm>
              <a:off x="8679308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" name="Google Shape;24915;p45"/>
            <p:cNvSpPr/>
            <p:nvPr/>
          </p:nvSpPr>
          <p:spPr>
            <a:xfrm>
              <a:off x="879882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" name="Google Shape;24916;p45"/>
            <p:cNvSpPr/>
            <p:nvPr/>
          </p:nvSpPr>
          <p:spPr>
            <a:xfrm>
              <a:off x="313503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" name="Google Shape;24917;p45"/>
            <p:cNvSpPr/>
            <p:nvPr/>
          </p:nvSpPr>
          <p:spPr>
            <a:xfrm>
              <a:off x="43301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" name="Google Shape;24918;p45"/>
            <p:cNvSpPr/>
            <p:nvPr/>
          </p:nvSpPr>
          <p:spPr>
            <a:xfrm>
              <a:off x="552519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" name="Google Shape;24919;p45"/>
            <p:cNvSpPr/>
            <p:nvPr/>
          </p:nvSpPr>
          <p:spPr>
            <a:xfrm>
              <a:off x="67202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" name="Google Shape;24920;p45"/>
            <p:cNvSpPr/>
            <p:nvPr/>
          </p:nvSpPr>
          <p:spPr>
            <a:xfrm>
              <a:off x="791536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" name="Google Shape;24921;p45"/>
            <p:cNvSpPr/>
            <p:nvPr/>
          </p:nvSpPr>
          <p:spPr>
            <a:xfrm>
              <a:off x="91104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" name="Google Shape;24922;p45"/>
            <p:cNvSpPr/>
            <p:nvPr/>
          </p:nvSpPr>
          <p:spPr>
            <a:xfrm>
              <a:off x="1030552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" name="Google Shape;24923;p45"/>
            <p:cNvSpPr/>
            <p:nvPr/>
          </p:nvSpPr>
          <p:spPr>
            <a:xfrm>
              <a:off x="820125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" name="Google Shape;24924;p45"/>
            <p:cNvSpPr/>
            <p:nvPr/>
          </p:nvSpPr>
          <p:spPr>
            <a:xfrm>
              <a:off x="832076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" name="Google Shape;24925;p45"/>
            <p:cNvSpPr/>
            <p:nvPr/>
          </p:nvSpPr>
          <p:spPr>
            <a:xfrm>
              <a:off x="844028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" name="Google Shape;24926;p45"/>
            <p:cNvSpPr/>
            <p:nvPr/>
          </p:nvSpPr>
          <p:spPr>
            <a:xfrm>
              <a:off x="855979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" name="Google Shape;24927;p45"/>
            <p:cNvSpPr/>
            <p:nvPr/>
          </p:nvSpPr>
          <p:spPr>
            <a:xfrm>
              <a:off x="8679308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" name="Google Shape;24928;p45"/>
            <p:cNvSpPr/>
            <p:nvPr/>
          </p:nvSpPr>
          <p:spPr>
            <a:xfrm>
              <a:off x="879882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" name="Google Shape;24929;p45"/>
            <p:cNvSpPr/>
            <p:nvPr/>
          </p:nvSpPr>
          <p:spPr>
            <a:xfrm>
              <a:off x="313503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" name="Google Shape;24930;p45"/>
            <p:cNvSpPr/>
            <p:nvPr/>
          </p:nvSpPr>
          <p:spPr>
            <a:xfrm>
              <a:off x="43301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" name="Google Shape;24931;p45"/>
            <p:cNvSpPr/>
            <p:nvPr/>
          </p:nvSpPr>
          <p:spPr>
            <a:xfrm>
              <a:off x="552519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" name="Google Shape;24932;p45"/>
            <p:cNvSpPr/>
            <p:nvPr/>
          </p:nvSpPr>
          <p:spPr>
            <a:xfrm>
              <a:off x="67202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" name="Google Shape;24933;p45"/>
            <p:cNvSpPr/>
            <p:nvPr/>
          </p:nvSpPr>
          <p:spPr>
            <a:xfrm>
              <a:off x="791536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" name="Google Shape;24934;p45"/>
            <p:cNvSpPr/>
            <p:nvPr/>
          </p:nvSpPr>
          <p:spPr>
            <a:xfrm>
              <a:off x="91104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" name="Google Shape;24935;p45"/>
            <p:cNvSpPr/>
            <p:nvPr/>
          </p:nvSpPr>
          <p:spPr>
            <a:xfrm>
              <a:off x="1030552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" name="Google Shape;24936;p45"/>
            <p:cNvSpPr/>
            <p:nvPr/>
          </p:nvSpPr>
          <p:spPr>
            <a:xfrm>
              <a:off x="820125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" name="Google Shape;24937;p45"/>
            <p:cNvSpPr/>
            <p:nvPr/>
          </p:nvSpPr>
          <p:spPr>
            <a:xfrm>
              <a:off x="832076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" name="Google Shape;24938;p45"/>
            <p:cNvSpPr/>
            <p:nvPr/>
          </p:nvSpPr>
          <p:spPr>
            <a:xfrm>
              <a:off x="844028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" name="Google Shape;24939;p45"/>
            <p:cNvSpPr/>
            <p:nvPr/>
          </p:nvSpPr>
          <p:spPr>
            <a:xfrm>
              <a:off x="855979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" name="Google Shape;24940;p45"/>
            <p:cNvSpPr/>
            <p:nvPr/>
          </p:nvSpPr>
          <p:spPr>
            <a:xfrm>
              <a:off x="8679308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" name="Google Shape;24941;p45"/>
            <p:cNvSpPr/>
            <p:nvPr/>
          </p:nvSpPr>
          <p:spPr>
            <a:xfrm>
              <a:off x="879882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" name="Google Shape;24942;p45"/>
            <p:cNvSpPr/>
            <p:nvPr/>
          </p:nvSpPr>
          <p:spPr>
            <a:xfrm>
              <a:off x="313503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" name="Google Shape;24943;p45"/>
            <p:cNvSpPr/>
            <p:nvPr/>
          </p:nvSpPr>
          <p:spPr>
            <a:xfrm>
              <a:off x="43301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" name="Google Shape;24944;p45"/>
            <p:cNvSpPr/>
            <p:nvPr/>
          </p:nvSpPr>
          <p:spPr>
            <a:xfrm>
              <a:off x="552519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" name="Google Shape;24945;p45"/>
            <p:cNvSpPr/>
            <p:nvPr/>
          </p:nvSpPr>
          <p:spPr>
            <a:xfrm>
              <a:off x="67202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" name="Google Shape;24946;p45"/>
            <p:cNvSpPr/>
            <p:nvPr/>
          </p:nvSpPr>
          <p:spPr>
            <a:xfrm>
              <a:off x="791536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" name="Google Shape;24947;p45"/>
            <p:cNvSpPr/>
            <p:nvPr/>
          </p:nvSpPr>
          <p:spPr>
            <a:xfrm>
              <a:off x="91104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" name="Google Shape;24948;p45"/>
            <p:cNvSpPr/>
            <p:nvPr/>
          </p:nvSpPr>
          <p:spPr>
            <a:xfrm>
              <a:off x="1030552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" name="Google Shape;24949;p45"/>
            <p:cNvSpPr/>
            <p:nvPr/>
          </p:nvSpPr>
          <p:spPr>
            <a:xfrm>
              <a:off x="820125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" name="Google Shape;24950;p45"/>
            <p:cNvSpPr/>
            <p:nvPr/>
          </p:nvSpPr>
          <p:spPr>
            <a:xfrm>
              <a:off x="832076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" name="Google Shape;24951;p45"/>
            <p:cNvSpPr/>
            <p:nvPr/>
          </p:nvSpPr>
          <p:spPr>
            <a:xfrm>
              <a:off x="844028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" name="Google Shape;24952;p45"/>
            <p:cNvSpPr/>
            <p:nvPr/>
          </p:nvSpPr>
          <p:spPr>
            <a:xfrm>
              <a:off x="855979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" name="Google Shape;24953;p45"/>
            <p:cNvSpPr/>
            <p:nvPr/>
          </p:nvSpPr>
          <p:spPr>
            <a:xfrm>
              <a:off x="8679308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" name="Google Shape;24954;p45"/>
            <p:cNvSpPr/>
            <p:nvPr/>
          </p:nvSpPr>
          <p:spPr>
            <a:xfrm>
              <a:off x="879882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" name="Google Shape;24955;p45"/>
            <p:cNvSpPr/>
            <p:nvPr/>
          </p:nvSpPr>
          <p:spPr>
            <a:xfrm>
              <a:off x="313503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" name="Google Shape;24956;p45"/>
            <p:cNvSpPr/>
            <p:nvPr/>
          </p:nvSpPr>
          <p:spPr>
            <a:xfrm>
              <a:off x="43301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" name="Google Shape;24957;p45"/>
            <p:cNvSpPr/>
            <p:nvPr/>
          </p:nvSpPr>
          <p:spPr>
            <a:xfrm>
              <a:off x="552519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" name="Google Shape;24958;p45"/>
            <p:cNvSpPr/>
            <p:nvPr/>
          </p:nvSpPr>
          <p:spPr>
            <a:xfrm>
              <a:off x="67202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" name="Google Shape;24959;p45"/>
            <p:cNvSpPr/>
            <p:nvPr/>
          </p:nvSpPr>
          <p:spPr>
            <a:xfrm>
              <a:off x="791536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" name="Google Shape;24960;p45"/>
            <p:cNvSpPr/>
            <p:nvPr/>
          </p:nvSpPr>
          <p:spPr>
            <a:xfrm>
              <a:off x="91104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" name="Google Shape;24961;p45"/>
            <p:cNvSpPr/>
            <p:nvPr/>
          </p:nvSpPr>
          <p:spPr>
            <a:xfrm>
              <a:off x="1030552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" name="Google Shape;24962;p45"/>
            <p:cNvSpPr/>
            <p:nvPr/>
          </p:nvSpPr>
          <p:spPr>
            <a:xfrm>
              <a:off x="820125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" name="Google Shape;24963;p45"/>
            <p:cNvSpPr/>
            <p:nvPr/>
          </p:nvSpPr>
          <p:spPr>
            <a:xfrm>
              <a:off x="832076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" name="Google Shape;24964;p45"/>
            <p:cNvSpPr/>
            <p:nvPr/>
          </p:nvSpPr>
          <p:spPr>
            <a:xfrm>
              <a:off x="844028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" name="Google Shape;24965;p45"/>
            <p:cNvSpPr/>
            <p:nvPr/>
          </p:nvSpPr>
          <p:spPr>
            <a:xfrm>
              <a:off x="855979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" name="Google Shape;24966;p45"/>
            <p:cNvSpPr/>
            <p:nvPr/>
          </p:nvSpPr>
          <p:spPr>
            <a:xfrm>
              <a:off x="8679308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" name="Google Shape;24967;p45"/>
            <p:cNvSpPr/>
            <p:nvPr/>
          </p:nvSpPr>
          <p:spPr>
            <a:xfrm>
              <a:off x="879882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" name="Google Shape;24968;p45"/>
            <p:cNvSpPr/>
            <p:nvPr/>
          </p:nvSpPr>
          <p:spPr>
            <a:xfrm>
              <a:off x="313503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" name="Google Shape;24969;p45"/>
            <p:cNvSpPr/>
            <p:nvPr/>
          </p:nvSpPr>
          <p:spPr>
            <a:xfrm>
              <a:off x="43301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" name="Google Shape;24970;p45"/>
            <p:cNvSpPr/>
            <p:nvPr/>
          </p:nvSpPr>
          <p:spPr>
            <a:xfrm>
              <a:off x="552519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" name="Google Shape;24971;p45"/>
            <p:cNvSpPr/>
            <p:nvPr/>
          </p:nvSpPr>
          <p:spPr>
            <a:xfrm>
              <a:off x="67202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" name="Google Shape;24972;p45"/>
            <p:cNvSpPr/>
            <p:nvPr/>
          </p:nvSpPr>
          <p:spPr>
            <a:xfrm>
              <a:off x="791536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" name="Google Shape;24973;p45"/>
            <p:cNvSpPr/>
            <p:nvPr/>
          </p:nvSpPr>
          <p:spPr>
            <a:xfrm>
              <a:off x="91104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" name="Google Shape;24974;p45"/>
            <p:cNvSpPr/>
            <p:nvPr/>
          </p:nvSpPr>
          <p:spPr>
            <a:xfrm>
              <a:off x="1030552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" name="Google Shape;24975;p45"/>
            <p:cNvSpPr/>
            <p:nvPr/>
          </p:nvSpPr>
          <p:spPr>
            <a:xfrm>
              <a:off x="820125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" name="Google Shape;24976;p45"/>
            <p:cNvSpPr/>
            <p:nvPr/>
          </p:nvSpPr>
          <p:spPr>
            <a:xfrm>
              <a:off x="832076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5" name="Google Shape;24977;p45"/>
            <p:cNvSpPr/>
            <p:nvPr/>
          </p:nvSpPr>
          <p:spPr>
            <a:xfrm>
              <a:off x="844028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6" name="Google Shape;24978;p45"/>
            <p:cNvSpPr/>
            <p:nvPr/>
          </p:nvSpPr>
          <p:spPr>
            <a:xfrm>
              <a:off x="855979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7" name="Google Shape;24979;p45"/>
            <p:cNvSpPr/>
            <p:nvPr/>
          </p:nvSpPr>
          <p:spPr>
            <a:xfrm>
              <a:off x="8679308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8" name="Google Shape;24980;p45"/>
            <p:cNvSpPr/>
            <p:nvPr/>
          </p:nvSpPr>
          <p:spPr>
            <a:xfrm>
              <a:off x="879882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9" name="Google Shape;24981;p45"/>
            <p:cNvSpPr/>
            <p:nvPr/>
          </p:nvSpPr>
          <p:spPr>
            <a:xfrm>
              <a:off x="313503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0" name="Google Shape;24982;p45"/>
            <p:cNvSpPr/>
            <p:nvPr/>
          </p:nvSpPr>
          <p:spPr>
            <a:xfrm>
              <a:off x="43301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1" name="Google Shape;24983;p45"/>
            <p:cNvSpPr/>
            <p:nvPr/>
          </p:nvSpPr>
          <p:spPr>
            <a:xfrm>
              <a:off x="552519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2" name="Google Shape;24984;p45"/>
            <p:cNvSpPr/>
            <p:nvPr/>
          </p:nvSpPr>
          <p:spPr>
            <a:xfrm>
              <a:off x="67202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3" name="Google Shape;24985;p45"/>
            <p:cNvSpPr/>
            <p:nvPr/>
          </p:nvSpPr>
          <p:spPr>
            <a:xfrm>
              <a:off x="791536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4" name="Google Shape;24986;p45"/>
            <p:cNvSpPr/>
            <p:nvPr/>
          </p:nvSpPr>
          <p:spPr>
            <a:xfrm>
              <a:off x="91104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5" name="Google Shape;24987;p45"/>
            <p:cNvSpPr/>
            <p:nvPr/>
          </p:nvSpPr>
          <p:spPr>
            <a:xfrm>
              <a:off x="1030552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6" name="Google Shape;24988;p45"/>
            <p:cNvSpPr/>
            <p:nvPr/>
          </p:nvSpPr>
          <p:spPr>
            <a:xfrm>
              <a:off x="820125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7" name="Google Shape;24989;p45"/>
            <p:cNvSpPr/>
            <p:nvPr/>
          </p:nvSpPr>
          <p:spPr>
            <a:xfrm>
              <a:off x="832076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8" name="Google Shape;24990;p45"/>
            <p:cNvSpPr/>
            <p:nvPr/>
          </p:nvSpPr>
          <p:spPr>
            <a:xfrm>
              <a:off x="844028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9" name="Google Shape;24991;p45"/>
            <p:cNvSpPr/>
            <p:nvPr/>
          </p:nvSpPr>
          <p:spPr>
            <a:xfrm>
              <a:off x="855979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0" name="Google Shape;24992;p45"/>
            <p:cNvSpPr/>
            <p:nvPr/>
          </p:nvSpPr>
          <p:spPr>
            <a:xfrm>
              <a:off x="8679308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1" name="Google Shape;24993;p45"/>
            <p:cNvSpPr/>
            <p:nvPr/>
          </p:nvSpPr>
          <p:spPr>
            <a:xfrm>
              <a:off x="879882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2" name="Google Shape;24994;p45"/>
            <p:cNvSpPr/>
            <p:nvPr/>
          </p:nvSpPr>
          <p:spPr>
            <a:xfrm>
              <a:off x="313503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3" name="Google Shape;24995;p45"/>
            <p:cNvSpPr/>
            <p:nvPr/>
          </p:nvSpPr>
          <p:spPr>
            <a:xfrm>
              <a:off x="43301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4" name="Google Shape;24996;p45"/>
            <p:cNvSpPr/>
            <p:nvPr/>
          </p:nvSpPr>
          <p:spPr>
            <a:xfrm>
              <a:off x="552519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5" name="Google Shape;24997;p45"/>
            <p:cNvSpPr/>
            <p:nvPr/>
          </p:nvSpPr>
          <p:spPr>
            <a:xfrm>
              <a:off x="67202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6" name="Google Shape;24998;p45"/>
            <p:cNvSpPr/>
            <p:nvPr/>
          </p:nvSpPr>
          <p:spPr>
            <a:xfrm>
              <a:off x="791536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7" name="Google Shape;24999;p45"/>
            <p:cNvSpPr/>
            <p:nvPr/>
          </p:nvSpPr>
          <p:spPr>
            <a:xfrm>
              <a:off x="91104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8" name="Google Shape;25000;p45"/>
            <p:cNvSpPr/>
            <p:nvPr/>
          </p:nvSpPr>
          <p:spPr>
            <a:xfrm>
              <a:off x="1030552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9" name="Google Shape;25001;p45"/>
            <p:cNvSpPr/>
            <p:nvPr/>
          </p:nvSpPr>
          <p:spPr>
            <a:xfrm>
              <a:off x="820125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0" name="Google Shape;25002;p45"/>
            <p:cNvSpPr/>
            <p:nvPr/>
          </p:nvSpPr>
          <p:spPr>
            <a:xfrm>
              <a:off x="832076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1" name="Google Shape;25003;p45"/>
            <p:cNvSpPr/>
            <p:nvPr/>
          </p:nvSpPr>
          <p:spPr>
            <a:xfrm>
              <a:off x="844028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2" name="Google Shape;25004;p45"/>
            <p:cNvSpPr/>
            <p:nvPr/>
          </p:nvSpPr>
          <p:spPr>
            <a:xfrm>
              <a:off x="855979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3" name="Google Shape;25005;p45"/>
            <p:cNvSpPr/>
            <p:nvPr/>
          </p:nvSpPr>
          <p:spPr>
            <a:xfrm>
              <a:off x="8679308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4" name="Google Shape;25006;p45"/>
            <p:cNvSpPr/>
            <p:nvPr/>
          </p:nvSpPr>
          <p:spPr>
            <a:xfrm>
              <a:off x="879882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5" name="Google Shape;25007;p45"/>
            <p:cNvSpPr/>
            <p:nvPr/>
          </p:nvSpPr>
          <p:spPr>
            <a:xfrm>
              <a:off x="313503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6" name="Google Shape;25008;p45"/>
            <p:cNvSpPr/>
            <p:nvPr/>
          </p:nvSpPr>
          <p:spPr>
            <a:xfrm>
              <a:off x="43301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7" name="Google Shape;25009;p45"/>
            <p:cNvSpPr/>
            <p:nvPr/>
          </p:nvSpPr>
          <p:spPr>
            <a:xfrm>
              <a:off x="552519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8" name="Google Shape;25010;p45"/>
            <p:cNvSpPr/>
            <p:nvPr/>
          </p:nvSpPr>
          <p:spPr>
            <a:xfrm>
              <a:off x="67202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9" name="Google Shape;25011;p45"/>
            <p:cNvSpPr/>
            <p:nvPr/>
          </p:nvSpPr>
          <p:spPr>
            <a:xfrm>
              <a:off x="791536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0" name="Google Shape;25012;p45"/>
            <p:cNvSpPr/>
            <p:nvPr/>
          </p:nvSpPr>
          <p:spPr>
            <a:xfrm>
              <a:off x="91104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1" name="Google Shape;25013;p45"/>
            <p:cNvSpPr/>
            <p:nvPr/>
          </p:nvSpPr>
          <p:spPr>
            <a:xfrm>
              <a:off x="1030552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2" name="Google Shape;25014;p45"/>
            <p:cNvSpPr/>
            <p:nvPr/>
          </p:nvSpPr>
          <p:spPr>
            <a:xfrm>
              <a:off x="820125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3" name="Google Shape;25015;p45"/>
            <p:cNvSpPr/>
            <p:nvPr/>
          </p:nvSpPr>
          <p:spPr>
            <a:xfrm>
              <a:off x="832076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4" name="Google Shape;25016;p45"/>
            <p:cNvSpPr/>
            <p:nvPr/>
          </p:nvSpPr>
          <p:spPr>
            <a:xfrm>
              <a:off x="844028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5" name="Google Shape;25017;p45"/>
            <p:cNvSpPr/>
            <p:nvPr/>
          </p:nvSpPr>
          <p:spPr>
            <a:xfrm>
              <a:off x="855979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6" name="Google Shape;25018;p45"/>
            <p:cNvSpPr/>
            <p:nvPr/>
          </p:nvSpPr>
          <p:spPr>
            <a:xfrm>
              <a:off x="8679308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7" name="Google Shape;25019;p45"/>
            <p:cNvSpPr/>
            <p:nvPr/>
          </p:nvSpPr>
          <p:spPr>
            <a:xfrm>
              <a:off x="879882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8" name="Google Shape;25020;p45"/>
            <p:cNvSpPr/>
            <p:nvPr/>
          </p:nvSpPr>
          <p:spPr>
            <a:xfrm>
              <a:off x="313503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9" name="Google Shape;25021;p45"/>
            <p:cNvSpPr/>
            <p:nvPr/>
          </p:nvSpPr>
          <p:spPr>
            <a:xfrm>
              <a:off x="43301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0" name="Google Shape;25022;p45"/>
            <p:cNvSpPr/>
            <p:nvPr/>
          </p:nvSpPr>
          <p:spPr>
            <a:xfrm>
              <a:off x="552519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1" name="Google Shape;25023;p45"/>
            <p:cNvSpPr/>
            <p:nvPr/>
          </p:nvSpPr>
          <p:spPr>
            <a:xfrm>
              <a:off x="67202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2" name="Google Shape;25024;p45"/>
            <p:cNvSpPr/>
            <p:nvPr/>
          </p:nvSpPr>
          <p:spPr>
            <a:xfrm>
              <a:off x="791536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3" name="Google Shape;25025;p45"/>
            <p:cNvSpPr/>
            <p:nvPr/>
          </p:nvSpPr>
          <p:spPr>
            <a:xfrm>
              <a:off x="91104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4" name="Google Shape;25026;p45"/>
            <p:cNvSpPr/>
            <p:nvPr/>
          </p:nvSpPr>
          <p:spPr>
            <a:xfrm>
              <a:off x="1030552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5" name="Google Shape;25027;p45"/>
            <p:cNvSpPr/>
            <p:nvPr/>
          </p:nvSpPr>
          <p:spPr>
            <a:xfrm>
              <a:off x="820125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6" name="Google Shape;25028;p45"/>
            <p:cNvSpPr/>
            <p:nvPr/>
          </p:nvSpPr>
          <p:spPr>
            <a:xfrm>
              <a:off x="832076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7" name="Google Shape;25029;p45"/>
            <p:cNvSpPr/>
            <p:nvPr/>
          </p:nvSpPr>
          <p:spPr>
            <a:xfrm>
              <a:off x="844028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8" name="Google Shape;25030;p45"/>
            <p:cNvSpPr/>
            <p:nvPr/>
          </p:nvSpPr>
          <p:spPr>
            <a:xfrm>
              <a:off x="855979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9" name="Google Shape;25031;p45"/>
            <p:cNvSpPr/>
            <p:nvPr/>
          </p:nvSpPr>
          <p:spPr>
            <a:xfrm>
              <a:off x="8679308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0" name="Google Shape;25032;p45"/>
            <p:cNvSpPr/>
            <p:nvPr/>
          </p:nvSpPr>
          <p:spPr>
            <a:xfrm>
              <a:off x="879882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1" name="Google Shape;25033;p45"/>
            <p:cNvSpPr/>
            <p:nvPr/>
          </p:nvSpPr>
          <p:spPr>
            <a:xfrm>
              <a:off x="313503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2" name="Google Shape;25034;p45"/>
            <p:cNvSpPr/>
            <p:nvPr/>
          </p:nvSpPr>
          <p:spPr>
            <a:xfrm>
              <a:off x="43301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3" name="Google Shape;25035;p45"/>
            <p:cNvSpPr/>
            <p:nvPr/>
          </p:nvSpPr>
          <p:spPr>
            <a:xfrm>
              <a:off x="552519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4" name="Google Shape;25036;p45"/>
            <p:cNvSpPr/>
            <p:nvPr/>
          </p:nvSpPr>
          <p:spPr>
            <a:xfrm>
              <a:off x="67202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5" name="Google Shape;25037;p45"/>
            <p:cNvSpPr/>
            <p:nvPr/>
          </p:nvSpPr>
          <p:spPr>
            <a:xfrm>
              <a:off x="791536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6" name="Google Shape;25038;p45"/>
            <p:cNvSpPr/>
            <p:nvPr/>
          </p:nvSpPr>
          <p:spPr>
            <a:xfrm>
              <a:off x="91104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7" name="Google Shape;25039;p45"/>
            <p:cNvSpPr/>
            <p:nvPr/>
          </p:nvSpPr>
          <p:spPr>
            <a:xfrm>
              <a:off x="1030552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8" name="Google Shape;25040;p45"/>
            <p:cNvSpPr/>
            <p:nvPr/>
          </p:nvSpPr>
          <p:spPr>
            <a:xfrm>
              <a:off x="820125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9" name="Google Shape;25041;p45"/>
            <p:cNvSpPr/>
            <p:nvPr/>
          </p:nvSpPr>
          <p:spPr>
            <a:xfrm>
              <a:off x="832076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0" name="Google Shape;25042;p45"/>
            <p:cNvSpPr/>
            <p:nvPr/>
          </p:nvSpPr>
          <p:spPr>
            <a:xfrm>
              <a:off x="844028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1" name="Google Shape;25043;p45"/>
            <p:cNvSpPr/>
            <p:nvPr/>
          </p:nvSpPr>
          <p:spPr>
            <a:xfrm>
              <a:off x="855979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2" name="Google Shape;25044;p45"/>
            <p:cNvSpPr/>
            <p:nvPr/>
          </p:nvSpPr>
          <p:spPr>
            <a:xfrm>
              <a:off x="8679308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3" name="Google Shape;25045;p45"/>
            <p:cNvSpPr/>
            <p:nvPr/>
          </p:nvSpPr>
          <p:spPr>
            <a:xfrm>
              <a:off x="879882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4" name="Google Shape;25046;p45"/>
            <p:cNvSpPr/>
            <p:nvPr/>
          </p:nvSpPr>
          <p:spPr>
            <a:xfrm>
              <a:off x="313503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5" name="Google Shape;25047;p45"/>
            <p:cNvSpPr/>
            <p:nvPr/>
          </p:nvSpPr>
          <p:spPr>
            <a:xfrm>
              <a:off x="43301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6" name="Google Shape;25048;p45"/>
            <p:cNvSpPr/>
            <p:nvPr/>
          </p:nvSpPr>
          <p:spPr>
            <a:xfrm>
              <a:off x="552519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7" name="Google Shape;25049;p45"/>
            <p:cNvSpPr/>
            <p:nvPr/>
          </p:nvSpPr>
          <p:spPr>
            <a:xfrm>
              <a:off x="67202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8" name="Google Shape;25050;p45"/>
            <p:cNvSpPr/>
            <p:nvPr/>
          </p:nvSpPr>
          <p:spPr>
            <a:xfrm>
              <a:off x="791536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9" name="Google Shape;25051;p45"/>
            <p:cNvSpPr/>
            <p:nvPr/>
          </p:nvSpPr>
          <p:spPr>
            <a:xfrm>
              <a:off x="91104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0" name="Google Shape;25052;p45"/>
            <p:cNvSpPr/>
            <p:nvPr/>
          </p:nvSpPr>
          <p:spPr>
            <a:xfrm>
              <a:off x="1030552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1" name="Google Shape;25053;p45"/>
            <p:cNvSpPr/>
            <p:nvPr/>
          </p:nvSpPr>
          <p:spPr>
            <a:xfrm>
              <a:off x="820125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2" name="Google Shape;25054;p45"/>
            <p:cNvSpPr/>
            <p:nvPr/>
          </p:nvSpPr>
          <p:spPr>
            <a:xfrm>
              <a:off x="832076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3" name="Google Shape;25055;p45"/>
            <p:cNvSpPr/>
            <p:nvPr/>
          </p:nvSpPr>
          <p:spPr>
            <a:xfrm>
              <a:off x="844028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4" name="Google Shape;25056;p45"/>
            <p:cNvSpPr/>
            <p:nvPr/>
          </p:nvSpPr>
          <p:spPr>
            <a:xfrm>
              <a:off x="855979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5" name="Google Shape;25057;p45"/>
            <p:cNvSpPr/>
            <p:nvPr/>
          </p:nvSpPr>
          <p:spPr>
            <a:xfrm>
              <a:off x="8679308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6" name="Google Shape;25058;p45"/>
            <p:cNvSpPr/>
            <p:nvPr/>
          </p:nvSpPr>
          <p:spPr>
            <a:xfrm>
              <a:off x="879882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7" name="Google Shape;25059;p45"/>
            <p:cNvSpPr/>
            <p:nvPr/>
          </p:nvSpPr>
          <p:spPr>
            <a:xfrm>
              <a:off x="313503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8" name="Google Shape;25060;p45"/>
            <p:cNvSpPr/>
            <p:nvPr/>
          </p:nvSpPr>
          <p:spPr>
            <a:xfrm>
              <a:off x="43301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9" name="Google Shape;25061;p45"/>
            <p:cNvSpPr/>
            <p:nvPr/>
          </p:nvSpPr>
          <p:spPr>
            <a:xfrm>
              <a:off x="552519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0" name="Google Shape;25062;p45"/>
            <p:cNvSpPr/>
            <p:nvPr/>
          </p:nvSpPr>
          <p:spPr>
            <a:xfrm>
              <a:off x="67202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1" name="Google Shape;25063;p45"/>
            <p:cNvSpPr/>
            <p:nvPr/>
          </p:nvSpPr>
          <p:spPr>
            <a:xfrm>
              <a:off x="791536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2" name="Google Shape;25064;p45"/>
            <p:cNvSpPr/>
            <p:nvPr/>
          </p:nvSpPr>
          <p:spPr>
            <a:xfrm>
              <a:off x="91104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3" name="Google Shape;25065;p45"/>
            <p:cNvSpPr/>
            <p:nvPr/>
          </p:nvSpPr>
          <p:spPr>
            <a:xfrm>
              <a:off x="1030552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4" name="Google Shape;25066;p45"/>
            <p:cNvSpPr/>
            <p:nvPr/>
          </p:nvSpPr>
          <p:spPr>
            <a:xfrm>
              <a:off x="820125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5" name="Google Shape;25067;p45"/>
            <p:cNvSpPr/>
            <p:nvPr/>
          </p:nvSpPr>
          <p:spPr>
            <a:xfrm>
              <a:off x="832076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6" name="Google Shape;25068;p45"/>
            <p:cNvSpPr/>
            <p:nvPr/>
          </p:nvSpPr>
          <p:spPr>
            <a:xfrm>
              <a:off x="844028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7" name="Google Shape;25069;p45"/>
            <p:cNvSpPr/>
            <p:nvPr/>
          </p:nvSpPr>
          <p:spPr>
            <a:xfrm>
              <a:off x="855979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8" name="Google Shape;25070;p45"/>
            <p:cNvSpPr/>
            <p:nvPr/>
          </p:nvSpPr>
          <p:spPr>
            <a:xfrm>
              <a:off x="8679308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9" name="Google Shape;25071;p45"/>
            <p:cNvSpPr/>
            <p:nvPr/>
          </p:nvSpPr>
          <p:spPr>
            <a:xfrm>
              <a:off x="879882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0" name="Google Shape;25072;p45"/>
            <p:cNvSpPr/>
            <p:nvPr/>
          </p:nvSpPr>
          <p:spPr>
            <a:xfrm>
              <a:off x="313503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1" name="Google Shape;25073;p45"/>
            <p:cNvSpPr/>
            <p:nvPr/>
          </p:nvSpPr>
          <p:spPr>
            <a:xfrm>
              <a:off x="43301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2" name="Google Shape;25074;p45"/>
            <p:cNvSpPr/>
            <p:nvPr/>
          </p:nvSpPr>
          <p:spPr>
            <a:xfrm>
              <a:off x="552519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3" name="Google Shape;25075;p45"/>
            <p:cNvSpPr/>
            <p:nvPr/>
          </p:nvSpPr>
          <p:spPr>
            <a:xfrm>
              <a:off x="67202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4" name="Google Shape;25076;p45"/>
            <p:cNvSpPr/>
            <p:nvPr/>
          </p:nvSpPr>
          <p:spPr>
            <a:xfrm>
              <a:off x="791536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5" name="Google Shape;25077;p45"/>
            <p:cNvSpPr/>
            <p:nvPr/>
          </p:nvSpPr>
          <p:spPr>
            <a:xfrm>
              <a:off x="91104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6" name="Google Shape;25078;p45"/>
            <p:cNvSpPr/>
            <p:nvPr/>
          </p:nvSpPr>
          <p:spPr>
            <a:xfrm>
              <a:off x="1030552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7" name="Google Shape;25079;p45"/>
            <p:cNvSpPr/>
            <p:nvPr/>
          </p:nvSpPr>
          <p:spPr>
            <a:xfrm>
              <a:off x="820125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8" name="Google Shape;25080;p45"/>
            <p:cNvSpPr/>
            <p:nvPr/>
          </p:nvSpPr>
          <p:spPr>
            <a:xfrm>
              <a:off x="832076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9" name="Google Shape;25081;p45"/>
            <p:cNvSpPr/>
            <p:nvPr/>
          </p:nvSpPr>
          <p:spPr>
            <a:xfrm>
              <a:off x="844028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0" name="Google Shape;25082;p45"/>
            <p:cNvSpPr/>
            <p:nvPr/>
          </p:nvSpPr>
          <p:spPr>
            <a:xfrm>
              <a:off x="855979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1" name="Google Shape;25083;p45"/>
            <p:cNvSpPr/>
            <p:nvPr/>
          </p:nvSpPr>
          <p:spPr>
            <a:xfrm>
              <a:off x="8679308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2" name="Google Shape;25084;p45"/>
            <p:cNvSpPr/>
            <p:nvPr/>
          </p:nvSpPr>
          <p:spPr>
            <a:xfrm>
              <a:off x="879882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3" name="Google Shape;25085;p45"/>
            <p:cNvSpPr/>
            <p:nvPr/>
          </p:nvSpPr>
          <p:spPr>
            <a:xfrm>
              <a:off x="313503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4" name="Google Shape;25086;p45"/>
            <p:cNvSpPr/>
            <p:nvPr/>
          </p:nvSpPr>
          <p:spPr>
            <a:xfrm>
              <a:off x="43301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5" name="Google Shape;25087;p45"/>
            <p:cNvSpPr/>
            <p:nvPr/>
          </p:nvSpPr>
          <p:spPr>
            <a:xfrm>
              <a:off x="552519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6" name="Google Shape;25088;p45"/>
            <p:cNvSpPr/>
            <p:nvPr/>
          </p:nvSpPr>
          <p:spPr>
            <a:xfrm>
              <a:off x="67202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7" name="Google Shape;25089;p45"/>
            <p:cNvSpPr/>
            <p:nvPr/>
          </p:nvSpPr>
          <p:spPr>
            <a:xfrm>
              <a:off x="791536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8" name="Google Shape;25090;p45"/>
            <p:cNvSpPr/>
            <p:nvPr/>
          </p:nvSpPr>
          <p:spPr>
            <a:xfrm>
              <a:off x="91104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9" name="Google Shape;25091;p45"/>
            <p:cNvSpPr/>
            <p:nvPr/>
          </p:nvSpPr>
          <p:spPr>
            <a:xfrm>
              <a:off x="1030552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0" name="Google Shape;25092;p45"/>
            <p:cNvSpPr/>
            <p:nvPr/>
          </p:nvSpPr>
          <p:spPr>
            <a:xfrm>
              <a:off x="820125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1" name="Google Shape;25093;p45"/>
            <p:cNvSpPr/>
            <p:nvPr/>
          </p:nvSpPr>
          <p:spPr>
            <a:xfrm>
              <a:off x="832076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2" name="Google Shape;25094;p45"/>
            <p:cNvSpPr/>
            <p:nvPr/>
          </p:nvSpPr>
          <p:spPr>
            <a:xfrm>
              <a:off x="844028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3" name="Google Shape;25095;p45"/>
            <p:cNvSpPr/>
            <p:nvPr/>
          </p:nvSpPr>
          <p:spPr>
            <a:xfrm>
              <a:off x="855979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4" name="Google Shape;25096;p45"/>
            <p:cNvSpPr/>
            <p:nvPr/>
          </p:nvSpPr>
          <p:spPr>
            <a:xfrm>
              <a:off x="8679308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5" name="Google Shape;25097;p45"/>
            <p:cNvSpPr/>
            <p:nvPr/>
          </p:nvSpPr>
          <p:spPr>
            <a:xfrm>
              <a:off x="879882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6" name="Google Shape;25098;p45"/>
            <p:cNvSpPr/>
            <p:nvPr/>
          </p:nvSpPr>
          <p:spPr>
            <a:xfrm>
              <a:off x="313503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7" name="Google Shape;25099;p45"/>
            <p:cNvSpPr/>
            <p:nvPr/>
          </p:nvSpPr>
          <p:spPr>
            <a:xfrm>
              <a:off x="43301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8" name="Google Shape;25100;p45"/>
            <p:cNvSpPr/>
            <p:nvPr/>
          </p:nvSpPr>
          <p:spPr>
            <a:xfrm>
              <a:off x="552519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9" name="Google Shape;25101;p45"/>
            <p:cNvSpPr/>
            <p:nvPr/>
          </p:nvSpPr>
          <p:spPr>
            <a:xfrm>
              <a:off x="67202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0" name="Google Shape;25102;p45"/>
            <p:cNvSpPr/>
            <p:nvPr/>
          </p:nvSpPr>
          <p:spPr>
            <a:xfrm>
              <a:off x="791536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1" name="Google Shape;25103;p45"/>
            <p:cNvSpPr/>
            <p:nvPr/>
          </p:nvSpPr>
          <p:spPr>
            <a:xfrm>
              <a:off x="91104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2" name="Google Shape;25104;p45"/>
            <p:cNvSpPr/>
            <p:nvPr/>
          </p:nvSpPr>
          <p:spPr>
            <a:xfrm>
              <a:off x="1030552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3" name="Google Shape;25105;p45"/>
            <p:cNvSpPr/>
            <p:nvPr/>
          </p:nvSpPr>
          <p:spPr>
            <a:xfrm>
              <a:off x="820125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4" name="Google Shape;25106;p45"/>
            <p:cNvSpPr/>
            <p:nvPr/>
          </p:nvSpPr>
          <p:spPr>
            <a:xfrm>
              <a:off x="832076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5" name="Google Shape;25107;p45"/>
            <p:cNvSpPr/>
            <p:nvPr/>
          </p:nvSpPr>
          <p:spPr>
            <a:xfrm>
              <a:off x="844028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6" name="Google Shape;25108;p45"/>
            <p:cNvSpPr/>
            <p:nvPr/>
          </p:nvSpPr>
          <p:spPr>
            <a:xfrm>
              <a:off x="855979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7" name="Google Shape;25109;p45"/>
            <p:cNvSpPr/>
            <p:nvPr/>
          </p:nvSpPr>
          <p:spPr>
            <a:xfrm>
              <a:off x="8679308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8" name="Google Shape;25110;p45"/>
            <p:cNvSpPr/>
            <p:nvPr/>
          </p:nvSpPr>
          <p:spPr>
            <a:xfrm>
              <a:off x="879882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9" name="Google Shape;25111;p45"/>
            <p:cNvSpPr/>
            <p:nvPr/>
          </p:nvSpPr>
          <p:spPr>
            <a:xfrm>
              <a:off x="313503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0" name="Google Shape;25112;p45"/>
            <p:cNvSpPr/>
            <p:nvPr/>
          </p:nvSpPr>
          <p:spPr>
            <a:xfrm>
              <a:off x="43301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1" name="Google Shape;25113;p45"/>
            <p:cNvSpPr/>
            <p:nvPr/>
          </p:nvSpPr>
          <p:spPr>
            <a:xfrm>
              <a:off x="552519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2" name="Google Shape;25114;p45"/>
            <p:cNvSpPr/>
            <p:nvPr/>
          </p:nvSpPr>
          <p:spPr>
            <a:xfrm>
              <a:off x="67202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3" name="Google Shape;25115;p45"/>
            <p:cNvSpPr/>
            <p:nvPr/>
          </p:nvSpPr>
          <p:spPr>
            <a:xfrm>
              <a:off x="791536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4" name="Google Shape;25116;p45"/>
            <p:cNvSpPr/>
            <p:nvPr/>
          </p:nvSpPr>
          <p:spPr>
            <a:xfrm>
              <a:off x="91104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5" name="Google Shape;25117;p45"/>
            <p:cNvSpPr/>
            <p:nvPr/>
          </p:nvSpPr>
          <p:spPr>
            <a:xfrm>
              <a:off x="1030552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6" name="Google Shape;25118;p45"/>
            <p:cNvSpPr/>
            <p:nvPr/>
          </p:nvSpPr>
          <p:spPr>
            <a:xfrm>
              <a:off x="820125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7" name="Google Shape;25119;p45"/>
            <p:cNvSpPr/>
            <p:nvPr/>
          </p:nvSpPr>
          <p:spPr>
            <a:xfrm>
              <a:off x="832076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8" name="Google Shape;25120;p45"/>
            <p:cNvSpPr/>
            <p:nvPr/>
          </p:nvSpPr>
          <p:spPr>
            <a:xfrm>
              <a:off x="844028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9" name="Google Shape;25121;p45"/>
            <p:cNvSpPr/>
            <p:nvPr/>
          </p:nvSpPr>
          <p:spPr>
            <a:xfrm>
              <a:off x="855979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0" name="Google Shape;25122;p45"/>
            <p:cNvSpPr/>
            <p:nvPr/>
          </p:nvSpPr>
          <p:spPr>
            <a:xfrm>
              <a:off x="8679308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1" name="Google Shape;25123;p45"/>
            <p:cNvSpPr/>
            <p:nvPr/>
          </p:nvSpPr>
          <p:spPr>
            <a:xfrm>
              <a:off x="879882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2" name="Google Shape;25124;p45"/>
            <p:cNvSpPr/>
            <p:nvPr/>
          </p:nvSpPr>
          <p:spPr>
            <a:xfrm>
              <a:off x="313503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3" name="Google Shape;25125;p45"/>
            <p:cNvSpPr/>
            <p:nvPr/>
          </p:nvSpPr>
          <p:spPr>
            <a:xfrm>
              <a:off x="43301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4" name="Google Shape;25126;p45"/>
            <p:cNvSpPr/>
            <p:nvPr/>
          </p:nvSpPr>
          <p:spPr>
            <a:xfrm>
              <a:off x="552519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5" name="Google Shape;25127;p45"/>
            <p:cNvSpPr/>
            <p:nvPr/>
          </p:nvSpPr>
          <p:spPr>
            <a:xfrm>
              <a:off x="67202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6" name="Google Shape;25128;p45"/>
            <p:cNvSpPr/>
            <p:nvPr/>
          </p:nvSpPr>
          <p:spPr>
            <a:xfrm>
              <a:off x="791536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7" name="Google Shape;25129;p45"/>
            <p:cNvSpPr/>
            <p:nvPr/>
          </p:nvSpPr>
          <p:spPr>
            <a:xfrm>
              <a:off x="91104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8" name="Google Shape;25130;p45"/>
            <p:cNvSpPr/>
            <p:nvPr/>
          </p:nvSpPr>
          <p:spPr>
            <a:xfrm>
              <a:off x="1030552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9" name="Google Shape;25131;p45"/>
            <p:cNvSpPr/>
            <p:nvPr/>
          </p:nvSpPr>
          <p:spPr>
            <a:xfrm>
              <a:off x="820125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0" name="Google Shape;25132;p45"/>
            <p:cNvSpPr/>
            <p:nvPr/>
          </p:nvSpPr>
          <p:spPr>
            <a:xfrm>
              <a:off x="832076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1" name="Google Shape;25133;p45"/>
            <p:cNvSpPr/>
            <p:nvPr/>
          </p:nvSpPr>
          <p:spPr>
            <a:xfrm>
              <a:off x="844028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2" name="Google Shape;25134;p45"/>
            <p:cNvSpPr/>
            <p:nvPr/>
          </p:nvSpPr>
          <p:spPr>
            <a:xfrm>
              <a:off x="855979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3" name="Google Shape;25135;p45"/>
            <p:cNvSpPr/>
            <p:nvPr/>
          </p:nvSpPr>
          <p:spPr>
            <a:xfrm>
              <a:off x="8679308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4" name="Google Shape;25136;p45"/>
            <p:cNvSpPr/>
            <p:nvPr/>
          </p:nvSpPr>
          <p:spPr>
            <a:xfrm>
              <a:off x="879882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5" name="Google Shape;25137;p45"/>
            <p:cNvSpPr/>
            <p:nvPr/>
          </p:nvSpPr>
          <p:spPr>
            <a:xfrm>
              <a:off x="313503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6" name="Google Shape;25138;p45"/>
            <p:cNvSpPr/>
            <p:nvPr/>
          </p:nvSpPr>
          <p:spPr>
            <a:xfrm>
              <a:off x="43301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7" name="Google Shape;25139;p45"/>
            <p:cNvSpPr/>
            <p:nvPr/>
          </p:nvSpPr>
          <p:spPr>
            <a:xfrm>
              <a:off x="552519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8" name="Google Shape;25140;p45"/>
            <p:cNvSpPr/>
            <p:nvPr/>
          </p:nvSpPr>
          <p:spPr>
            <a:xfrm>
              <a:off x="67202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9" name="Google Shape;25141;p45"/>
            <p:cNvSpPr/>
            <p:nvPr/>
          </p:nvSpPr>
          <p:spPr>
            <a:xfrm>
              <a:off x="791536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0" name="Google Shape;25142;p45"/>
            <p:cNvSpPr/>
            <p:nvPr/>
          </p:nvSpPr>
          <p:spPr>
            <a:xfrm>
              <a:off x="91104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1" name="Google Shape;25143;p45"/>
            <p:cNvSpPr/>
            <p:nvPr/>
          </p:nvSpPr>
          <p:spPr>
            <a:xfrm>
              <a:off x="1030552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2" name="Google Shape;25144;p45"/>
            <p:cNvSpPr/>
            <p:nvPr/>
          </p:nvSpPr>
          <p:spPr>
            <a:xfrm>
              <a:off x="820125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3" name="Google Shape;25145;p45"/>
            <p:cNvSpPr/>
            <p:nvPr/>
          </p:nvSpPr>
          <p:spPr>
            <a:xfrm>
              <a:off x="832076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4" name="Google Shape;25146;p45"/>
            <p:cNvSpPr/>
            <p:nvPr/>
          </p:nvSpPr>
          <p:spPr>
            <a:xfrm>
              <a:off x="844028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5" name="Google Shape;25147;p45"/>
            <p:cNvSpPr/>
            <p:nvPr/>
          </p:nvSpPr>
          <p:spPr>
            <a:xfrm>
              <a:off x="855979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6" name="Google Shape;25148;p45"/>
            <p:cNvSpPr/>
            <p:nvPr/>
          </p:nvSpPr>
          <p:spPr>
            <a:xfrm>
              <a:off x="8679308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7" name="Google Shape;25149;p45"/>
            <p:cNvSpPr/>
            <p:nvPr/>
          </p:nvSpPr>
          <p:spPr>
            <a:xfrm>
              <a:off x="879882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8" name="Google Shape;25150;p45"/>
            <p:cNvSpPr/>
            <p:nvPr/>
          </p:nvSpPr>
          <p:spPr>
            <a:xfrm>
              <a:off x="313503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9" name="Google Shape;25151;p45"/>
            <p:cNvSpPr/>
            <p:nvPr/>
          </p:nvSpPr>
          <p:spPr>
            <a:xfrm>
              <a:off x="43301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0" name="Google Shape;25152;p45"/>
            <p:cNvSpPr/>
            <p:nvPr/>
          </p:nvSpPr>
          <p:spPr>
            <a:xfrm>
              <a:off x="552519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1" name="Google Shape;25153;p45"/>
            <p:cNvSpPr/>
            <p:nvPr/>
          </p:nvSpPr>
          <p:spPr>
            <a:xfrm>
              <a:off x="67202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2" name="Google Shape;25154;p45"/>
            <p:cNvSpPr/>
            <p:nvPr/>
          </p:nvSpPr>
          <p:spPr>
            <a:xfrm>
              <a:off x="791536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3" name="Google Shape;25155;p45"/>
            <p:cNvSpPr/>
            <p:nvPr/>
          </p:nvSpPr>
          <p:spPr>
            <a:xfrm>
              <a:off x="91104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4" name="Google Shape;25156;p45"/>
            <p:cNvSpPr/>
            <p:nvPr/>
          </p:nvSpPr>
          <p:spPr>
            <a:xfrm>
              <a:off x="1030552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5" name="Google Shape;25157;p45"/>
            <p:cNvSpPr/>
            <p:nvPr/>
          </p:nvSpPr>
          <p:spPr>
            <a:xfrm>
              <a:off x="820125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6" name="Google Shape;25158;p45"/>
            <p:cNvSpPr/>
            <p:nvPr/>
          </p:nvSpPr>
          <p:spPr>
            <a:xfrm>
              <a:off x="832076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7" name="Google Shape;25159;p45"/>
            <p:cNvSpPr/>
            <p:nvPr/>
          </p:nvSpPr>
          <p:spPr>
            <a:xfrm>
              <a:off x="844028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8" name="Google Shape;25160;p45"/>
            <p:cNvSpPr/>
            <p:nvPr/>
          </p:nvSpPr>
          <p:spPr>
            <a:xfrm>
              <a:off x="855979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9" name="Google Shape;25161;p45"/>
            <p:cNvSpPr/>
            <p:nvPr/>
          </p:nvSpPr>
          <p:spPr>
            <a:xfrm>
              <a:off x="8679308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0" name="Google Shape;25162;p45"/>
            <p:cNvSpPr/>
            <p:nvPr/>
          </p:nvSpPr>
          <p:spPr>
            <a:xfrm>
              <a:off x="879882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1" name="Google Shape;25163;p45"/>
            <p:cNvSpPr/>
            <p:nvPr/>
          </p:nvSpPr>
          <p:spPr>
            <a:xfrm>
              <a:off x="313503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2" name="Google Shape;25164;p45"/>
            <p:cNvSpPr/>
            <p:nvPr/>
          </p:nvSpPr>
          <p:spPr>
            <a:xfrm>
              <a:off x="43301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3" name="Google Shape;25165;p45"/>
            <p:cNvSpPr/>
            <p:nvPr/>
          </p:nvSpPr>
          <p:spPr>
            <a:xfrm>
              <a:off x="552519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4" name="Google Shape;25166;p45"/>
            <p:cNvSpPr/>
            <p:nvPr/>
          </p:nvSpPr>
          <p:spPr>
            <a:xfrm>
              <a:off x="67202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5" name="Google Shape;25167;p45"/>
            <p:cNvSpPr/>
            <p:nvPr/>
          </p:nvSpPr>
          <p:spPr>
            <a:xfrm>
              <a:off x="791536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6" name="Google Shape;25168;p45"/>
            <p:cNvSpPr/>
            <p:nvPr/>
          </p:nvSpPr>
          <p:spPr>
            <a:xfrm>
              <a:off x="91104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7" name="Google Shape;25169;p45"/>
            <p:cNvSpPr/>
            <p:nvPr/>
          </p:nvSpPr>
          <p:spPr>
            <a:xfrm>
              <a:off x="1030552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8" name="Google Shape;25170;p45"/>
            <p:cNvSpPr/>
            <p:nvPr/>
          </p:nvSpPr>
          <p:spPr>
            <a:xfrm>
              <a:off x="820125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9" name="Google Shape;25171;p45"/>
            <p:cNvSpPr/>
            <p:nvPr/>
          </p:nvSpPr>
          <p:spPr>
            <a:xfrm>
              <a:off x="832076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0" name="Google Shape;25172;p45"/>
            <p:cNvSpPr/>
            <p:nvPr/>
          </p:nvSpPr>
          <p:spPr>
            <a:xfrm>
              <a:off x="844028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1" name="Google Shape;25173;p45"/>
            <p:cNvSpPr/>
            <p:nvPr/>
          </p:nvSpPr>
          <p:spPr>
            <a:xfrm>
              <a:off x="855979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2" name="Google Shape;25174;p45"/>
            <p:cNvSpPr/>
            <p:nvPr/>
          </p:nvSpPr>
          <p:spPr>
            <a:xfrm>
              <a:off x="8679308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3" name="Google Shape;25175;p45"/>
            <p:cNvSpPr/>
            <p:nvPr/>
          </p:nvSpPr>
          <p:spPr>
            <a:xfrm>
              <a:off x="879882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4" name="Google Shape;25176;p45"/>
            <p:cNvSpPr/>
            <p:nvPr/>
          </p:nvSpPr>
          <p:spPr>
            <a:xfrm>
              <a:off x="313503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5" name="Google Shape;25177;p45"/>
            <p:cNvSpPr/>
            <p:nvPr/>
          </p:nvSpPr>
          <p:spPr>
            <a:xfrm>
              <a:off x="43301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6" name="Google Shape;25178;p45"/>
            <p:cNvSpPr/>
            <p:nvPr/>
          </p:nvSpPr>
          <p:spPr>
            <a:xfrm>
              <a:off x="552519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7" name="Google Shape;25179;p45"/>
            <p:cNvSpPr/>
            <p:nvPr/>
          </p:nvSpPr>
          <p:spPr>
            <a:xfrm>
              <a:off x="67202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8" name="Google Shape;25180;p45"/>
            <p:cNvSpPr/>
            <p:nvPr/>
          </p:nvSpPr>
          <p:spPr>
            <a:xfrm>
              <a:off x="791536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9" name="Google Shape;25181;p45"/>
            <p:cNvSpPr/>
            <p:nvPr/>
          </p:nvSpPr>
          <p:spPr>
            <a:xfrm>
              <a:off x="91104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0" name="Google Shape;25182;p45"/>
            <p:cNvSpPr/>
            <p:nvPr/>
          </p:nvSpPr>
          <p:spPr>
            <a:xfrm>
              <a:off x="1030552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1" name="Google Shape;25183;p45"/>
            <p:cNvSpPr/>
            <p:nvPr/>
          </p:nvSpPr>
          <p:spPr>
            <a:xfrm>
              <a:off x="820125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2" name="Google Shape;25184;p45"/>
            <p:cNvSpPr/>
            <p:nvPr/>
          </p:nvSpPr>
          <p:spPr>
            <a:xfrm>
              <a:off x="832076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3" name="Google Shape;25185;p45"/>
            <p:cNvSpPr/>
            <p:nvPr/>
          </p:nvSpPr>
          <p:spPr>
            <a:xfrm>
              <a:off x="844028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4" name="Google Shape;25186;p45"/>
            <p:cNvSpPr/>
            <p:nvPr/>
          </p:nvSpPr>
          <p:spPr>
            <a:xfrm>
              <a:off x="855979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5" name="Google Shape;25187;p45"/>
            <p:cNvSpPr/>
            <p:nvPr/>
          </p:nvSpPr>
          <p:spPr>
            <a:xfrm>
              <a:off x="8679308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6" name="Google Shape;25188;p45"/>
            <p:cNvSpPr/>
            <p:nvPr/>
          </p:nvSpPr>
          <p:spPr>
            <a:xfrm>
              <a:off x="879882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7" name="Google Shape;25189;p45"/>
            <p:cNvSpPr/>
            <p:nvPr/>
          </p:nvSpPr>
          <p:spPr>
            <a:xfrm>
              <a:off x="313503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8" name="Google Shape;25190;p45"/>
            <p:cNvSpPr/>
            <p:nvPr/>
          </p:nvSpPr>
          <p:spPr>
            <a:xfrm>
              <a:off x="43301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9" name="Google Shape;25191;p45"/>
            <p:cNvSpPr/>
            <p:nvPr/>
          </p:nvSpPr>
          <p:spPr>
            <a:xfrm>
              <a:off x="552519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0" name="Google Shape;25192;p45"/>
            <p:cNvSpPr/>
            <p:nvPr/>
          </p:nvSpPr>
          <p:spPr>
            <a:xfrm>
              <a:off x="67202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1" name="Google Shape;25193;p45"/>
            <p:cNvSpPr/>
            <p:nvPr/>
          </p:nvSpPr>
          <p:spPr>
            <a:xfrm>
              <a:off x="791536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2" name="Google Shape;25194;p45"/>
            <p:cNvSpPr/>
            <p:nvPr/>
          </p:nvSpPr>
          <p:spPr>
            <a:xfrm>
              <a:off x="91104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3" name="Google Shape;25195;p45"/>
            <p:cNvSpPr/>
            <p:nvPr/>
          </p:nvSpPr>
          <p:spPr>
            <a:xfrm>
              <a:off x="1030552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4" name="Google Shape;25196;p45"/>
            <p:cNvSpPr/>
            <p:nvPr/>
          </p:nvSpPr>
          <p:spPr>
            <a:xfrm>
              <a:off x="820125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5" name="Google Shape;25197;p45"/>
            <p:cNvSpPr/>
            <p:nvPr/>
          </p:nvSpPr>
          <p:spPr>
            <a:xfrm>
              <a:off x="832076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6" name="Google Shape;25198;p45"/>
            <p:cNvSpPr/>
            <p:nvPr/>
          </p:nvSpPr>
          <p:spPr>
            <a:xfrm>
              <a:off x="844028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7" name="Google Shape;25199;p45"/>
            <p:cNvSpPr/>
            <p:nvPr/>
          </p:nvSpPr>
          <p:spPr>
            <a:xfrm>
              <a:off x="855979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8" name="Google Shape;25200;p45"/>
            <p:cNvSpPr/>
            <p:nvPr/>
          </p:nvSpPr>
          <p:spPr>
            <a:xfrm>
              <a:off x="8679308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9" name="Google Shape;25201;p45"/>
            <p:cNvSpPr/>
            <p:nvPr/>
          </p:nvSpPr>
          <p:spPr>
            <a:xfrm>
              <a:off x="879882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0" name="Google Shape;25202;p45"/>
            <p:cNvSpPr/>
            <p:nvPr/>
          </p:nvSpPr>
          <p:spPr>
            <a:xfrm>
              <a:off x="313503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1" name="Google Shape;25203;p45"/>
            <p:cNvSpPr/>
            <p:nvPr/>
          </p:nvSpPr>
          <p:spPr>
            <a:xfrm>
              <a:off x="43301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2" name="Google Shape;25204;p45"/>
            <p:cNvSpPr/>
            <p:nvPr/>
          </p:nvSpPr>
          <p:spPr>
            <a:xfrm>
              <a:off x="552519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3" name="Google Shape;25205;p45"/>
            <p:cNvSpPr/>
            <p:nvPr/>
          </p:nvSpPr>
          <p:spPr>
            <a:xfrm>
              <a:off x="67202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4" name="Google Shape;25206;p45"/>
            <p:cNvSpPr/>
            <p:nvPr/>
          </p:nvSpPr>
          <p:spPr>
            <a:xfrm>
              <a:off x="791536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5" name="Google Shape;25207;p45"/>
            <p:cNvSpPr/>
            <p:nvPr/>
          </p:nvSpPr>
          <p:spPr>
            <a:xfrm>
              <a:off x="91104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6" name="Google Shape;25208;p45"/>
            <p:cNvSpPr/>
            <p:nvPr/>
          </p:nvSpPr>
          <p:spPr>
            <a:xfrm>
              <a:off x="1030552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7" name="Google Shape;25209;p45"/>
            <p:cNvSpPr/>
            <p:nvPr/>
          </p:nvSpPr>
          <p:spPr>
            <a:xfrm>
              <a:off x="820125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8" name="Google Shape;25210;p45"/>
            <p:cNvSpPr/>
            <p:nvPr/>
          </p:nvSpPr>
          <p:spPr>
            <a:xfrm>
              <a:off x="832076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9" name="Google Shape;25211;p45"/>
            <p:cNvSpPr/>
            <p:nvPr/>
          </p:nvSpPr>
          <p:spPr>
            <a:xfrm>
              <a:off x="844028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0" name="Google Shape;25212;p45"/>
            <p:cNvSpPr/>
            <p:nvPr/>
          </p:nvSpPr>
          <p:spPr>
            <a:xfrm>
              <a:off x="855979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1" name="Google Shape;25213;p45"/>
            <p:cNvSpPr/>
            <p:nvPr/>
          </p:nvSpPr>
          <p:spPr>
            <a:xfrm>
              <a:off x="8679308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2" name="Google Shape;25214;p45"/>
            <p:cNvSpPr/>
            <p:nvPr/>
          </p:nvSpPr>
          <p:spPr>
            <a:xfrm>
              <a:off x="879882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3" name="Google Shape;25215;p45"/>
            <p:cNvSpPr/>
            <p:nvPr/>
          </p:nvSpPr>
          <p:spPr>
            <a:xfrm>
              <a:off x="313503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4" name="Google Shape;25216;p45"/>
            <p:cNvSpPr/>
            <p:nvPr/>
          </p:nvSpPr>
          <p:spPr>
            <a:xfrm>
              <a:off x="43301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5" name="Google Shape;25217;p45"/>
            <p:cNvSpPr/>
            <p:nvPr/>
          </p:nvSpPr>
          <p:spPr>
            <a:xfrm>
              <a:off x="552519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6" name="Google Shape;25218;p45"/>
            <p:cNvSpPr/>
            <p:nvPr/>
          </p:nvSpPr>
          <p:spPr>
            <a:xfrm>
              <a:off x="67202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7" name="Google Shape;25219;p45"/>
            <p:cNvSpPr/>
            <p:nvPr/>
          </p:nvSpPr>
          <p:spPr>
            <a:xfrm>
              <a:off x="791536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8" name="Google Shape;25220;p45"/>
            <p:cNvSpPr/>
            <p:nvPr/>
          </p:nvSpPr>
          <p:spPr>
            <a:xfrm>
              <a:off x="91104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9" name="Google Shape;25221;p45"/>
            <p:cNvSpPr/>
            <p:nvPr/>
          </p:nvSpPr>
          <p:spPr>
            <a:xfrm>
              <a:off x="1030552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0" name="Google Shape;25222;p45"/>
            <p:cNvSpPr/>
            <p:nvPr/>
          </p:nvSpPr>
          <p:spPr>
            <a:xfrm>
              <a:off x="820125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1" name="Google Shape;25223;p45"/>
            <p:cNvSpPr/>
            <p:nvPr/>
          </p:nvSpPr>
          <p:spPr>
            <a:xfrm>
              <a:off x="832076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2" name="Google Shape;25224;p45"/>
            <p:cNvSpPr/>
            <p:nvPr/>
          </p:nvSpPr>
          <p:spPr>
            <a:xfrm>
              <a:off x="844028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3" name="Google Shape;25225;p45"/>
            <p:cNvSpPr/>
            <p:nvPr/>
          </p:nvSpPr>
          <p:spPr>
            <a:xfrm>
              <a:off x="855979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4" name="Google Shape;25226;p45"/>
            <p:cNvSpPr/>
            <p:nvPr/>
          </p:nvSpPr>
          <p:spPr>
            <a:xfrm>
              <a:off x="8679308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5" name="Google Shape;25227;p45"/>
            <p:cNvSpPr/>
            <p:nvPr/>
          </p:nvSpPr>
          <p:spPr>
            <a:xfrm>
              <a:off x="879882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6" name="Google Shape;25228;p45"/>
            <p:cNvSpPr/>
            <p:nvPr/>
          </p:nvSpPr>
          <p:spPr>
            <a:xfrm>
              <a:off x="313503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7" name="Google Shape;25229;p45"/>
            <p:cNvSpPr/>
            <p:nvPr/>
          </p:nvSpPr>
          <p:spPr>
            <a:xfrm>
              <a:off x="43301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8" name="Google Shape;25230;p45"/>
            <p:cNvSpPr/>
            <p:nvPr/>
          </p:nvSpPr>
          <p:spPr>
            <a:xfrm>
              <a:off x="552519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9" name="Google Shape;25231;p45"/>
            <p:cNvSpPr/>
            <p:nvPr/>
          </p:nvSpPr>
          <p:spPr>
            <a:xfrm>
              <a:off x="67202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0" name="Google Shape;25232;p45"/>
            <p:cNvSpPr/>
            <p:nvPr/>
          </p:nvSpPr>
          <p:spPr>
            <a:xfrm>
              <a:off x="791536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1" name="Google Shape;25233;p45"/>
            <p:cNvSpPr/>
            <p:nvPr/>
          </p:nvSpPr>
          <p:spPr>
            <a:xfrm>
              <a:off x="91104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2" name="Google Shape;25234;p45"/>
            <p:cNvSpPr/>
            <p:nvPr/>
          </p:nvSpPr>
          <p:spPr>
            <a:xfrm>
              <a:off x="1030552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3" name="Google Shape;25235;p45"/>
            <p:cNvSpPr/>
            <p:nvPr/>
          </p:nvSpPr>
          <p:spPr>
            <a:xfrm>
              <a:off x="820125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4" name="Google Shape;25236;p45"/>
            <p:cNvSpPr/>
            <p:nvPr/>
          </p:nvSpPr>
          <p:spPr>
            <a:xfrm>
              <a:off x="832076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5" name="Google Shape;25237;p45"/>
            <p:cNvSpPr/>
            <p:nvPr/>
          </p:nvSpPr>
          <p:spPr>
            <a:xfrm>
              <a:off x="844028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6" name="Google Shape;25238;p45"/>
            <p:cNvSpPr/>
            <p:nvPr/>
          </p:nvSpPr>
          <p:spPr>
            <a:xfrm>
              <a:off x="855979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7" name="Google Shape;25239;p45"/>
            <p:cNvSpPr/>
            <p:nvPr/>
          </p:nvSpPr>
          <p:spPr>
            <a:xfrm>
              <a:off x="8679308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8" name="Google Shape;25240;p45"/>
            <p:cNvSpPr/>
            <p:nvPr/>
          </p:nvSpPr>
          <p:spPr>
            <a:xfrm>
              <a:off x="879882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9" name="Google Shape;25241;p45"/>
            <p:cNvSpPr/>
            <p:nvPr/>
          </p:nvSpPr>
          <p:spPr>
            <a:xfrm>
              <a:off x="313503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0" name="Google Shape;25242;p45"/>
            <p:cNvSpPr/>
            <p:nvPr/>
          </p:nvSpPr>
          <p:spPr>
            <a:xfrm>
              <a:off x="43301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1" name="Google Shape;25243;p45"/>
            <p:cNvSpPr/>
            <p:nvPr/>
          </p:nvSpPr>
          <p:spPr>
            <a:xfrm>
              <a:off x="552519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2" name="Google Shape;25244;p45"/>
            <p:cNvSpPr/>
            <p:nvPr/>
          </p:nvSpPr>
          <p:spPr>
            <a:xfrm>
              <a:off x="67202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3" name="Google Shape;25245;p45"/>
            <p:cNvSpPr/>
            <p:nvPr/>
          </p:nvSpPr>
          <p:spPr>
            <a:xfrm>
              <a:off x="791536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4" name="Google Shape;25246;p45"/>
            <p:cNvSpPr/>
            <p:nvPr/>
          </p:nvSpPr>
          <p:spPr>
            <a:xfrm>
              <a:off x="91104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5" name="Google Shape;25247;p45"/>
            <p:cNvSpPr/>
            <p:nvPr/>
          </p:nvSpPr>
          <p:spPr>
            <a:xfrm>
              <a:off x="1030552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6" name="Google Shape;25248;p45"/>
            <p:cNvSpPr/>
            <p:nvPr/>
          </p:nvSpPr>
          <p:spPr>
            <a:xfrm>
              <a:off x="820125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7" name="Google Shape;25249;p45"/>
            <p:cNvSpPr/>
            <p:nvPr/>
          </p:nvSpPr>
          <p:spPr>
            <a:xfrm>
              <a:off x="832076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8" name="Google Shape;25250;p45"/>
            <p:cNvSpPr/>
            <p:nvPr/>
          </p:nvSpPr>
          <p:spPr>
            <a:xfrm>
              <a:off x="844028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9" name="Google Shape;25251;p45"/>
            <p:cNvSpPr/>
            <p:nvPr/>
          </p:nvSpPr>
          <p:spPr>
            <a:xfrm>
              <a:off x="855979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0" name="Google Shape;25252;p45"/>
            <p:cNvSpPr/>
            <p:nvPr/>
          </p:nvSpPr>
          <p:spPr>
            <a:xfrm>
              <a:off x="8679308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1" name="Google Shape;25253;p45"/>
            <p:cNvSpPr/>
            <p:nvPr/>
          </p:nvSpPr>
          <p:spPr>
            <a:xfrm>
              <a:off x="879882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2" name="Google Shape;25254;p45"/>
            <p:cNvSpPr/>
            <p:nvPr/>
          </p:nvSpPr>
          <p:spPr>
            <a:xfrm>
              <a:off x="313503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3" name="Google Shape;25255;p45"/>
            <p:cNvSpPr/>
            <p:nvPr/>
          </p:nvSpPr>
          <p:spPr>
            <a:xfrm>
              <a:off x="43301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4" name="Google Shape;25256;p45"/>
            <p:cNvSpPr/>
            <p:nvPr/>
          </p:nvSpPr>
          <p:spPr>
            <a:xfrm>
              <a:off x="552519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5" name="Google Shape;25257;p45"/>
            <p:cNvSpPr/>
            <p:nvPr/>
          </p:nvSpPr>
          <p:spPr>
            <a:xfrm>
              <a:off x="67202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6" name="Google Shape;25258;p45"/>
            <p:cNvSpPr/>
            <p:nvPr/>
          </p:nvSpPr>
          <p:spPr>
            <a:xfrm>
              <a:off x="791536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7" name="Google Shape;25259;p45"/>
            <p:cNvSpPr/>
            <p:nvPr/>
          </p:nvSpPr>
          <p:spPr>
            <a:xfrm>
              <a:off x="91104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8" name="Google Shape;25260;p45"/>
            <p:cNvSpPr/>
            <p:nvPr/>
          </p:nvSpPr>
          <p:spPr>
            <a:xfrm>
              <a:off x="1030552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9" name="Google Shape;25261;p45"/>
            <p:cNvSpPr/>
            <p:nvPr/>
          </p:nvSpPr>
          <p:spPr>
            <a:xfrm>
              <a:off x="820125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0" name="Google Shape;25262;p45"/>
            <p:cNvSpPr/>
            <p:nvPr/>
          </p:nvSpPr>
          <p:spPr>
            <a:xfrm>
              <a:off x="832076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1" name="Google Shape;25263;p45"/>
            <p:cNvSpPr/>
            <p:nvPr/>
          </p:nvSpPr>
          <p:spPr>
            <a:xfrm>
              <a:off x="844028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2" name="Google Shape;25264;p45"/>
            <p:cNvSpPr/>
            <p:nvPr/>
          </p:nvSpPr>
          <p:spPr>
            <a:xfrm>
              <a:off x="855979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3" name="Google Shape;25265;p45"/>
            <p:cNvSpPr/>
            <p:nvPr/>
          </p:nvSpPr>
          <p:spPr>
            <a:xfrm>
              <a:off x="8679308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4" name="Google Shape;25266;p45"/>
            <p:cNvSpPr/>
            <p:nvPr/>
          </p:nvSpPr>
          <p:spPr>
            <a:xfrm>
              <a:off x="879882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5" name="Google Shape;25267;p45"/>
            <p:cNvSpPr/>
            <p:nvPr/>
          </p:nvSpPr>
          <p:spPr>
            <a:xfrm>
              <a:off x="313503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6" name="Google Shape;25268;p45"/>
            <p:cNvSpPr/>
            <p:nvPr/>
          </p:nvSpPr>
          <p:spPr>
            <a:xfrm>
              <a:off x="43301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7" name="Google Shape;25269;p45"/>
            <p:cNvSpPr/>
            <p:nvPr/>
          </p:nvSpPr>
          <p:spPr>
            <a:xfrm>
              <a:off x="552519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8" name="Google Shape;25270;p45"/>
            <p:cNvSpPr/>
            <p:nvPr/>
          </p:nvSpPr>
          <p:spPr>
            <a:xfrm>
              <a:off x="67202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9" name="Google Shape;25271;p45"/>
            <p:cNvSpPr/>
            <p:nvPr/>
          </p:nvSpPr>
          <p:spPr>
            <a:xfrm>
              <a:off x="791536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0" name="Google Shape;25272;p45"/>
            <p:cNvSpPr/>
            <p:nvPr/>
          </p:nvSpPr>
          <p:spPr>
            <a:xfrm>
              <a:off x="91104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1" name="Google Shape;25273;p45"/>
            <p:cNvSpPr/>
            <p:nvPr/>
          </p:nvSpPr>
          <p:spPr>
            <a:xfrm>
              <a:off x="1030552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2" name="Google Shape;25274;p45"/>
            <p:cNvSpPr/>
            <p:nvPr/>
          </p:nvSpPr>
          <p:spPr>
            <a:xfrm>
              <a:off x="820125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3" name="Google Shape;25275;p45"/>
            <p:cNvSpPr/>
            <p:nvPr/>
          </p:nvSpPr>
          <p:spPr>
            <a:xfrm>
              <a:off x="832076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4" name="Google Shape;25276;p45"/>
            <p:cNvSpPr/>
            <p:nvPr/>
          </p:nvSpPr>
          <p:spPr>
            <a:xfrm>
              <a:off x="844028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5" name="Google Shape;25277;p45"/>
            <p:cNvSpPr/>
            <p:nvPr/>
          </p:nvSpPr>
          <p:spPr>
            <a:xfrm>
              <a:off x="855979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6" name="Google Shape;25278;p45"/>
            <p:cNvSpPr/>
            <p:nvPr/>
          </p:nvSpPr>
          <p:spPr>
            <a:xfrm>
              <a:off x="8679308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7" name="Google Shape;25279;p45"/>
            <p:cNvSpPr/>
            <p:nvPr/>
          </p:nvSpPr>
          <p:spPr>
            <a:xfrm>
              <a:off x="879882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8" name="Google Shape;25280;p45"/>
            <p:cNvSpPr/>
            <p:nvPr/>
          </p:nvSpPr>
          <p:spPr>
            <a:xfrm>
              <a:off x="313503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9" name="Google Shape;25281;p45"/>
            <p:cNvSpPr/>
            <p:nvPr/>
          </p:nvSpPr>
          <p:spPr>
            <a:xfrm>
              <a:off x="43301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0" name="Google Shape;25282;p45"/>
            <p:cNvSpPr/>
            <p:nvPr/>
          </p:nvSpPr>
          <p:spPr>
            <a:xfrm>
              <a:off x="552519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1" name="Google Shape;25283;p45"/>
            <p:cNvSpPr/>
            <p:nvPr/>
          </p:nvSpPr>
          <p:spPr>
            <a:xfrm>
              <a:off x="67202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2" name="Google Shape;25284;p45"/>
            <p:cNvSpPr/>
            <p:nvPr/>
          </p:nvSpPr>
          <p:spPr>
            <a:xfrm>
              <a:off x="791536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3" name="Google Shape;25285;p45"/>
            <p:cNvSpPr/>
            <p:nvPr/>
          </p:nvSpPr>
          <p:spPr>
            <a:xfrm>
              <a:off x="91104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4" name="Google Shape;25286;p45"/>
            <p:cNvSpPr/>
            <p:nvPr/>
          </p:nvSpPr>
          <p:spPr>
            <a:xfrm>
              <a:off x="1030552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5" name="Google Shape;25287;p45"/>
            <p:cNvSpPr/>
            <p:nvPr/>
          </p:nvSpPr>
          <p:spPr>
            <a:xfrm>
              <a:off x="820125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6" name="Google Shape;25288;p45"/>
            <p:cNvSpPr/>
            <p:nvPr/>
          </p:nvSpPr>
          <p:spPr>
            <a:xfrm>
              <a:off x="832076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7" name="Google Shape;25289;p45"/>
            <p:cNvSpPr/>
            <p:nvPr/>
          </p:nvSpPr>
          <p:spPr>
            <a:xfrm>
              <a:off x="844028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8" name="Google Shape;25290;p45"/>
            <p:cNvSpPr/>
            <p:nvPr/>
          </p:nvSpPr>
          <p:spPr>
            <a:xfrm>
              <a:off x="855979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9" name="Google Shape;25291;p45"/>
            <p:cNvSpPr/>
            <p:nvPr/>
          </p:nvSpPr>
          <p:spPr>
            <a:xfrm>
              <a:off x="8679308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0" name="Google Shape;25292;p45"/>
            <p:cNvSpPr/>
            <p:nvPr/>
          </p:nvSpPr>
          <p:spPr>
            <a:xfrm>
              <a:off x="879882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1" name="Google Shape;25293;p45"/>
            <p:cNvSpPr/>
            <p:nvPr/>
          </p:nvSpPr>
          <p:spPr>
            <a:xfrm>
              <a:off x="313503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2" name="Google Shape;25294;p45"/>
            <p:cNvSpPr/>
            <p:nvPr/>
          </p:nvSpPr>
          <p:spPr>
            <a:xfrm>
              <a:off x="43301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3" name="Google Shape;25295;p45"/>
            <p:cNvSpPr/>
            <p:nvPr/>
          </p:nvSpPr>
          <p:spPr>
            <a:xfrm>
              <a:off x="552519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4" name="Google Shape;25296;p45"/>
            <p:cNvSpPr/>
            <p:nvPr/>
          </p:nvSpPr>
          <p:spPr>
            <a:xfrm>
              <a:off x="67202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5" name="Google Shape;25297;p45"/>
            <p:cNvSpPr/>
            <p:nvPr/>
          </p:nvSpPr>
          <p:spPr>
            <a:xfrm>
              <a:off x="791536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6" name="Google Shape;25298;p45"/>
            <p:cNvSpPr/>
            <p:nvPr/>
          </p:nvSpPr>
          <p:spPr>
            <a:xfrm>
              <a:off x="91104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7" name="Google Shape;25299;p45"/>
            <p:cNvSpPr/>
            <p:nvPr/>
          </p:nvSpPr>
          <p:spPr>
            <a:xfrm>
              <a:off x="1030552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8" name="Google Shape;25300;p45"/>
            <p:cNvSpPr/>
            <p:nvPr/>
          </p:nvSpPr>
          <p:spPr>
            <a:xfrm>
              <a:off x="820125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9" name="Google Shape;25301;p45"/>
            <p:cNvSpPr/>
            <p:nvPr/>
          </p:nvSpPr>
          <p:spPr>
            <a:xfrm>
              <a:off x="832076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0" name="Google Shape;25302;p45"/>
            <p:cNvSpPr/>
            <p:nvPr/>
          </p:nvSpPr>
          <p:spPr>
            <a:xfrm>
              <a:off x="844028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1" name="Google Shape;25303;p45"/>
            <p:cNvSpPr/>
            <p:nvPr/>
          </p:nvSpPr>
          <p:spPr>
            <a:xfrm>
              <a:off x="855979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2" name="Google Shape;25304;p45"/>
            <p:cNvSpPr/>
            <p:nvPr/>
          </p:nvSpPr>
          <p:spPr>
            <a:xfrm>
              <a:off x="8679308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3" name="Google Shape;25305;p45"/>
            <p:cNvSpPr/>
            <p:nvPr/>
          </p:nvSpPr>
          <p:spPr>
            <a:xfrm>
              <a:off x="879882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4" name="Google Shape;25306;p45"/>
            <p:cNvSpPr/>
            <p:nvPr/>
          </p:nvSpPr>
          <p:spPr>
            <a:xfrm>
              <a:off x="313503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5" name="Google Shape;25307;p45"/>
            <p:cNvSpPr/>
            <p:nvPr/>
          </p:nvSpPr>
          <p:spPr>
            <a:xfrm>
              <a:off x="43301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6" name="Google Shape;25308;p45"/>
            <p:cNvSpPr/>
            <p:nvPr/>
          </p:nvSpPr>
          <p:spPr>
            <a:xfrm>
              <a:off x="552519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7" name="Google Shape;25309;p45"/>
            <p:cNvSpPr/>
            <p:nvPr/>
          </p:nvSpPr>
          <p:spPr>
            <a:xfrm>
              <a:off x="67202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8" name="Google Shape;25310;p45"/>
            <p:cNvSpPr/>
            <p:nvPr/>
          </p:nvSpPr>
          <p:spPr>
            <a:xfrm>
              <a:off x="791536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9" name="Google Shape;25311;p45"/>
            <p:cNvSpPr/>
            <p:nvPr/>
          </p:nvSpPr>
          <p:spPr>
            <a:xfrm>
              <a:off x="91104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0" name="Google Shape;25312;p45"/>
            <p:cNvSpPr/>
            <p:nvPr/>
          </p:nvSpPr>
          <p:spPr>
            <a:xfrm>
              <a:off x="1030552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1" name="Google Shape;25313;p45"/>
            <p:cNvSpPr/>
            <p:nvPr/>
          </p:nvSpPr>
          <p:spPr>
            <a:xfrm>
              <a:off x="820125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2" name="Google Shape;25314;p45"/>
            <p:cNvSpPr/>
            <p:nvPr/>
          </p:nvSpPr>
          <p:spPr>
            <a:xfrm>
              <a:off x="832076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3" name="Google Shape;25315;p45"/>
            <p:cNvSpPr/>
            <p:nvPr/>
          </p:nvSpPr>
          <p:spPr>
            <a:xfrm>
              <a:off x="844028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4" name="Google Shape;25316;p45"/>
            <p:cNvSpPr/>
            <p:nvPr/>
          </p:nvSpPr>
          <p:spPr>
            <a:xfrm>
              <a:off x="855979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5" name="Google Shape;25317;p45"/>
            <p:cNvSpPr/>
            <p:nvPr/>
          </p:nvSpPr>
          <p:spPr>
            <a:xfrm>
              <a:off x="8679308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6" name="Google Shape;25318;p45"/>
            <p:cNvSpPr/>
            <p:nvPr/>
          </p:nvSpPr>
          <p:spPr>
            <a:xfrm>
              <a:off x="879882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7" name="Google Shape;25319;p45"/>
            <p:cNvSpPr/>
            <p:nvPr/>
          </p:nvSpPr>
          <p:spPr>
            <a:xfrm>
              <a:off x="313503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8" name="Google Shape;25320;p45"/>
            <p:cNvSpPr/>
            <p:nvPr/>
          </p:nvSpPr>
          <p:spPr>
            <a:xfrm>
              <a:off x="43301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9" name="Google Shape;25321;p45"/>
            <p:cNvSpPr/>
            <p:nvPr/>
          </p:nvSpPr>
          <p:spPr>
            <a:xfrm>
              <a:off x="552519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0" name="Google Shape;25322;p45"/>
            <p:cNvSpPr/>
            <p:nvPr/>
          </p:nvSpPr>
          <p:spPr>
            <a:xfrm>
              <a:off x="67202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1" name="Google Shape;25323;p45"/>
            <p:cNvSpPr/>
            <p:nvPr/>
          </p:nvSpPr>
          <p:spPr>
            <a:xfrm>
              <a:off x="791536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2" name="Google Shape;25324;p45"/>
            <p:cNvSpPr/>
            <p:nvPr/>
          </p:nvSpPr>
          <p:spPr>
            <a:xfrm>
              <a:off x="91104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3" name="Google Shape;25325;p45"/>
            <p:cNvSpPr/>
            <p:nvPr/>
          </p:nvSpPr>
          <p:spPr>
            <a:xfrm>
              <a:off x="1030552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4" name="Google Shape;25326;p45"/>
            <p:cNvSpPr/>
            <p:nvPr/>
          </p:nvSpPr>
          <p:spPr>
            <a:xfrm>
              <a:off x="820125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5" name="Google Shape;25327;p45"/>
            <p:cNvSpPr/>
            <p:nvPr/>
          </p:nvSpPr>
          <p:spPr>
            <a:xfrm>
              <a:off x="832076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6" name="Google Shape;25328;p45"/>
            <p:cNvSpPr/>
            <p:nvPr/>
          </p:nvSpPr>
          <p:spPr>
            <a:xfrm>
              <a:off x="844028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7" name="Google Shape;25329;p45"/>
            <p:cNvSpPr/>
            <p:nvPr/>
          </p:nvSpPr>
          <p:spPr>
            <a:xfrm>
              <a:off x="855979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8" name="Google Shape;25330;p45"/>
            <p:cNvSpPr/>
            <p:nvPr/>
          </p:nvSpPr>
          <p:spPr>
            <a:xfrm>
              <a:off x="8679308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9" name="Google Shape;25331;p45"/>
            <p:cNvSpPr/>
            <p:nvPr/>
          </p:nvSpPr>
          <p:spPr>
            <a:xfrm>
              <a:off x="879882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0" name="Google Shape;25332;p45"/>
            <p:cNvSpPr/>
            <p:nvPr/>
          </p:nvSpPr>
          <p:spPr>
            <a:xfrm>
              <a:off x="313503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1" name="Google Shape;25333;p45"/>
            <p:cNvSpPr/>
            <p:nvPr/>
          </p:nvSpPr>
          <p:spPr>
            <a:xfrm>
              <a:off x="43301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2" name="Google Shape;25334;p45"/>
            <p:cNvSpPr/>
            <p:nvPr/>
          </p:nvSpPr>
          <p:spPr>
            <a:xfrm>
              <a:off x="552519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3" name="Google Shape;25335;p45"/>
            <p:cNvSpPr/>
            <p:nvPr/>
          </p:nvSpPr>
          <p:spPr>
            <a:xfrm>
              <a:off x="67202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4" name="Google Shape;25336;p45"/>
            <p:cNvSpPr/>
            <p:nvPr/>
          </p:nvSpPr>
          <p:spPr>
            <a:xfrm>
              <a:off x="791536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5" name="Google Shape;25337;p45"/>
            <p:cNvSpPr/>
            <p:nvPr/>
          </p:nvSpPr>
          <p:spPr>
            <a:xfrm>
              <a:off x="91104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6" name="Google Shape;25338;p45"/>
            <p:cNvSpPr/>
            <p:nvPr/>
          </p:nvSpPr>
          <p:spPr>
            <a:xfrm>
              <a:off x="1030552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7" name="Google Shape;25339;p45"/>
            <p:cNvSpPr/>
            <p:nvPr/>
          </p:nvSpPr>
          <p:spPr>
            <a:xfrm>
              <a:off x="820125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8" name="Google Shape;25340;p45"/>
            <p:cNvSpPr/>
            <p:nvPr/>
          </p:nvSpPr>
          <p:spPr>
            <a:xfrm>
              <a:off x="832076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9" name="Google Shape;25341;p45"/>
            <p:cNvSpPr/>
            <p:nvPr/>
          </p:nvSpPr>
          <p:spPr>
            <a:xfrm>
              <a:off x="844028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0" name="Google Shape;25342;p45"/>
            <p:cNvSpPr/>
            <p:nvPr/>
          </p:nvSpPr>
          <p:spPr>
            <a:xfrm>
              <a:off x="855979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1" name="Google Shape;25343;p45"/>
            <p:cNvSpPr/>
            <p:nvPr/>
          </p:nvSpPr>
          <p:spPr>
            <a:xfrm>
              <a:off x="8679308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2" name="Google Shape;25344;p45"/>
            <p:cNvSpPr/>
            <p:nvPr/>
          </p:nvSpPr>
          <p:spPr>
            <a:xfrm>
              <a:off x="879882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3" name="Google Shape;25345;p45"/>
            <p:cNvSpPr/>
            <p:nvPr/>
          </p:nvSpPr>
          <p:spPr>
            <a:xfrm>
              <a:off x="313503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4" name="Google Shape;25346;p45"/>
            <p:cNvSpPr/>
            <p:nvPr/>
          </p:nvSpPr>
          <p:spPr>
            <a:xfrm>
              <a:off x="43301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5" name="Google Shape;25347;p45"/>
            <p:cNvSpPr/>
            <p:nvPr/>
          </p:nvSpPr>
          <p:spPr>
            <a:xfrm>
              <a:off x="552519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6" name="Google Shape;25348;p45"/>
            <p:cNvSpPr/>
            <p:nvPr/>
          </p:nvSpPr>
          <p:spPr>
            <a:xfrm>
              <a:off x="67202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7" name="Google Shape;25349;p45"/>
            <p:cNvSpPr/>
            <p:nvPr/>
          </p:nvSpPr>
          <p:spPr>
            <a:xfrm>
              <a:off x="791536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8" name="Google Shape;25350;p45"/>
            <p:cNvSpPr/>
            <p:nvPr/>
          </p:nvSpPr>
          <p:spPr>
            <a:xfrm>
              <a:off x="91104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9" name="Google Shape;25351;p45"/>
            <p:cNvSpPr/>
            <p:nvPr/>
          </p:nvSpPr>
          <p:spPr>
            <a:xfrm>
              <a:off x="1030552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0" name="Google Shape;25352;p45"/>
            <p:cNvSpPr/>
            <p:nvPr/>
          </p:nvSpPr>
          <p:spPr>
            <a:xfrm>
              <a:off x="820125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1" name="Google Shape;25353;p45"/>
            <p:cNvSpPr/>
            <p:nvPr/>
          </p:nvSpPr>
          <p:spPr>
            <a:xfrm>
              <a:off x="832076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2" name="Google Shape;25354;p45"/>
            <p:cNvSpPr/>
            <p:nvPr/>
          </p:nvSpPr>
          <p:spPr>
            <a:xfrm>
              <a:off x="844028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3" name="Google Shape;25355;p45"/>
            <p:cNvSpPr/>
            <p:nvPr/>
          </p:nvSpPr>
          <p:spPr>
            <a:xfrm>
              <a:off x="855979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4" name="Google Shape;25356;p45"/>
            <p:cNvSpPr/>
            <p:nvPr/>
          </p:nvSpPr>
          <p:spPr>
            <a:xfrm>
              <a:off x="8679308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5" name="Google Shape;25357;p45"/>
            <p:cNvSpPr/>
            <p:nvPr/>
          </p:nvSpPr>
          <p:spPr>
            <a:xfrm>
              <a:off x="879882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6" name="Google Shape;25358;p45"/>
            <p:cNvSpPr/>
            <p:nvPr/>
          </p:nvSpPr>
          <p:spPr>
            <a:xfrm>
              <a:off x="313503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7" name="Google Shape;25359;p45"/>
            <p:cNvSpPr/>
            <p:nvPr/>
          </p:nvSpPr>
          <p:spPr>
            <a:xfrm>
              <a:off x="43301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8" name="Google Shape;25360;p45"/>
            <p:cNvSpPr/>
            <p:nvPr/>
          </p:nvSpPr>
          <p:spPr>
            <a:xfrm>
              <a:off x="552519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9" name="Google Shape;25361;p45"/>
            <p:cNvSpPr/>
            <p:nvPr/>
          </p:nvSpPr>
          <p:spPr>
            <a:xfrm>
              <a:off x="67202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0" name="Google Shape;25362;p45"/>
            <p:cNvSpPr/>
            <p:nvPr/>
          </p:nvSpPr>
          <p:spPr>
            <a:xfrm>
              <a:off x="791536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1" name="Google Shape;25363;p45"/>
            <p:cNvSpPr/>
            <p:nvPr/>
          </p:nvSpPr>
          <p:spPr>
            <a:xfrm>
              <a:off x="91104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2" name="Google Shape;25364;p45"/>
            <p:cNvSpPr/>
            <p:nvPr/>
          </p:nvSpPr>
          <p:spPr>
            <a:xfrm>
              <a:off x="1030552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3" name="Google Shape;25365;p45"/>
            <p:cNvSpPr/>
            <p:nvPr/>
          </p:nvSpPr>
          <p:spPr>
            <a:xfrm>
              <a:off x="820125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4" name="Google Shape;25366;p45"/>
            <p:cNvSpPr/>
            <p:nvPr/>
          </p:nvSpPr>
          <p:spPr>
            <a:xfrm>
              <a:off x="832076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5" name="Google Shape;25367;p45"/>
            <p:cNvSpPr/>
            <p:nvPr/>
          </p:nvSpPr>
          <p:spPr>
            <a:xfrm>
              <a:off x="844028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6" name="Google Shape;25368;p45"/>
            <p:cNvSpPr/>
            <p:nvPr/>
          </p:nvSpPr>
          <p:spPr>
            <a:xfrm>
              <a:off x="855979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7" name="Google Shape;25369;p45"/>
            <p:cNvSpPr/>
            <p:nvPr/>
          </p:nvSpPr>
          <p:spPr>
            <a:xfrm>
              <a:off x="8679308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8" name="Google Shape;25370;p45"/>
            <p:cNvSpPr/>
            <p:nvPr/>
          </p:nvSpPr>
          <p:spPr>
            <a:xfrm>
              <a:off x="879882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9" name="Google Shape;25371;p45"/>
            <p:cNvSpPr/>
            <p:nvPr/>
          </p:nvSpPr>
          <p:spPr>
            <a:xfrm>
              <a:off x="313503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0" name="Google Shape;25372;p45"/>
            <p:cNvSpPr/>
            <p:nvPr/>
          </p:nvSpPr>
          <p:spPr>
            <a:xfrm>
              <a:off x="43301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1" name="Google Shape;25373;p45"/>
            <p:cNvSpPr/>
            <p:nvPr/>
          </p:nvSpPr>
          <p:spPr>
            <a:xfrm>
              <a:off x="552519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2" name="Google Shape;25374;p45"/>
            <p:cNvSpPr/>
            <p:nvPr/>
          </p:nvSpPr>
          <p:spPr>
            <a:xfrm>
              <a:off x="67202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3" name="Google Shape;25375;p45"/>
            <p:cNvSpPr/>
            <p:nvPr/>
          </p:nvSpPr>
          <p:spPr>
            <a:xfrm>
              <a:off x="791536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4" name="Google Shape;25376;p45"/>
            <p:cNvSpPr/>
            <p:nvPr/>
          </p:nvSpPr>
          <p:spPr>
            <a:xfrm>
              <a:off x="91104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5" name="Google Shape;25377;p45"/>
            <p:cNvSpPr/>
            <p:nvPr/>
          </p:nvSpPr>
          <p:spPr>
            <a:xfrm>
              <a:off x="1030552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6" name="Google Shape;25378;p45"/>
            <p:cNvSpPr/>
            <p:nvPr/>
          </p:nvSpPr>
          <p:spPr>
            <a:xfrm>
              <a:off x="820125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7" name="Google Shape;25379;p45"/>
            <p:cNvSpPr/>
            <p:nvPr/>
          </p:nvSpPr>
          <p:spPr>
            <a:xfrm>
              <a:off x="832076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8" name="Google Shape;25380;p45"/>
            <p:cNvSpPr/>
            <p:nvPr/>
          </p:nvSpPr>
          <p:spPr>
            <a:xfrm>
              <a:off x="844028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9" name="Google Shape;25381;p45"/>
            <p:cNvSpPr/>
            <p:nvPr/>
          </p:nvSpPr>
          <p:spPr>
            <a:xfrm>
              <a:off x="855979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0" name="Google Shape;25382;p45"/>
            <p:cNvSpPr/>
            <p:nvPr/>
          </p:nvSpPr>
          <p:spPr>
            <a:xfrm>
              <a:off x="8679308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1" name="Google Shape;25383;p45"/>
            <p:cNvSpPr/>
            <p:nvPr/>
          </p:nvSpPr>
          <p:spPr>
            <a:xfrm>
              <a:off x="879882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</p:grpSp>
      <p:pic>
        <p:nvPicPr>
          <p:cNvPr id="2" name="Picture 1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2" y="38530"/>
            <a:ext cx="1462310" cy="497930"/>
          </a:xfrm>
          <a:prstGeom prst="rect">
            <a:avLst/>
          </a:prstGeom>
        </p:spPr>
      </p:pic>
      <p:grpSp>
        <p:nvGrpSpPr>
          <p:cNvPr id="517" name="Google Shape;26961;p50"/>
          <p:cNvGrpSpPr/>
          <p:nvPr/>
        </p:nvGrpSpPr>
        <p:grpSpPr>
          <a:xfrm>
            <a:off x="8842714" y="6500606"/>
            <a:ext cx="552644" cy="104645"/>
            <a:chOff x="3521300" y="154525"/>
            <a:chExt cx="1256175" cy="193500"/>
          </a:xfrm>
        </p:grpSpPr>
        <p:sp>
          <p:nvSpPr>
            <p:cNvPr id="518" name="Google Shape;26962;p50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9" name="Google Shape;26963;p50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0" name="Google Shape;26964;p50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1" name="Google Shape;26965;p50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62173" y="6402801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AB8E35-4FEE-4645-8491-CA028CB2F532}" type="slidenum">
              <a:rPr lang="en-GB" altLang="en-US" smtClean="0"/>
            </a:fld>
            <a:endParaRPr lang="en-GB" altLang="en-US"/>
          </a:p>
        </p:txBody>
      </p:sp>
      <p:grpSp>
        <p:nvGrpSpPr>
          <p:cNvPr id="4" name="Google Shape;24826;p44"/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5" name="Google Shape;24827;p44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" name="Google Shape;24828;p44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" name="Google Shape;24829;p44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" name="Google Shape;24830;p44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" name="Google Shape;24831;p44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" name="Google Shape;24832;p44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" name="Google Shape;24833;p44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" name="Google Shape;24834;p44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" name="Google Shape;24835;p44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" name="Google Shape;24836;p44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" name="Google Shape;24837;p44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" name="Google Shape;24838;p44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" name="Google Shape;24839;p44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" name="Google Shape;24840;p44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" name="Google Shape;24841;p44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" name="Google Shape;24842;p44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" name="Google Shape;24843;p44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" name="Google Shape;24844;p44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" name="Google Shape;24845;p44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" name="Google Shape;24846;p44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" name="Google Shape;24847;p44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" name="Google Shape;24848;p44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" name="Google Shape;24849;p44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" name="Google Shape;24850;p44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" name="Google Shape;24851;p44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" name="Google Shape;24852;p44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" name="Google Shape;24853;p44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" name="Google Shape;24854;p44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" name="Google Shape;24855;p44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" name="Google Shape;24856;p44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" name="Google Shape;24857;p44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" name="Google Shape;24858;p44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" name="Google Shape;24859;p44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" name="Google Shape;24860;p44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" name="Google Shape;24861;p44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" name="Google Shape;24862;p44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" name="Google Shape;24863;p44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" name="Google Shape;24864;p44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" name="Google Shape;24865;p44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" name="Google Shape;24866;p44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" name="Google Shape;24867;p44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" name="Google Shape;24868;p44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" name="Google Shape;24869;p44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" name="Google Shape;24870;p44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" name="Google Shape;24871;p44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" name="Google Shape;24872;p44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" name="Google Shape;24873;p44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" name="Google Shape;24874;p44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</p:grpSp>
      <p:grpSp>
        <p:nvGrpSpPr>
          <p:cNvPr id="2" name="Google Shape;26961;p50"/>
          <p:cNvGrpSpPr/>
          <p:nvPr/>
        </p:nvGrpSpPr>
        <p:grpSpPr>
          <a:xfrm>
            <a:off x="8842714" y="6500606"/>
            <a:ext cx="552644" cy="104645"/>
            <a:chOff x="3521300" y="154525"/>
            <a:chExt cx="1256175" cy="193500"/>
          </a:xfrm>
        </p:grpSpPr>
        <p:sp>
          <p:nvSpPr>
            <p:cNvPr id="58" name="Google Shape;26962;p50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" name="Google Shape;26963;p50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" name="Google Shape;26964;p50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" name="Google Shape;26965;p50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B8E35-4FEE-4645-8491-CA028CB2F532}" type="slidenum">
              <a:rPr lang="en-GB" altLang="en-US" smtClean="0"/>
            </a:fld>
            <a:endParaRPr lang="en-GB" altLang="en-US"/>
          </a:p>
        </p:txBody>
      </p:sp>
      <p:sp>
        <p:nvSpPr>
          <p:cNvPr id="4" name="Google Shape;20385;p38"/>
          <p:cNvSpPr txBox="1">
            <a:spLocks noGrp="1"/>
          </p:cNvSpPr>
          <p:nvPr>
            <p:ph type="title" hasCustomPrompt="1"/>
          </p:nvPr>
        </p:nvSpPr>
        <p:spPr>
          <a:xfrm>
            <a:off x="5122485" y="1501100"/>
            <a:ext cx="4004000" cy="1104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75" b="1">
                <a:latin typeface="+mn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5"/>
            </a:lvl9pPr>
          </a:lstStyle>
          <a:p>
            <a:r>
              <a:rPr dirty="0"/>
              <a:t>xx%</a:t>
            </a:r>
            <a:endParaRPr dirty="0"/>
          </a:p>
        </p:txBody>
      </p:sp>
      <p:sp>
        <p:nvSpPr>
          <p:cNvPr id="5" name="Google Shape;20386;p38"/>
          <p:cNvSpPr txBox="1">
            <a:spLocks noGrp="1"/>
          </p:cNvSpPr>
          <p:nvPr>
            <p:ph type="subTitle" idx="1"/>
          </p:nvPr>
        </p:nvSpPr>
        <p:spPr>
          <a:xfrm>
            <a:off x="5122485" y="2605505"/>
            <a:ext cx="4004000" cy="36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65">
                <a:latin typeface="+mn-lt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grpSp>
        <p:nvGrpSpPr>
          <p:cNvPr id="10" name="Google Shape;20391;p38"/>
          <p:cNvGrpSpPr/>
          <p:nvPr/>
        </p:nvGrpSpPr>
        <p:grpSpPr>
          <a:xfrm>
            <a:off x="339628" y="432088"/>
            <a:ext cx="9226542" cy="749367"/>
            <a:chOff x="313503" y="540001"/>
            <a:chExt cx="8516808" cy="562024"/>
          </a:xfrm>
          <a:solidFill>
            <a:srgbClr val="9D9D9D"/>
          </a:solidFill>
        </p:grpSpPr>
        <p:grpSp>
          <p:nvGrpSpPr>
            <p:cNvPr id="11" name="Google Shape;20392;p38"/>
            <p:cNvGrpSpPr/>
            <p:nvPr/>
          </p:nvGrpSpPr>
          <p:grpSpPr>
            <a:xfrm>
              <a:off x="313503" y="540001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377" name="Google Shape;20393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78" name="Google Shape;20394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79" name="Google Shape;20395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80" name="Google Shape;20396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81" name="Google Shape;20397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82" name="Google Shape;20398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83" name="Google Shape;20399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84" name="Google Shape;20400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85" name="Google Shape;20401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86" name="Google Shape;20402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87" name="Google Shape;20403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88" name="Google Shape;20404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89" name="Google Shape;20405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90" name="Google Shape;20406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91" name="Google Shape;20407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92" name="Google Shape;20408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93" name="Google Shape;20409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94" name="Google Shape;20410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95" name="Google Shape;20411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96" name="Google Shape;20412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97" name="Google Shape;20413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98" name="Google Shape;20414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99" name="Google Shape;20415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00" name="Google Shape;20416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01" name="Google Shape;20417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02" name="Google Shape;20418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03" name="Google Shape;20419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04" name="Google Shape;20420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05" name="Google Shape;20421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06" name="Google Shape;20422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07" name="Google Shape;20423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08" name="Google Shape;20424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09" name="Google Shape;20425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10" name="Google Shape;20426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11" name="Google Shape;20427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12" name="Google Shape;20428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13" name="Google Shape;20429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14" name="Google Shape;20430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15" name="Google Shape;20431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16" name="Google Shape;20432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17" name="Google Shape;20433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18" name="Google Shape;20434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19" name="Google Shape;20435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20" name="Google Shape;20436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21" name="Google Shape;20437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22" name="Google Shape;20438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23" name="Google Shape;20439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24" name="Google Shape;20440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25" name="Google Shape;20441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26" name="Google Shape;20442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27" name="Google Shape;20443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28" name="Google Shape;20444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29" name="Google Shape;20445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30" name="Google Shape;20446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31" name="Google Shape;20447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32" name="Google Shape;20448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33" name="Google Shape;20449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34" name="Google Shape;20450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35" name="Google Shape;20451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36" name="Google Shape;20452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37" name="Google Shape;20453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38" name="Google Shape;20454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39" name="Google Shape;20455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40" name="Google Shape;20456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41" name="Google Shape;20457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42" name="Google Shape;20458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43" name="Google Shape;20459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44" name="Google Shape;20460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45" name="Google Shape;20461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46" name="Google Shape;20462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47" name="Google Shape;20463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48" name="Google Shape;20464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12" name="Google Shape;20465;p38"/>
            <p:cNvGrpSpPr/>
            <p:nvPr/>
          </p:nvGrpSpPr>
          <p:grpSpPr>
            <a:xfrm>
              <a:off x="313503" y="646108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305" name="Google Shape;20466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06" name="Google Shape;20467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07" name="Google Shape;20468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08" name="Google Shape;20469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09" name="Google Shape;20470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10" name="Google Shape;20471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11" name="Google Shape;20472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12" name="Google Shape;20473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13" name="Google Shape;20474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14" name="Google Shape;20475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15" name="Google Shape;20476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16" name="Google Shape;20477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17" name="Google Shape;20478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18" name="Google Shape;20479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19" name="Google Shape;20480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20" name="Google Shape;20481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21" name="Google Shape;20482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22" name="Google Shape;20483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23" name="Google Shape;20484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24" name="Google Shape;20485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25" name="Google Shape;20486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26" name="Google Shape;20487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27" name="Google Shape;20488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28" name="Google Shape;20489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29" name="Google Shape;20490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30" name="Google Shape;20491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31" name="Google Shape;20492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32" name="Google Shape;20493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33" name="Google Shape;20494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34" name="Google Shape;20495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35" name="Google Shape;20496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36" name="Google Shape;20497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37" name="Google Shape;20498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38" name="Google Shape;20499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39" name="Google Shape;20500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40" name="Google Shape;20501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41" name="Google Shape;20502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42" name="Google Shape;20503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43" name="Google Shape;20504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44" name="Google Shape;20505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45" name="Google Shape;20506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46" name="Google Shape;20507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47" name="Google Shape;20508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48" name="Google Shape;20509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49" name="Google Shape;20510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50" name="Google Shape;20511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51" name="Google Shape;20512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52" name="Google Shape;20513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53" name="Google Shape;20514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54" name="Google Shape;20515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55" name="Google Shape;20516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56" name="Google Shape;20517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57" name="Google Shape;20518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58" name="Google Shape;20519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59" name="Google Shape;20520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60" name="Google Shape;20521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61" name="Google Shape;20522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62" name="Google Shape;20523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63" name="Google Shape;20524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64" name="Google Shape;20525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65" name="Google Shape;20526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66" name="Google Shape;20527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67" name="Google Shape;20528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68" name="Google Shape;20529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69" name="Google Shape;20530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70" name="Google Shape;20531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71" name="Google Shape;20532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72" name="Google Shape;20533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73" name="Google Shape;20534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74" name="Google Shape;20535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75" name="Google Shape;20536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76" name="Google Shape;20537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13" name="Google Shape;20538;p38"/>
            <p:cNvGrpSpPr/>
            <p:nvPr/>
          </p:nvGrpSpPr>
          <p:grpSpPr>
            <a:xfrm>
              <a:off x="313503" y="752215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233" name="Google Shape;20539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4" name="Google Shape;20540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5" name="Google Shape;20541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6" name="Google Shape;20542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7" name="Google Shape;20543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8" name="Google Shape;20544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9" name="Google Shape;20545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0" name="Google Shape;20546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1" name="Google Shape;20547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2" name="Google Shape;20548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3" name="Google Shape;20549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4" name="Google Shape;20550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5" name="Google Shape;20551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6" name="Google Shape;20552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7" name="Google Shape;20553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8" name="Google Shape;20554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9" name="Google Shape;20555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0" name="Google Shape;20556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1" name="Google Shape;20557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2" name="Google Shape;20558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3" name="Google Shape;20559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4" name="Google Shape;20560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5" name="Google Shape;20561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6" name="Google Shape;20562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7" name="Google Shape;20563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8" name="Google Shape;20564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9" name="Google Shape;20565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0" name="Google Shape;20566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1" name="Google Shape;20567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2" name="Google Shape;20568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3" name="Google Shape;20569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4" name="Google Shape;20570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5" name="Google Shape;20571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6" name="Google Shape;20572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7" name="Google Shape;20573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8" name="Google Shape;20574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9" name="Google Shape;20575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0" name="Google Shape;20576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1" name="Google Shape;20577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2" name="Google Shape;20578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3" name="Google Shape;20579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4" name="Google Shape;20580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5" name="Google Shape;20581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6" name="Google Shape;20582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7" name="Google Shape;20583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8" name="Google Shape;20584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9" name="Google Shape;20585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0" name="Google Shape;20586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1" name="Google Shape;20587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2" name="Google Shape;20588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3" name="Google Shape;20589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4" name="Google Shape;20590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5" name="Google Shape;20591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6" name="Google Shape;20592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7" name="Google Shape;20593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8" name="Google Shape;20594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9" name="Google Shape;20595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90" name="Google Shape;20596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91" name="Google Shape;20597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92" name="Google Shape;20598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93" name="Google Shape;20599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94" name="Google Shape;20600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95" name="Google Shape;20601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96" name="Google Shape;20602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97" name="Google Shape;20603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98" name="Google Shape;20604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99" name="Google Shape;20605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00" name="Google Shape;20606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01" name="Google Shape;20607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02" name="Google Shape;20608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03" name="Google Shape;20609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04" name="Google Shape;20610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14" name="Google Shape;20611;p38"/>
            <p:cNvGrpSpPr/>
            <p:nvPr/>
          </p:nvGrpSpPr>
          <p:grpSpPr>
            <a:xfrm>
              <a:off x="313503" y="858322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61" name="Google Shape;20612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2" name="Google Shape;20613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3" name="Google Shape;20614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4" name="Google Shape;20615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5" name="Google Shape;20616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6" name="Google Shape;20617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7" name="Google Shape;20618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8" name="Google Shape;20619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9" name="Google Shape;20620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0" name="Google Shape;20621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1" name="Google Shape;20622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2" name="Google Shape;20623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3" name="Google Shape;20624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4" name="Google Shape;20625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5" name="Google Shape;20626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6" name="Google Shape;20627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7" name="Google Shape;20628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8" name="Google Shape;20629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9" name="Google Shape;20630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0" name="Google Shape;20631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1" name="Google Shape;20632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2" name="Google Shape;20633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3" name="Google Shape;20634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4" name="Google Shape;20635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5" name="Google Shape;20636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6" name="Google Shape;20637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7" name="Google Shape;20638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8" name="Google Shape;20639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9" name="Google Shape;20640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0" name="Google Shape;20641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1" name="Google Shape;20642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2" name="Google Shape;20643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3" name="Google Shape;20644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4" name="Google Shape;20645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5" name="Google Shape;20646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6" name="Google Shape;20647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7" name="Google Shape;20648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8" name="Google Shape;20649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9" name="Google Shape;20650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0" name="Google Shape;20651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1" name="Google Shape;20652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2" name="Google Shape;20653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3" name="Google Shape;20654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4" name="Google Shape;20655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5" name="Google Shape;20656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6" name="Google Shape;20657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7" name="Google Shape;20658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8" name="Google Shape;20659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9" name="Google Shape;20660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0" name="Google Shape;20661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1" name="Google Shape;20662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2" name="Google Shape;20663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3" name="Google Shape;20664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4" name="Google Shape;20665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5" name="Google Shape;20666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6" name="Google Shape;20667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7" name="Google Shape;20668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8" name="Google Shape;20669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9" name="Google Shape;20670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0" name="Google Shape;20671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1" name="Google Shape;20672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2" name="Google Shape;20673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3" name="Google Shape;20674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4" name="Google Shape;20675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5" name="Google Shape;20676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6" name="Google Shape;20677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7" name="Google Shape;20678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8" name="Google Shape;20679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9" name="Google Shape;20680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0" name="Google Shape;20681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1" name="Google Shape;20682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2" name="Google Shape;20683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15" name="Google Shape;20684;p38"/>
            <p:cNvGrpSpPr/>
            <p:nvPr/>
          </p:nvGrpSpPr>
          <p:grpSpPr>
            <a:xfrm>
              <a:off x="313503" y="964429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89" name="Google Shape;20685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0" name="Google Shape;20686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1" name="Google Shape;20687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2" name="Google Shape;20688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3" name="Google Shape;20689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4" name="Google Shape;20690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5" name="Google Shape;20691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6" name="Google Shape;20692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7" name="Google Shape;20693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8" name="Google Shape;20694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9" name="Google Shape;20695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0" name="Google Shape;20696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1" name="Google Shape;20697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2" name="Google Shape;20698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3" name="Google Shape;20699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4" name="Google Shape;20700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5" name="Google Shape;20701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6" name="Google Shape;20702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7" name="Google Shape;20703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8" name="Google Shape;20704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9" name="Google Shape;20705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0" name="Google Shape;20706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1" name="Google Shape;20707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2" name="Google Shape;20708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3" name="Google Shape;20709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4" name="Google Shape;20710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5" name="Google Shape;20711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6" name="Google Shape;20712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7" name="Google Shape;20713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8" name="Google Shape;20714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9" name="Google Shape;20715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0" name="Google Shape;20716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1" name="Google Shape;20717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2" name="Google Shape;20718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3" name="Google Shape;20719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4" name="Google Shape;20720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5" name="Google Shape;20721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6" name="Google Shape;20722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7" name="Google Shape;20723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8" name="Google Shape;20724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9" name="Google Shape;20725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0" name="Google Shape;20726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1" name="Google Shape;20727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2" name="Google Shape;20728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3" name="Google Shape;20729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4" name="Google Shape;20730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5" name="Google Shape;20731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6" name="Google Shape;20732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7" name="Google Shape;20733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8" name="Google Shape;20734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9" name="Google Shape;20735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0" name="Google Shape;20736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1" name="Google Shape;20737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2" name="Google Shape;20738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3" name="Google Shape;20739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4" name="Google Shape;20740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5" name="Google Shape;20741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6" name="Google Shape;20742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7" name="Google Shape;20743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8" name="Google Shape;20744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9" name="Google Shape;20745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0" name="Google Shape;20746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1" name="Google Shape;20747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2" name="Google Shape;20748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3" name="Google Shape;20749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4" name="Google Shape;20750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5" name="Google Shape;20751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6" name="Google Shape;20752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7" name="Google Shape;20753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8" name="Google Shape;20754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9" name="Google Shape;20755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0" name="Google Shape;20756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16" name="Google Shape;20757;p38"/>
            <p:cNvGrpSpPr/>
            <p:nvPr/>
          </p:nvGrpSpPr>
          <p:grpSpPr>
            <a:xfrm>
              <a:off x="313503" y="1070536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7" name="Google Shape;20758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" name="Google Shape;20759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" name="Google Shape;20760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" name="Google Shape;20761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" name="Google Shape;20762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" name="Google Shape;20763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" name="Google Shape;20764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" name="Google Shape;20765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" name="Google Shape;20766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" name="Google Shape;20767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" name="Google Shape;20768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" name="Google Shape;20769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9" name="Google Shape;20770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0" name="Google Shape;20771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1" name="Google Shape;20772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2" name="Google Shape;20773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3" name="Google Shape;20774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4" name="Google Shape;20775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5" name="Google Shape;20776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6" name="Google Shape;20777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7" name="Google Shape;20778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8" name="Google Shape;20779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9" name="Google Shape;20780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0" name="Google Shape;20781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1" name="Google Shape;20782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2" name="Google Shape;20783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3" name="Google Shape;20784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4" name="Google Shape;20785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5" name="Google Shape;20786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6" name="Google Shape;20787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7" name="Google Shape;20788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8" name="Google Shape;20789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9" name="Google Shape;20790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0" name="Google Shape;20791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1" name="Google Shape;20792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2" name="Google Shape;20793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3" name="Google Shape;20794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4" name="Google Shape;20795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5" name="Google Shape;20796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6" name="Google Shape;20797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7" name="Google Shape;20798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8" name="Google Shape;20799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9" name="Google Shape;20800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0" name="Google Shape;20801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1" name="Google Shape;20802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2" name="Google Shape;20803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3" name="Google Shape;20804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4" name="Google Shape;20805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5" name="Google Shape;20806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6" name="Google Shape;20807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7" name="Google Shape;20808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8" name="Google Shape;20809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9" name="Google Shape;20810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0" name="Google Shape;20811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1" name="Google Shape;20812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2" name="Google Shape;20813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3" name="Google Shape;20814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4" name="Google Shape;20815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5" name="Google Shape;20816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6" name="Google Shape;20817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7" name="Google Shape;20818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8" name="Google Shape;20819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9" name="Google Shape;20820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0" name="Google Shape;20821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1" name="Google Shape;20822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2" name="Google Shape;20823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3" name="Google Shape;20824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4" name="Google Shape;20825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5" name="Google Shape;20826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6" name="Google Shape;20827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7" name="Google Shape;20828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8" name="Google Shape;20829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</p:grpSp>
      <p:grpSp>
        <p:nvGrpSpPr>
          <p:cNvPr id="451" name="Google Shape;20832;p38"/>
          <p:cNvGrpSpPr/>
          <p:nvPr/>
        </p:nvGrpSpPr>
        <p:grpSpPr>
          <a:xfrm>
            <a:off x="339628" y="5676555"/>
            <a:ext cx="9226542" cy="749367"/>
            <a:chOff x="313503" y="540001"/>
            <a:chExt cx="8516808" cy="562024"/>
          </a:xfrm>
          <a:solidFill>
            <a:srgbClr val="9D9D9D"/>
          </a:solidFill>
        </p:grpSpPr>
        <p:grpSp>
          <p:nvGrpSpPr>
            <p:cNvPr id="452" name="Google Shape;20833;p38"/>
            <p:cNvGrpSpPr/>
            <p:nvPr/>
          </p:nvGrpSpPr>
          <p:grpSpPr>
            <a:xfrm>
              <a:off x="313503" y="540001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818" name="Google Shape;20834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19" name="Google Shape;20835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20" name="Google Shape;20836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21" name="Google Shape;20837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22" name="Google Shape;20838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23" name="Google Shape;20839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24" name="Google Shape;20840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25" name="Google Shape;20841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26" name="Google Shape;20842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27" name="Google Shape;20843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28" name="Google Shape;20844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29" name="Google Shape;20845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30" name="Google Shape;20846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31" name="Google Shape;20847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32" name="Google Shape;20848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33" name="Google Shape;20849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34" name="Google Shape;20850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35" name="Google Shape;20851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36" name="Google Shape;20852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37" name="Google Shape;20853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38" name="Google Shape;20854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39" name="Google Shape;20855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40" name="Google Shape;20856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41" name="Google Shape;20857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42" name="Google Shape;20858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43" name="Google Shape;20859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44" name="Google Shape;20860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45" name="Google Shape;20861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46" name="Google Shape;20862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47" name="Google Shape;20863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48" name="Google Shape;20864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49" name="Google Shape;20865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50" name="Google Shape;20866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51" name="Google Shape;20867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52" name="Google Shape;20868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53" name="Google Shape;20869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54" name="Google Shape;20870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55" name="Google Shape;20871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56" name="Google Shape;20872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57" name="Google Shape;20873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58" name="Google Shape;20874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59" name="Google Shape;20875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60" name="Google Shape;20876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61" name="Google Shape;20877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62" name="Google Shape;20878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63" name="Google Shape;20879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64" name="Google Shape;20880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65" name="Google Shape;20881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66" name="Google Shape;20882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67" name="Google Shape;20883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68" name="Google Shape;20884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69" name="Google Shape;20885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70" name="Google Shape;20886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71" name="Google Shape;20887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72" name="Google Shape;20888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73" name="Google Shape;20889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74" name="Google Shape;20890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75" name="Google Shape;20891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76" name="Google Shape;20892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77" name="Google Shape;20893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78" name="Google Shape;20894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79" name="Google Shape;20895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80" name="Google Shape;20896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81" name="Google Shape;20897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82" name="Google Shape;20898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83" name="Google Shape;20899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84" name="Google Shape;20900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85" name="Google Shape;20901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86" name="Google Shape;20902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87" name="Google Shape;20903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88" name="Google Shape;20904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89" name="Google Shape;20905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453" name="Google Shape;20906;p38"/>
            <p:cNvGrpSpPr/>
            <p:nvPr/>
          </p:nvGrpSpPr>
          <p:grpSpPr>
            <a:xfrm>
              <a:off x="313503" y="646108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746" name="Google Shape;20907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47" name="Google Shape;20908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48" name="Google Shape;20909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49" name="Google Shape;20910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50" name="Google Shape;20911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51" name="Google Shape;20912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52" name="Google Shape;20913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53" name="Google Shape;20914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54" name="Google Shape;20915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55" name="Google Shape;20916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56" name="Google Shape;20917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57" name="Google Shape;20918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58" name="Google Shape;20919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59" name="Google Shape;20920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60" name="Google Shape;20921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61" name="Google Shape;20922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62" name="Google Shape;20923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63" name="Google Shape;20924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64" name="Google Shape;20925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65" name="Google Shape;20926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66" name="Google Shape;20927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67" name="Google Shape;20928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68" name="Google Shape;20929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69" name="Google Shape;20930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70" name="Google Shape;20931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71" name="Google Shape;20932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72" name="Google Shape;20933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73" name="Google Shape;20934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74" name="Google Shape;20935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75" name="Google Shape;20936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76" name="Google Shape;20937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77" name="Google Shape;20938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78" name="Google Shape;20939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79" name="Google Shape;20940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80" name="Google Shape;20941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81" name="Google Shape;20942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82" name="Google Shape;20943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83" name="Google Shape;20944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84" name="Google Shape;20945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85" name="Google Shape;20946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86" name="Google Shape;20947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87" name="Google Shape;20948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88" name="Google Shape;20949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89" name="Google Shape;20950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90" name="Google Shape;20951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91" name="Google Shape;20952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92" name="Google Shape;20953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93" name="Google Shape;20954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94" name="Google Shape;20955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95" name="Google Shape;20956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96" name="Google Shape;20957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97" name="Google Shape;20958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98" name="Google Shape;20959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99" name="Google Shape;20960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00" name="Google Shape;20961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01" name="Google Shape;20962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02" name="Google Shape;20963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03" name="Google Shape;20964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04" name="Google Shape;20965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05" name="Google Shape;20966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06" name="Google Shape;20967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07" name="Google Shape;20968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08" name="Google Shape;20969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09" name="Google Shape;20970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10" name="Google Shape;20971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11" name="Google Shape;20972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12" name="Google Shape;20973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13" name="Google Shape;20974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14" name="Google Shape;20975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15" name="Google Shape;20976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16" name="Google Shape;20977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17" name="Google Shape;20978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454" name="Google Shape;20979;p38"/>
            <p:cNvGrpSpPr/>
            <p:nvPr/>
          </p:nvGrpSpPr>
          <p:grpSpPr>
            <a:xfrm>
              <a:off x="313503" y="752215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674" name="Google Shape;20980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75" name="Google Shape;20981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76" name="Google Shape;20982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77" name="Google Shape;20983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78" name="Google Shape;20984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79" name="Google Shape;20985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80" name="Google Shape;20986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81" name="Google Shape;20987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82" name="Google Shape;20988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83" name="Google Shape;20989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84" name="Google Shape;20990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85" name="Google Shape;20991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86" name="Google Shape;20992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87" name="Google Shape;20993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88" name="Google Shape;20994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89" name="Google Shape;20995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90" name="Google Shape;20996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91" name="Google Shape;20997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92" name="Google Shape;20998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93" name="Google Shape;20999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94" name="Google Shape;21000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95" name="Google Shape;21001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96" name="Google Shape;21002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97" name="Google Shape;21003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98" name="Google Shape;21004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99" name="Google Shape;21005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00" name="Google Shape;21006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01" name="Google Shape;21007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02" name="Google Shape;21008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03" name="Google Shape;21009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04" name="Google Shape;21010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05" name="Google Shape;21011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06" name="Google Shape;21012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07" name="Google Shape;21013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08" name="Google Shape;21014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09" name="Google Shape;21015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10" name="Google Shape;21016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11" name="Google Shape;21017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12" name="Google Shape;21018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13" name="Google Shape;21019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14" name="Google Shape;21020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15" name="Google Shape;21021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16" name="Google Shape;21022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17" name="Google Shape;21023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18" name="Google Shape;21024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19" name="Google Shape;21025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20" name="Google Shape;21026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21" name="Google Shape;21027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22" name="Google Shape;21028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23" name="Google Shape;21029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24" name="Google Shape;21030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25" name="Google Shape;21031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26" name="Google Shape;21032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27" name="Google Shape;21033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28" name="Google Shape;21034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29" name="Google Shape;21035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30" name="Google Shape;21036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31" name="Google Shape;21037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32" name="Google Shape;21038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33" name="Google Shape;21039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34" name="Google Shape;21040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35" name="Google Shape;21041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36" name="Google Shape;21042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37" name="Google Shape;21043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38" name="Google Shape;21044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39" name="Google Shape;21045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40" name="Google Shape;21046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41" name="Google Shape;21047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42" name="Google Shape;21048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43" name="Google Shape;21049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44" name="Google Shape;21050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45" name="Google Shape;21051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455" name="Google Shape;21052;p38"/>
            <p:cNvGrpSpPr/>
            <p:nvPr/>
          </p:nvGrpSpPr>
          <p:grpSpPr>
            <a:xfrm>
              <a:off x="313503" y="858322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602" name="Google Shape;21053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03" name="Google Shape;21054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04" name="Google Shape;21055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05" name="Google Shape;21056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06" name="Google Shape;21057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07" name="Google Shape;21058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08" name="Google Shape;21059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09" name="Google Shape;21060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10" name="Google Shape;21061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11" name="Google Shape;21062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12" name="Google Shape;21063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13" name="Google Shape;21064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14" name="Google Shape;21065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15" name="Google Shape;21066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16" name="Google Shape;21067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17" name="Google Shape;21068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18" name="Google Shape;21069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19" name="Google Shape;21070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20" name="Google Shape;21071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21" name="Google Shape;21072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22" name="Google Shape;21073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23" name="Google Shape;21074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24" name="Google Shape;21075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25" name="Google Shape;21076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26" name="Google Shape;21077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27" name="Google Shape;21078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28" name="Google Shape;21079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29" name="Google Shape;21080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30" name="Google Shape;21081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31" name="Google Shape;21082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32" name="Google Shape;21083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33" name="Google Shape;21084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34" name="Google Shape;21085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35" name="Google Shape;21086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36" name="Google Shape;21087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37" name="Google Shape;21088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38" name="Google Shape;21089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39" name="Google Shape;21090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40" name="Google Shape;21091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41" name="Google Shape;21092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42" name="Google Shape;21093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43" name="Google Shape;21094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44" name="Google Shape;21095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45" name="Google Shape;21096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46" name="Google Shape;21097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47" name="Google Shape;21098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48" name="Google Shape;21099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49" name="Google Shape;21100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50" name="Google Shape;21101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51" name="Google Shape;21102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52" name="Google Shape;21103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53" name="Google Shape;21104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54" name="Google Shape;21105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55" name="Google Shape;21106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56" name="Google Shape;21107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57" name="Google Shape;21108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58" name="Google Shape;21109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59" name="Google Shape;21110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60" name="Google Shape;21111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61" name="Google Shape;21112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62" name="Google Shape;21113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63" name="Google Shape;21114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64" name="Google Shape;21115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65" name="Google Shape;21116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66" name="Google Shape;21117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67" name="Google Shape;21118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68" name="Google Shape;21119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69" name="Google Shape;21120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70" name="Google Shape;21121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71" name="Google Shape;21122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72" name="Google Shape;21123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73" name="Google Shape;21124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456" name="Google Shape;21125;p38"/>
            <p:cNvGrpSpPr/>
            <p:nvPr/>
          </p:nvGrpSpPr>
          <p:grpSpPr>
            <a:xfrm>
              <a:off x="313503" y="964429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530" name="Google Shape;21126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31" name="Google Shape;21127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32" name="Google Shape;21128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33" name="Google Shape;21129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34" name="Google Shape;21130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35" name="Google Shape;21131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36" name="Google Shape;21132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37" name="Google Shape;21133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38" name="Google Shape;21134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39" name="Google Shape;21135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40" name="Google Shape;21136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41" name="Google Shape;21137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42" name="Google Shape;21138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43" name="Google Shape;21139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44" name="Google Shape;21140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45" name="Google Shape;21141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46" name="Google Shape;21142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47" name="Google Shape;21143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48" name="Google Shape;21144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49" name="Google Shape;21145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50" name="Google Shape;21146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51" name="Google Shape;21147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52" name="Google Shape;21148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53" name="Google Shape;21149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54" name="Google Shape;21150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55" name="Google Shape;21151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56" name="Google Shape;21152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57" name="Google Shape;21153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58" name="Google Shape;21154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59" name="Google Shape;21155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60" name="Google Shape;21156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61" name="Google Shape;21157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62" name="Google Shape;21158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63" name="Google Shape;21159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64" name="Google Shape;21160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65" name="Google Shape;21161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66" name="Google Shape;21162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67" name="Google Shape;21163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68" name="Google Shape;21164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69" name="Google Shape;21165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70" name="Google Shape;21166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71" name="Google Shape;21167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72" name="Google Shape;21168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73" name="Google Shape;21169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74" name="Google Shape;21170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75" name="Google Shape;21171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76" name="Google Shape;21172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77" name="Google Shape;21173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78" name="Google Shape;21174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79" name="Google Shape;21175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80" name="Google Shape;21176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81" name="Google Shape;21177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82" name="Google Shape;21178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83" name="Google Shape;21179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84" name="Google Shape;21180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85" name="Google Shape;21181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86" name="Google Shape;21182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87" name="Google Shape;21183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88" name="Google Shape;21184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89" name="Google Shape;21185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90" name="Google Shape;21186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91" name="Google Shape;21187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92" name="Google Shape;21188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93" name="Google Shape;21189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94" name="Google Shape;21190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95" name="Google Shape;21191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96" name="Google Shape;21192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97" name="Google Shape;21193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98" name="Google Shape;21194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99" name="Google Shape;21195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00" name="Google Shape;21196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01" name="Google Shape;21197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457" name="Google Shape;21198;p38"/>
            <p:cNvGrpSpPr/>
            <p:nvPr/>
          </p:nvGrpSpPr>
          <p:grpSpPr>
            <a:xfrm>
              <a:off x="313503" y="1070536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458" name="Google Shape;21199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59" name="Google Shape;21200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60" name="Google Shape;21201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61" name="Google Shape;21202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62" name="Google Shape;21203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63" name="Google Shape;21204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64" name="Google Shape;21205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65" name="Google Shape;21206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66" name="Google Shape;21207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67" name="Google Shape;21208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68" name="Google Shape;21209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69" name="Google Shape;21210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70" name="Google Shape;21211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71" name="Google Shape;21212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72" name="Google Shape;21213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73" name="Google Shape;21214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74" name="Google Shape;21215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75" name="Google Shape;21216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76" name="Google Shape;21217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77" name="Google Shape;21218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78" name="Google Shape;21219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79" name="Google Shape;21220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80" name="Google Shape;21221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81" name="Google Shape;21222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82" name="Google Shape;21223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83" name="Google Shape;21224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84" name="Google Shape;21225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85" name="Google Shape;21226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86" name="Google Shape;21227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87" name="Google Shape;21228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88" name="Google Shape;21229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89" name="Google Shape;21230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90" name="Google Shape;21231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91" name="Google Shape;21232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92" name="Google Shape;21233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93" name="Google Shape;21234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94" name="Google Shape;21235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95" name="Google Shape;21236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96" name="Google Shape;21237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97" name="Google Shape;21238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98" name="Google Shape;21239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99" name="Google Shape;21240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00" name="Google Shape;21241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01" name="Google Shape;21242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02" name="Google Shape;21243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03" name="Google Shape;21244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04" name="Google Shape;21245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05" name="Google Shape;21246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06" name="Google Shape;21247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07" name="Google Shape;21248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08" name="Google Shape;21249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09" name="Google Shape;21250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10" name="Google Shape;21251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11" name="Google Shape;21252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12" name="Google Shape;21253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13" name="Google Shape;21254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14" name="Google Shape;21255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15" name="Google Shape;21256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16" name="Google Shape;21257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17" name="Google Shape;21258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18" name="Google Shape;21259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19" name="Google Shape;21260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20" name="Google Shape;21261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21" name="Google Shape;21262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22" name="Google Shape;21263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23" name="Google Shape;21264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24" name="Google Shape;21265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25" name="Google Shape;21266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26" name="Google Shape;21267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27" name="Google Shape;21268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28" name="Google Shape;21269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29" name="Google Shape;21270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</p:grpSp>
      <p:cxnSp>
        <p:nvCxnSpPr>
          <p:cNvPr id="895" name="Google Shape;27635;p58"/>
          <p:cNvCxnSpPr/>
          <p:nvPr/>
        </p:nvCxnSpPr>
        <p:spPr>
          <a:xfrm rot="10800000">
            <a:off x="352192" y="326165"/>
            <a:ext cx="8183500" cy="0"/>
          </a:xfrm>
          <a:prstGeom prst="straightConnector1">
            <a:avLst/>
          </a:prstGeom>
          <a:noFill/>
          <a:ln w="9525" cap="flat" cmpd="sng">
            <a:solidFill>
              <a:srgbClr val="BBD3C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9" name="Google Shape;20385;p38"/>
          <p:cNvSpPr txBox="1"/>
          <p:nvPr/>
        </p:nvSpPr>
        <p:spPr>
          <a:xfrm>
            <a:off x="5122485" y="3555862"/>
            <a:ext cx="4004000" cy="1104400"/>
          </a:xfrm>
          <a:prstGeom prst="rect">
            <a:avLst/>
          </a:prstGeom>
        </p:spPr>
        <p:txBody>
          <a:bodyPr spcFirstLastPara="1" vert="horz" wrap="square" lIns="74273" tIns="51994" rIns="74273" bIns="74273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pPr>
              <a:buClrTx/>
              <a:buFontTx/>
            </a:pPr>
            <a:r>
              <a:rPr lang="en-SG" sz="4875"/>
              <a:t>xx%</a:t>
            </a:r>
            <a:endParaRPr lang="en-SG" sz="4875" dirty="0"/>
          </a:p>
        </p:txBody>
      </p:sp>
      <p:sp>
        <p:nvSpPr>
          <p:cNvPr id="900" name="Google Shape;20386;p38"/>
          <p:cNvSpPr txBox="1"/>
          <p:nvPr/>
        </p:nvSpPr>
        <p:spPr>
          <a:xfrm>
            <a:off x="5122485" y="4660267"/>
            <a:ext cx="4004000" cy="365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/>
              <a:t>Click to edit Master subtitle style</a:t>
            </a:r>
            <a:endParaRPr lang="en-GB" sz="1300" dirty="0"/>
          </a:p>
        </p:txBody>
      </p:sp>
      <p:sp>
        <p:nvSpPr>
          <p:cNvPr id="901" name="Google Shape;20385;p38"/>
          <p:cNvSpPr txBox="1"/>
          <p:nvPr/>
        </p:nvSpPr>
        <p:spPr>
          <a:xfrm>
            <a:off x="779516" y="3555857"/>
            <a:ext cx="4004000" cy="1104400"/>
          </a:xfrm>
          <a:prstGeom prst="rect">
            <a:avLst/>
          </a:prstGeom>
        </p:spPr>
        <p:txBody>
          <a:bodyPr spcFirstLastPara="1" vert="horz" wrap="square" lIns="74273" tIns="51994" rIns="74273" bIns="74273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pPr>
              <a:buClrTx/>
              <a:buFontTx/>
            </a:pPr>
            <a:r>
              <a:rPr lang="en-SG" sz="4875"/>
              <a:t>xx%</a:t>
            </a:r>
            <a:endParaRPr lang="en-SG" sz="4875" dirty="0"/>
          </a:p>
        </p:txBody>
      </p:sp>
      <p:sp>
        <p:nvSpPr>
          <p:cNvPr id="902" name="Google Shape;20386;p38"/>
          <p:cNvSpPr txBox="1"/>
          <p:nvPr/>
        </p:nvSpPr>
        <p:spPr>
          <a:xfrm>
            <a:off x="779516" y="4660262"/>
            <a:ext cx="4004000" cy="365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/>
              <a:t>Click to edit Master subtitle style</a:t>
            </a:r>
            <a:endParaRPr lang="en-GB" sz="1300" dirty="0"/>
          </a:p>
        </p:txBody>
      </p:sp>
      <p:pic>
        <p:nvPicPr>
          <p:cNvPr id="903" name="Picture 902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2" y="38530"/>
            <a:ext cx="1462310" cy="497930"/>
          </a:xfrm>
          <a:prstGeom prst="rect">
            <a:avLst/>
          </a:prstGeom>
        </p:spPr>
      </p:pic>
      <p:grpSp>
        <p:nvGrpSpPr>
          <p:cNvPr id="2" name="Google Shape;26961;p50"/>
          <p:cNvGrpSpPr/>
          <p:nvPr/>
        </p:nvGrpSpPr>
        <p:grpSpPr>
          <a:xfrm>
            <a:off x="8842714" y="6500606"/>
            <a:ext cx="552644" cy="104645"/>
            <a:chOff x="3521300" y="154525"/>
            <a:chExt cx="1256175" cy="193500"/>
          </a:xfrm>
        </p:grpSpPr>
        <p:sp>
          <p:nvSpPr>
            <p:cNvPr id="6" name="Google Shape;26962;p50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" name="Google Shape;26963;p50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" name="Google Shape;26964;p50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" name="Google Shape;26965;p50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B8E35-4FEE-4645-8491-CA028CB2F532}" type="slidenum">
              <a:rPr lang="en-GB" altLang="en-US" smtClean="0"/>
            </a:fld>
            <a:endParaRPr lang="en-GB" altLang="en-US"/>
          </a:p>
        </p:txBody>
      </p:sp>
      <p:sp>
        <p:nvSpPr>
          <p:cNvPr id="66" name="Google Shape;9851;p13"/>
          <p:cNvSpPr txBox="1">
            <a:spLocks noGrp="1"/>
          </p:cNvSpPr>
          <p:nvPr>
            <p:ph type="title"/>
          </p:nvPr>
        </p:nvSpPr>
        <p:spPr>
          <a:xfrm>
            <a:off x="780000" y="2232697"/>
            <a:ext cx="2493400" cy="609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62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9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67" name="Google Shape;9852;p13"/>
          <p:cNvSpPr txBox="1">
            <a:spLocks noGrp="1"/>
          </p:cNvSpPr>
          <p:nvPr>
            <p:ph type="subTitle" idx="1"/>
          </p:nvPr>
        </p:nvSpPr>
        <p:spPr>
          <a:xfrm>
            <a:off x="780000" y="2834695"/>
            <a:ext cx="2493400" cy="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4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GB"/>
          </a:p>
        </p:txBody>
      </p:sp>
      <p:sp>
        <p:nvSpPr>
          <p:cNvPr id="68" name="Google Shape;9853;p13"/>
          <p:cNvSpPr txBox="1"/>
          <p:nvPr/>
        </p:nvSpPr>
        <p:spPr>
          <a:xfrm>
            <a:off x="780000" y="4271805"/>
            <a:ext cx="2493400" cy="609600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buClrTx/>
              <a:buFontTx/>
            </a:pPr>
            <a:r>
              <a:rPr lang="en-GB" sz="1625"/>
              <a:t>Click to edit Master title style</a:t>
            </a:r>
            <a:endParaRPr lang="en-GB" sz="1625"/>
          </a:p>
        </p:txBody>
      </p:sp>
      <p:sp>
        <p:nvSpPr>
          <p:cNvPr id="69" name="Google Shape;9854;p13"/>
          <p:cNvSpPr txBox="1"/>
          <p:nvPr/>
        </p:nvSpPr>
        <p:spPr>
          <a:xfrm>
            <a:off x="780000" y="4873804"/>
            <a:ext cx="2493400" cy="64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40"/>
              <a:t>Click to edit Master subtitle style</a:t>
            </a:r>
            <a:endParaRPr lang="en-GB" sz="1140"/>
          </a:p>
        </p:txBody>
      </p:sp>
      <p:sp>
        <p:nvSpPr>
          <p:cNvPr id="70" name="Google Shape;9855;p13"/>
          <p:cNvSpPr txBox="1"/>
          <p:nvPr/>
        </p:nvSpPr>
        <p:spPr>
          <a:xfrm>
            <a:off x="3706348" y="4271805"/>
            <a:ext cx="2493400" cy="609600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buClrTx/>
              <a:buFontTx/>
            </a:pPr>
            <a:r>
              <a:rPr lang="en-GB" sz="1625"/>
              <a:t>Click to edit Master title style</a:t>
            </a:r>
            <a:endParaRPr lang="en-GB" sz="1625"/>
          </a:p>
        </p:txBody>
      </p:sp>
      <p:sp>
        <p:nvSpPr>
          <p:cNvPr id="71" name="Google Shape;9856;p13"/>
          <p:cNvSpPr txBox="1"/>
          <p:nvPr/>
        </p:nvSpPr>
        <p:spPr>
          <a:xfrm>
            <a:off x="3706348" y="4873804"/>
            <a:ext cx="2493400" cy="64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40"/>
              <a:t>Click to edit Master subtitle style</a:t>
            </a:r>
            <a:endParaRPr lang="en-GB" sz="1140"/>
          </a:p>
        </p:txBody>
      </p:sp>
      <p:sp>
        <p:nvSpPr>
          <p:cNvPr id="72" name="Google Shape;9857;p13"/>
          <p:cNvSpPr txBox="1"/>
          <p:nvPr/>
        </p:nvSpPr>
        <p:spPr>
          <a:xfrm>
            <a:off x="3706348" y="2232697"/>
            <a:ext cx="2493400" cy="609600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buClrTx/>
              <a:buFontTx/>
            </a:pPr>
            <a:r>
              <a:rPr lang="en-GB" sz="1625"/>
              <a:t>Click to edit Master title style</a:t>
            </a:r>
            <a:endParaRPr lang="en-GB" sz="1625"/>
          </a:p>
        </p:txBody>
      </p:sp>
      <p:sp>
        <p:nvSpPr>
          <p:cNvPr id="73" name="Google Shape;9858;p13"/>
          <p:cNvSpPr txBox="1"/>
          <p:nvPr/>
        </p:nvSpPr>
        <p:spPr>
          <a:xfrm>
            <a:off x="3706348" y="2834695"/>
            <a:ext cx="2493400" cy="64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40"/>
              <a:t>Click to edit Master subtitle style</a:t>
            </a:r>
            <a:endParaRPr lang="en-GB" sz="1140"/>
          </a:p>
        </p:txBody>
      </p:sp>
      <p:sp>
        <p:nvSpPr>
          <p:cNvPr id="74" name="Google Shape;9859;p13"/>
          <p:cNvSpPr txBox="1"/>
          <p:nvPr/>
        </p:nvSpPr>
        <p:spPr>
          <a:xfrm>
            <a:off x="6632694" y="4271805"/>
            <a:ext cx="2493400" cy="609600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buClrTx/>
              <a:buFontTx/>
            </a:pPr>
            <a:r>
              <a:rPr lang="en-GB" sz="1625"/>
              <a:t>Click to edit Master title style</a:t>
            </a:r>
            <a:endParaRPr lang="en-GB" sz="1625"/>
          </a:p>
        </p:txBody>
      </p:sp>
      <p:sp>
        <p:nvSpPr>
          <p:cNvPr id="75" name="Google Shape;9860;p13"/>
          <p:cNvSpPr txBox="1"/>
          <p:nvPr/>
        </p:nvSpPr>
        <p:spPr>
          <a:xfrm>
            <a:off x="6632694" y="4873804"/>
            <a:ext cx="2493400" cy="64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40"/>
              <a:t>Click to edit Master subtitle style</a:t>
            </a:r>
            <a:endParaRPr lang="en-GB" sz="1140"/>
          </a:p>
        </p:txBody>
      </p:sp>
      <p:sp>
        <p:nvSpPr>
          <p:cNvPr id="76" name="Google Shape;9861;p13"/>
          <p:cNvSpPr txBox="1"/>
          <p:nvPr/>
        </p:nvSpPr>
        <p:spPr>
          <a:xfrm>
            <a:off x="6632694" y="2232697"/>
            <a:ext cx="2493400" cy="609600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buClrTx/>
              <a:buFontTx/>
            </a:pPr>
            <a:r>
              <a:rPr lang="en-GB" sz="1625"/>
              <a:t>Click to edit Master title style</a:t>
            </a:r>
            <a:endParaRPr lang="en-GB" sz="1625"/>
          </a:p>
        </p:txBody>
      </p:sp>
      <p:sp>
        <p:nvSpPr>
          <p:cNvPr id="77" name="Google Shape;9862;p13"/>
          <p:cNvSpPr txBox="1"/>
          <p:nvPr/>
        </p:nvSpPr>
        <p:spPr>
          <a:xfrm>
            <a:off x="6632694" y="2834695"/>
            <a:ext cx="2493400" cy="64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40"/>
              <a:t>Click to edit Master subtitle style</a:t>
            </a:r>
            <a:endParaRPr lang="en-GB" sz="1140"/>
          </a:p>
        </p:txBody>
      </p:sp>
      <p:sp>
        <p:nvSpPr>
          <p:cNvPr id="78" name="Google Shape;9863;p13"/>
          <p:cNvSpPr txBox="1"/>
          <p:nvPr/>
        </p:nvSpPr>
        <p:spPr>
          <a:xfrm>
            <a:off x="780027" y="491635"/>
            <a:ext cx="8346000" cy="768000"/>
          </a:xfrm>
          <a:prstGeom prst="rect">
            <a:avLst/>
          </a:prstGeom>
          <a:noFill/>
        </p:spPr>
        <p:txBody>
          <a:bodyPr spcFirstLastPara="1" vert="horz" wrap="square" lIns="74273" tIns="51994" rIns="74273" bIns="74273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buClrTx/>
              <a:buFontTx/>
            </a:pPr>
            <a:r>
              <a:rPr lang="en-GB" sz="2275" b="1" dirty="0">
                <a:latin typeface="Nordique Inline" pitchFamily="2" charset="77"/>
              </a:rPr>
              <a:t>Click to edit</a:t>
            </a:r>
            <a:endParaRPr lang="en-GB" sz="2275" b="1" dirty="0">
              <a:latin typeface="Nordique Inline" pitchFamily="2" charset="77"/>
            </a:endParaRPr>
          </a:p>
        </p:txBody>
      </p:sp>
      <p:grpSp>
        <p:nvGrpSpPr>
          <p:cNvPr id="79" name="Google Shape;9864;p13"/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80" name="Google Shape;9865;p13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" name="Google Shape;9866;p13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" name="Google Shape;9867;p13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" name="Google Shape;9868;p13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" name="Google Shape;9869;p13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" name="Google Shape;9870;p13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" name="Google Shape;9871;p13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" name="Google Shape;9872;p13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" name="Google Shape;9873;p13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" name="Google Shape;9874;p13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" name="Google Shape;9875;p13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" name="Google Shape;9876;p13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" name="Google Shape;9877;p13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" name="Google Shape;9878;p13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" name="Google Shape;9879;p13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" name="Google Shape;9880;p13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" name="Google Shape;9881;p13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" name="Google Shape;9882;p13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" name="Google Shape;9883;p13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" name="Google Shape;9884;p13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" name="Google Shape;9885;p13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" name="Google Shape;9886;p13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" name="Google Shape;9887;p13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" name="Google Shape;9888;p13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" name="Google Shape;9889;p13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5" name="Google Shape;9890;p13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6" name="Google Shape;9891;p13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7" name="Google Shape;9892;p13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8" name="Google Shape;9893;p13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9" name="Google Shape;9894;p13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0" name="Google Shape;9895;p13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1" name="Google Shape;9896;p13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2" name="Google Shape;9897;p13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3" name="Google Shape;9898;p13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4" name="Google Shape;9899;p13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5" name="Google Shape;9900;p13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6" name="Google Shape;9901;p13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7" name="Google Shape;9902;p13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8" name="Google Shape;9903;p13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9" name="Google Shape;9904;p13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0" name="Google Shape;9905;p13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1" name="Google Shape;9906;p13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2" name="Google Shape;9907;p13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3" name="Google Shape;9908;p13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4" name="Google Shape;9909;p13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5" name="Google Shape;9910;p13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6" name="Google Shape;9911;p13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7" name="Google Shape;9912;p13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</p:grpSp>
      <p:pic>
        <p:nvPicPr>
          <p:cNvPr id="2" name="Picture 1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2" y="38530"/>
            <a:ext cx="1462310" cy="49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762" y="457200"/>
            <a:ext cx="319537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774" y="988488"/>
            <a:ext cx="5014913" cy="4872567"/>
          </a:xfrm>
        </p:spPr>
        <p:txBody>
          <a:bodyPr/>
          <a:lstStyle>
            <a:lvl1pPr>
              <a:buClr>
                <a:srgbClr val="FF706B"/>
              </a:buCl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5"/>
            </a:lvl4pPr>
            <a:lvl5pPr>
              <a:defRPr sz="1300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762" y="2057402"/>
            <a:ext cx="3195373" cy="3812117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40"/>
            </a:lvl2pPr>
            <a:lvl3pPr marL="742950" indent="0">
              <a:buNone/>
              <a:defRPr sz="975"/>
            </a:lvl3pPr>
            <a:lvl4pPr marL="1114425" indent="0">
              <a:buNone/>
              <a:defRPr sz="815"/>
            </a:lvl4pPr>
            <a:lvl5pPr marL="1485900" indent="0">
              <a:buNone/>
              <a:defRPr sz="815"/>
            </a:lvl5pPr>
            <a:lvl6pPr marL="1856740" indent="0">
              <a:buNone/>
              <a:defRPr sz="815"/>
            </a:lvl6pPr>
            <a:lvl7pPr marL="2228215" indent="0">
              <a:buNone/>
              <a:defRPr sz="815"/>
            </a:lvl7pPr>
            <a:lvl8pPr marL="2599690" indent="0">
              <a:buNone/>
              <a:defRPr sz="815"/>
            </a:lvl8pPr>
            <a:lvl9pPr marL="2971165" indent="0">
              <a:buNone/>
              <a:defRPr sz="815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62173" y="6402801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8C3C89B-92C6-CE4E-A769-7AE7B7AD0E51}" type="slidenum">
              <a:rPr lang="en-GB" altLang="en-US" smtClean="0"/>
            </a:fld>
            <a:endParaRPr lang="en-GB" altLang="en-US"/>
          </a:p>
        </p:txBody>
      </p:sp>
      <p:grpSp>
        <p:nvGrpSpPr>
          <p:cNvPr id="8" name="Google Shape;1127;p5"/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9" name="Google Shape;1128;p5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1129;p5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1130;p5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31;p5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2;p5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3;p5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4;p5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5;p5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6;p5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7;p5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38;p5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39;p5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40;p5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41;p5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2;p5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3;p5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4;p5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5;p5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6;p5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7;p5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48;p5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49;p5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50;p5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51;p5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2;p5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3;p5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4;p5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5;p5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6;p5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7;p5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58;p5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59;p5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60;p5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61;p5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2;p5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3;p5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4;p5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5;p5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6;p5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7;p5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68;p5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69;p5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70;p5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71;p5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2;p5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3;p5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Google Shape;1174;p5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Google Shape;1175;p5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Picture 4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2" y="38530"/>
            <a:ext cx="1462310" cy="49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762" y="457200"/>
            <a:ext cx="319537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774" y="988488"/>
            <a:ext cx="5014913" cy="4872567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6740" indent="0">
              <a:buNone/>
              <a:defRPr sz="1625"/>
            </a:lvl6pPr>
            <a:lvl7pPr marL="2228215" indent="0">
              <a:buNone/>
              <a:defRPr sz="1625"/>
            </a:lvl7pPr>
            <a:lvl8pPr marL="2599690" indent="0">
              <a:buNone/>
              <a:defRPr sz="1625"/>
            </a:lvl8pPr>
            <a:lvl9pPr marL="2971165" indent="0">
              <a:buNone/>
              <a:defRPr sz="1625"/>
            </a:lvl9pPr>
          </a:lstStyle>
          <a:p>
            <a:r>
              <a:rPr lang="en-GB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762" y="2057402"/>
            <a:ext cx="3195373" cy="3812117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40"/>
            </a:lvl2pPr>
            <a:lvl3pPr marL="742950" indent="0">
              <a:buNone/>
              <a:defRPr sz="975"/>
            </a:lvl3pPr>
            <a:lvl4pPr marL="1114425" indent="0">
              <a:buNone/>
              <a:defRPr sz="815"/>
            </a:lvl4pPr>
            <a:lvl5pPr marL="1485900" indent="0">
              <a:buNone/>
              <a:defRPr sz="815"/>
            </a:lvl5pPr>
            <a:lvl6pPr marL="1856740" indent="0">
              <a:buNone/>
              <a:defRPr sz="815"/>
            </a:lvl6pPr>
            <a:lvl7pPr marL="2228215" indent="0">
              <a:buNone/>
              <a:defRPr sz="815"/>
            </a:lvl7pPr>
            <a:lvl8pPr marL="2599690" indent="0">
              <a:buNone/>
              <a:defRPr sz="815"/>
            </a:lvl8pPr>
            <a:lvl9pPr marL="2971165" indent="0">
              <a:buNone/>
              <a:defRPr sz="815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62173" y="6402801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B8207FD-EBAD-7A4F-8416-D5B7A8EA6A34}" type="slidenum">
              <a:rPr lang="en-GB" altLang="en-US" smtClean="0"/>
            </a:fld>
            <a:endParaRPr lang="en-GB" altLang="en-US"/>
          </a:p>
        </p:txBody>
      </p:sp>
      <p:grpSp>
        <p:nvGrpSpPr>
          <p:cNvPr id="8" name="Google Shape;1127;p5"/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9" name="Google Shape;1128;p5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1129;p5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1130;p5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31;p5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2;p5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3;p5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4;p5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5;p5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6;p5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7;p5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38;p5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39;p5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40;p5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41;p5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2;p5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3;p5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4;p5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5;p5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6;p5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7;p5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48;p5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49;p5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50;p5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51;p5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2;p5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3;p5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4;p5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5;p5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6;p5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7;p5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58;p5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59;p5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60;p5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61;p5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2;p5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3;p5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4;p5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5;p5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6;p5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7;p5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68;p5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69;p5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70;p5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71;p5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2;p5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3;p5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Google Shape;1174;p5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Google Shape;1175;p5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Picture 4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2" y="38530"/>
            <a:ext cx="1462310" cy="49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rgbClr val="FF706B"/>
              </a:buClr>
              <a:defRPr/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62173" y="6402801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A64100F-4C86-CE49-8653-4F917E08F361}" type="slidenum">
              <a:rPr lang="en-GB" altLang="en-US" smtClean="0"/>
            </a:fld>
            <a:endParaRPr lang="en-GB" altLang="en-US"/>
          </a:p>
        </p:txBody>
      </p:sp>
      <p:grpSp>
        <p:nvGrpSpPr>
          <p:cNvPr id="7" name="Google Shape;1127;p5"/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8" name="Google Shape;1128;p5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Google Shape;1129;p5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1130;p5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1131;p5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32;p5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3;p5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4;p5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5;p5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6;p5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7;p5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8;p5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39;p5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40;p5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41;p5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42;p5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3;p5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4;p5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5;p5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6;p5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7;p5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8;p5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49;p5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50;p5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51;p5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52;p5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3;p5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4;p5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5;p5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6;p5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7;p5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8;p5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59;p5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60;p5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61;p5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62;p5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3;p5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4;p5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5;p5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6;p5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7;p5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8;p5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69;p5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70;p5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71;p5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72;p5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3;p5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4;p5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Google Shape;1175;p5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4" name="Picture 3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2" y="38530"/>
            <a:ext cx="1462310" cy="49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3" y="366187"/>
            <a:ext cx="2135981" cy="581025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1" y="366187"/>
            <a:ext cx="6242844" cy="58102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62173" y="6402801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0668ED0-09C8-A241-9B94-E7EF7F0913E8}" type="slidenum">
              <a:rPr lang="en-GB" altLang="en-US" smtClean="0"/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41419" y="6341841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AB8E35-4FEE-4645-8491-CA028CB2F532}" type="slidenum">
              <a:rPr lang="en-GB" altLang="en-US" smtClean="0"/>
            </a:fld>
            <a:endParaRPr lang="en-GB" altLang="en-US"/>
          </a:p>
        </p:txBody>
      </p:sp>
      <p:grpSp>
        <p:nvGrpSpPr>
          <p:cNvPr id="5" name="Google Shape;15;p3"/>
          <p:cNvGrpSpPr/>
          <p:nvPr/>
        </p:nvGrpSpPr>
        <p:grpSpPr>
          <a:xfrm>
            <a:off x="339633" y="720006"/>
            <a:ext cx="3400261" cy="5418073"/>
            <a:chOff x="313503" y="540001"/>
            <a:chExt cx="3138703" cy="4063556"/>
          </a:xfrm>
          <a:solidFill>
            <a:srgbClr val="9D9D9D"/>
          </a:solidFill>
        </p:grpSpPr>
        <p:sp>
          <p:nvSpPr>
            <p:cNvPr id="6" name="Google Shape;16;p3"/>
            <p:cNvSpPr/>
            <p:nvPr/>
          </p:nvSpPr>
          <p:spPr>
            <a:xfrm>
              <a:off x="313503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" name="Google Shape;17;p3"/>
            <p:cNvSpPr/>
            <p:nvPr/>
          </p:nvSpPr>
          <p:spPr>
            <a:xfrm>
              <a:off x="43301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" name="Google Shape;18;p3"/>
            <p:cNvSpPr/>
            <p:nvPr/>
          </p:nvSpPr>
          <p:spPr>
            <a:xfrm>
              <a:off x="552519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" name="Google Shape;19;p3"/>
            <p:cNvSpPr/>
            <p:nvPr/>
          </p:nvSpPr>
          <p:spPr>
            <a:xfrm>
              <a:off x="67202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" name="Google Shape;20;p3"/>
            <p:cNvSpPr/>
            <p:nvPr/>
          </p:nvSpPr>
          <p:spPr>
            <a:xfrm>
              <a:off x="791536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" name="Google Shape;21;p3"/>
            <p:cNvSpPr/>
            <p:nvPr/>
          </p:nvSpPr>
          <p:spPr>
            <a:xfrm>
              <a:off x="91104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" name="Google Shape;22;p3"/>
            <p:cNvSpPr/>
            <p:nvPr/>
          </p:nvSpPr>
          <p:spPr>
            <a:xfrm>
              <a:off x="1030552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" name="Google Shape;23;p3"/>
            <p:cNvSpPr/>
            <p:nvPr/>
          </p:nvSpPr>
          <p:spPr>
            <a:xfrm>
              <a:off x="1150060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" name="Google Shape;24;p3"/>
            <p:cNvSpPr/>
            <p:nvPr/>
          </p:nvSpPr>
          <p:spPr>
            <a:xfrm>
              <a:off x="1269568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" name="Google Shape;25;p3"/>
            <p:cNvSpPr/>
            <p:nvPr/>
          </p:nvSpPr>
          <p:spPr>
            <a:xfrm>
              <a:off x="138907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" name="Google Shape;26;p3"/>
            <p:cNvSpPr/>
            <p:nvPr/>
          </p:nvSpPr>
          <p:spPr>
            <a:xfrm>
              <a:off x="1508585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" name="Google Shape;27;p3"/>
            <p:cNvSpPr/>
            <p:nvPr/>
          </p:nvSpPr>
          <p:spPr>
            <a:xfrm>
              <a:off x="1628093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" name="Google Shape;28;p3"/>
            <p:cNvSpPr/>
            <p:nvPr/>
          </p:nvSpPr>
          <p:spPr>
            <a:xfrm>
              <a:off x="174760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" name="Google Shape;29;p3"/>
            <p:cNvSpPr/>
            <p:nvPr/>
          </p:nvSpPr>
          <p:spPr>
            <a:xfrm>
              <a:off x="1867110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" name="Google Shape;30;p3"/>
            <p:cNvSpPr/>
            <p:nvPr/>
          </p:nvSpPr>
          <p:spPr>
            <a:xfrm>
              <a:off x="1986618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" name="Google Shape;31;p3"/>
            <p:cNvSpPr/>
            <p:nvPr/>
          </p:nvSpPr>
          <p:spPr>
            <a:xfrm>
              <a:off x="2106126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" name="Google Shape;32;p3"/>
            <p:cNvSpPr/>
            <p:nvPr/>
          </p:nvSpPr>
          <p:spPr>
            <a:xfrm>
              <a:off x="222563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" name="Google Shape;33;p3"/>
            <p:cNvSpPr/>
            <p:nvPr/>
          </p:nvSpPr>
          <p:spPr>
            <a:xfrm>
              <a:off x="2345143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" name="Google Shape;34;p3"/>
            <p:cNvSpPr/>
            <p:nvPr/>
          </p:nvSpPr>
          <p:spPr>
            <a:xfrm>
              <a:off x="246465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" name="Google Shape;35;p3"/>
            <p:cNvSpPr/>
            <p:nvPr/>
          </p:nvSpPr>
          <p:spPr>
            <a:xfrm>
              <a:off x="2584159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" name="Google Shape;36;p3"/>
            <p:cNvSpPr/>
            <p:nvPr/>
          </p:nvSpPr>
          <p:spPr>
            <a:xfrm>
              <a:off x="270366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" name="Google Shape;37;p3"/>
            <p:cNvSpPr/>
            <p:nvPr/>
          </p:nvSpPr>
          <p:spPr>
            <a:xfrm>
              <a:off x="2823176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" name="Google Shape;38;p3"/>
            <p:cNvSpPr/>
            <p:nvPr/>
          </p:nvSpPr>
          <p:spPr>
            <a:xfrm>
              <a:off x="294268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" name="Google Shape;39;p3"/>
            <p:cNvSpPr/>
            <p:nvPr/>
          </p:nvSpPr>
          <p:spPr>
            <a:xfrm>
              <a:off x="3062192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" name="Google Shape;40;p3"/>
            <p:cNvSpPr/>
            <p:nvPr/>
          </p:nvSpPr>
          <p:spPr>
            <a:xfrm>
              <a:off x="3181700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" name="Google Shape;41;p3"/>
            <p:cNvSpPr/>
            <p:nvPr/>
          </p:nvSpPr>
          <p:spPr>
            <a:xfrm>
              <a:off x="3301209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" name="Google Shape;42;p3"/>
            <p:cNvSpPr/>
            <p:nvPr/>
          </p:nvSpPr>
          <p:spPr>
            <a:xfrm>
              <a:off x="342071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" name="Google Shape;43;p3"/>
            <p:cNvSpPr/>
            <p:nvPr/>
          </p:nvSpPr>
          <p:spPr>
            <a:xfrm>
              <a:off x="313503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" name="Google Shape;44;p3"/>
            <p:cNvSpPr/>
            <p:nvPr/>
          </p:nvSpPr>
          <p:spPr>
            <a:xfrm>
              <a:off x="43301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" name="Google Shape;45;p3"/>
            <p:cNvSpPr/>
            <p:nvPr/>
          </p:nvSpPr>
          <p:spPr>
            <a:xfrm>
              <a:off x="552519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" name="Google Shape;46;p3"/>
            <p:cNvSpPr/>
            <p:nvPr/>
          </p:nvSpPr>
          <p:spPr>
            <a:xfrm>
              <a:off x="67202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" name="Google Shape;47;p3"/>
            <p:cNvSpPr/>
            <p:nvPr/>
          </p:nvSpPr>
          <p:spPr>
            <a:xfrm>
              <a:off x="791536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" name="Google Shape;48;p3"/>
            <p:cNvSpPr/>
            <p:nvPr/>
          </p:nvSpPr>
          <p:spPr>
            <a:xfrm>
              <a:off x="91104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" name="Google Shape;49;p3"/>
            <p:cNvSpPr/>
            <p:nvPr/>
          </p:nvSpPr>
          <p:spPr>
            <a:xfrm>
              <a:off x="1030552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" name="Google Shape;50;p3"/>
            <p:cNvSpPr/>
            <p:nvPr/>
          </p:nvSpPr>
          <p:spPr>
            <a:xfrm>
              <a:off x="1150060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" name="Google Shape;51;p3"/>
            <p:cNvSpPr/>
            <p:nvPr/>
          </p:nvSpPr>
          <p:spPr>
            <a:xfrm>
              <a:off x="1269568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" name="Google Shape;52;p3"/>
            <p:cNvSpPr/>
            <p:nvPr/>
          </p:nvSpPr>
          <p:spPr>
            <a:xfrm>
              <a:off x="138907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" name="Google Shape;53;p3"/>
            <p:cNvSpPr/>
            <p:nvPr/>
          </p:nvSpPr>
          <p:spPr>
            <a:xfrm>
              <a:off x="1508585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" name="Google Shape;54;p3"/>
            <p:cNvSpPr/>
            <p:nvPr/>
          </p:nvSpPr>
          <p:spPr>
            <a:xfrm>
              <a:off x="1628093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" name="Google Shape;55;p3"/>
            <p:cNvSpPr/>
            <p:nvPr/>
          </p:nvSpPr>
          <p:spPr>
            <a:xfrm>
              <a:off x="174760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" name="Google Shape;56;p3"/>
            <p:cNvSpPr/>
            <p:nvPr/>
          </p:nvSpPr>
          <p:spPr>
            <a:xfrm>
              <a:off x="1867110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" name="Google Shape;57;p3"/>
            <p:cNvSpPr/>
            <p:nvPr/>
          </p:nvSpPr>
          <p:spPr>
            <a:xfrm>
              <a:off x="1986618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" name="Google Shape;58;p3"/>
            <p:cNvSpPr/>
            <p:nvPr/>
          </p:nvSpPr>
          <p:spPr>
            <a:xfrm>
              <a:off x="2106126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" name="Google Shape;59;p3"/>
            <p:cNvSpPr/>
            <p:nvPr/>
          </p:nvSpPr>
          <p:spPr>
            <a:xfrm>
              <a:off x="222563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" name="Google Shape;60;p3"/>
            <p:cNvSpPr/>
            <p:nvPr/>
          </p:nvSpPr>
          <p:spPr>
            <a:xfrm>
              <a:off x="2345143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" name="Google Shape;61;p3"/>
            <p:cNvSpPr/>
            <p:nvPr/>
          </p:nvSpPr>
          <p:spPr>
            <a:xfrm>
              <a:off x="246465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" name="Google Shape;62;p3"/>
            <p:cNvSpPr/>
            <p:nvPr/>
          </p:nvSpPr>
          <p:spPr>
            <a:xfrm>
              <a:off x="2584159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" name="Google Shape;63;p3"/>
            <p:cNvSpPr/>
            <p:nvPr/>
          </p:nvSpPr>
          <p:spPr>
            <a:xfrm>
              <a:off x="270366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" name="Google Shape;64;p3"/>
            <p:cNvSpPr/>
            <p:nvPr/>
          </p:nvSpPr>
          <p:spPr>
            <a:xfrm>
              <a:off x="2823176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" name="Google Shape;65;p3"/>
            <p:cNvSpPr/>
            <p:nvPr/>
          </p:nvSpPr>
          <p:spPr>
            <a:xfrm>
              <a:off x="294268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" name="Google Shape;66;p3"/>
            <p:cNvSpPr/>
            <p:nvPr/>
          </p:nvSpPr>
          <p:spPr>
            <a:xfrm>
              <a:off x="3062192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" name="Google Shape;67;p3"/>
            <p:cNvSpPr/>
            <p:nvPr/>
          </p:nvSpPr>
          <p:spPr>
            <a:xfrm>
              <a:off x="3181700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" name="Google Shape;68;p3"/>
            <p:cNvSpPr/>
            <p:nvPr/>
          </p:nvSpPr>
          <p:spPr>
            <a:xfrm>
              <a:off x="3301209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" name="Google Shape;69;p3"/>
            <p:cNvSpPr/>
            <p:nvPr/>
          </p:nvSpPr>
          <p:spPr>
            <a:xfrm>
              <a:off x="342071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" name="Google Shape;70;p3"/>
            <p:cNvSpPr/>
            <p:nvPr/>
          </p:nvSpPr>
          <p:spPr>
            <a:xfrm>
              <a:off x="313503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" name="Google Shape;71;p3"/>
            <p:cNvSpPr/>
            <p:nvPr/>
          </p:nvSpPr>
          <p:spPr>
            <a:xfrm>
              <a:off x="43301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" name="Google Shape;72;p3"/>
            <p:cNvSpPr/>
            <p:nvPr/>
          </p:nvSpPr>
          <p:spPr>
            <a:xfrm>
              <a:off x="552519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" name="Google Shape;73;p3"/>
            <p:cNvSpPr/>
            <p:nvPr/>
          </p:nvSpPr>
          <p:spPr>
            <a:xfrm>
              <a:off x="67202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" name="Google Shape;74;p3"/>
            <p:cNvSpPr/>
            <p:nvPr/>
          </p:nvSpPr>
          <p:spPr>
            <a:xfrm>
              <a:off x="791536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" name="Google Shape;75;p3"/>
            <p:cNvSpPr/>
            <p:nvPr/>
          </p:nvSpPr>
          <p:spPr>
            <a:xfrm>
              <a:off x="91104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" name="Google Shape;76;p3"/>
            <p:cNvSpPr/>
            <p:nvPr/>
          </p:nvSpPr>
          <p:spPr>
            <a:xfrm>
              <a:off x="1030552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" name="Google Shape;77;p3"/>
            <p:cNvSpPr/>
            <p:nvPr/>
          </p:nvSpPr>
          <p:spPr>
            <a:xfrm>
              <a:off x="1150060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" name="Google Shape;78;p3"/>
            <p:cNvSpPr/>
            <p:nvPr/>
          </p:nvSpPr>
          <p:spPr>
            <a:xfrm>
              <a:off x="1269568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" name="Google Shape;79;p3"/>
            <p:cNvSpPr/>
            <p:nvPr/>
          </p:nvSpPr>
          <p:spPr>
            <a:xfrm>
              <a:off x="138907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" name="Google Shape;80;p3"/>
            <p:cNvSpPr/>
            <p:nvPr/>
          </p:nvSpPr>
          <p:spPr>
            <a:xfrm>
              <a:off x="1508585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" name="Google Shape;81;p3"/>
            <p:cNvSpPr/>
            <p:nvPr/>
          </p:nvSpPr>
          <p:spPr>
            <a:xfrm>
              <a:off x="1628093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" name="Google Shape;82;p3"/>
            <p:cNvSpPr/>
            <p:nvPr/>
          </p:nvSpPr>
          <p:spPr>
            <a:xfrm>
              <a:off x="174760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" name="Google Shape;83;p3"/>
            <p:cNvSpPr/>
            <p:nvPr/>
          </p:nvSpPr>
          <p:spPr>
            <a:xfrm>
              <a:off x="1867110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" name="Google Shape;84;p3"/>
            <p:cNvSpPr/>
            <p:nvPr/>
          </p:nvSpPr>
          <p:spPr>
            <a:xfrm>
              <a:off x="1986618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" name="Google Shape;85;p3"/>
            <p:cNvSpPr/>
            <p:nvPr/>
          </p:nvSpPr>
          <p:spPr>
            <a:xfrm>
              <a:off x="2106126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" name="Google Shape;86;p3"/>
            <p:cNvSpPr/>
            <p:nvPr/>
          </p:nvSpPr>
          <p:spPr>
            <a:xfrm>
              <a:off x="222563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" name="Google Shape;87;p3"/>
            <p:cNvSpPr/>
            <p:nvPr/>
          </p:nvSpPr>
          <p:spPr>
            <a:xfrm>
              <a:off x="2345143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" name="Google Shape;88;p3"/>
            <p:cNvSpPr/>
            <p:nvPr/>
          </p:nvSpPr>
          <p:spPr>
            <a:xfrm>
              <a:off x="246465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" name="Google Shape;89;p3"/>
            <p:cNvSpPr/>
            <p:nvPr/>
          </p:nvSpPr>
          <p:spPr>
            <a:xfrm>
              <a:off x="2584159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" name="Google Shape;90;p3"/>
            <p:cNvSpPr/>
            <p:nvPr/>
          </p:nvSpPr>
          <p:spPr>
            <a:xfrm>
              <a:off x="270366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" name="Google Shape;91;p3"/>
            <p:cNvSpPr/>
            <p:nvPr/>
          </p:nvSpPr>
          <p:spPr>
            <a:xfrm>
              <a:off x="2823176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" name="Google Shape;92;p3"/>
            <p:cNvSpPr/>
            <p:nvPr/>
          </p:nvSpPr>
          <p:spPr>
            <a:xfrm>
              <a:off x="294268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" name="Google Shape;93;p3"/>
            <p:cNvSpPr/>
            <p:nvPr/>
          </p:nvSpPr>
          <p:spPr>
            <a:xfrm>
              <a:off x="3062192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" name="Google Shape;94;p3"/>
            <p:cNvSpPr/>
            <p:nvPr/>
          </p:nvSpPr>
          <p:spPr>
            <a:xfrm>
              <a:off x="3181700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" name="Google Shape;95;p3"/>
            <p:cNvSpPr/>
            <p:nvPr/>
          </p:nvSpPr>
          <p:spPr>
            <a:xfrm>
              <a:off x="3301209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" name="Google Shape;96;p3"/>
            <p:cNvSpPr/>
            <p:nvPr/>
          </p:nvSpPr>
          <p:spPr>
            <a:xfrm>
              <a:off x="342071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" name="Google Shape;97;p3"/>
            <p:cNvSpPr/>
            <p:nvPr/>
          </p:nvSpPr>
          <p:spPr>
            <a:xfrm>
              <a:off x="313503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" name="Google Shape;98;p3"/>
            <p:cNvSpPr/>
            <p:nvPr/>
          </p:nvSpPr>
          <p:spPr>
            <a:xfrm>
              <a:off x="43301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" name="Google Shape;99;p3"/>
            <p:cNvSpPr/>
            <p:nvPr/>
          </p:nvSpPr>
          <p:spPr>
            <a:xfrm>
              <a:off x="552519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" name="Google Shape;100;p3"/>
            <p:cNvSpPr/>
            <p:nvPr/>
          </p:nvSpPr>
          <p:spPr>
            <a:xfrm>
              <a:off x="67202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" name="Google Shape;101;p3"/>
            <p:cNvSpPr/>
            <p:nvPr/>
          </p:nvSpPr>
          <p:spPr>
            <a:xfrm>
              <a:off x="791536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" name="Google Shape;102;p3"/>
            <p:cNvSpPr/>
            <p:nvPr/>
          </p:nvSpPr>
          <p:spPr>
            <a:xfrm>
              <a:off x="91104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" name="Google Shape;103;p3"/>
            <p:cNvSpPr/>
            <p:nvPr/>
          </p:nvSpPr>
          <p:spPr>
            <a:xfrm>
              <a:off x="1030552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" name="Google Shape;104;p3"/>
            <p:cNvSpPr/>
            <p:nvPr/>
          </p:nvSpPr>
          <p:spPr>
            <a:xfrm>
              <a:off x="1150060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" name="Google Shape;105;p3"/>
            <p:cNvSpPr/>
            <p:nvPr/>
          </p:nvSpPr>
          <p:spPr>
            <a:xfrm>
              <a:off x="1269568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" name="Google Shape;106;p3"/>
            <p:cNvSpPr/>
            <p:nvPr/>
          </p:nvSpPr>
          <p:spPr>
            <a:xfrm>
              <a:off x="138907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" name="Google Shape;107;p3"/>
            <p:cNvSpPr/>
            <p:nvPr/>
          </p:nvSpPr>
          <p:spPr>
            <a:xfrm>
              <a:off x="1508585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" name="Google Shape;108;p3"/>
            <p:cNvSpPr/>
            <p:nvPr/>
          </p:nvSpPr>
          <p:spPr>
            <a:xfrm>
              <a:off x="1628093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" name="Google Shape;109;p3"/>
            <p:cNvSpPr/>
            <p:nvPr/>
          </p:nvSpPr>
          <p:spPr>
            <a:xfrm>
              <a:off x="174760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" name="Google Shape;110;p3"/>
            <p:cNvSpPr/>
            <p:nvPr/>
          </p:nvSpPr>
          <p:spPr>
            <a:xfrm>
              <a:off x="1867110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" name="Google Shape;111;p3"/>
            <p:cNvSpPr/>
            <p:nvPr/>
          </p:nvSpPr>
          <p:spPr>
            <a:xfrm>
              <a:off x="1986618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" name="Google Shape;112;p3"/>
            <p:cNvSpPr/>
            <p:nvPr/>
          </p:nvSpPr>
          <p:spPr>
            <a:xfrm>
              <a:off x="2106126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" name="Google Shape;113;p3"/>
            <p:cNvSpPr/>
            <p:nvPr/>
          </p:nvSpPr>
          <p:spPr>
            <a:xfrm>
              <a:off x="222563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" name="Google Shape;114;p3"/>
            <p:cNvSpPr/>
            <p:nvPr/>
          </p:nvSpPr>
          <p:spPr>
            <a:xfrm>
              <a:off x="2345143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5" name="Google Shape;115;p3"/>
            <p:cNvSpPr/>
            <p:nvPr/>
          </p:nvSpPr>
          <p:spPr>
            <a:xfrm>
              <a:off x="246465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6" name="Google Shape;116;p3"/>
            <p:cNvSpPr/>
            <p:nvPr/>
          </p:nvSpPr>
          <p:spPr>
            <a:xfrm>
              <a:off x="2584159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7" name="Google Shape;117;p3"/>
            <p:cNvSpPr/>
            <p:nvPr/>
          </p:nvSpPr>
          <p:spPr>
            <a:xfrm>
              <a:off x="270366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8" name="Google Shape;118;p3"/>
            <p:cNvSpPr/>
            <p:nvPr/>
          </p:nvSpPr>
          <p:spPr>
            <a:xfrm>
              <a:off x="2823176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9" name="Google Shape;119;p3"/>
            <p:cNvSpPr/>
            <p:nvPr/>
          </p:nvSpPr>
          <p:spPr>
            <a:xfrm>
              <a:off x="294268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0" name="Google Shape;120;p3"/>
            <p:cNvSpPr/>
            <p:nvPr/>
          </p:nvSpPr>
          <p:spPr>
            <a:xfrm>
              <a:off x="3062192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1" name="Google Shape;121;p3"/>
            <p:cNvSpPr/>
            <p:nvPr/>
          </p:nvSpPr>
          <p:spPr>
            <a:xfrm>
              <a:off x="3181700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2" name="Google Shape;122;p3"/>
            <p:cNvSpPr/>
            <p:nvPr/>
          </p:nvSpPr>
          <p:spPr>
            <a:xfrm>
              <a:off x="3301209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3" name="Google Shape;123;p3"/>
            <p:cNvSpPr/>
            <p:nvPr/>
          </p:nvSpPr>
          <p:spPr>
            <a:xfrm>
              <a:off x="342071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4" name="Google Shape;124;p3"/>
            <p:cNvSpPr/>
            <p:nvPr/>
          </p:nvSpPr>
          <p:spPr>
            <a:xfrm>
              <a:off x="313503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5" name="Google Shape;125;p3"/>
            <p:cNvSpPr/>
            <p:nvPr/>
          </p:nvSpPr>
          <p:spPr>
            <a:xfrm>
              <a:off x="43301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6" name="Google Shape;126;p3"/>
            <p:cNvSpPr/>
            <p:nvPr/>
          </p:nvSpPr>
          <p:spPr>
            <a:xfrm>
              <a:off x="552519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7" name="Google Shape;127;p3"/>
            <p:cNvSpPr/>
            <p:nvPr/>
          </p:nvSpPr>
          <p:spPr>
            <a:xfrm>
              <a:off x="67202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8" name="Google Shape;128;p3"/>
            <p:cNvSpPr/>
            <p:nvPr/>
          </p:nvSpPr>
          <p:spPr>
            <a:xfrm>
              <a:off x="791536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9" name="Google Shape;129;p3"/>
            <p:cNvSpPr/>
            <p:nvPr/>
          </p:nvSpPr>
          <p:spPr>
            <a:xfrm>
              <a:off x="91104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0" name="Google Shape;130;p3"/>
            <p:cNvSpPr/>
            <p:nvPr/>
          </p:nvSpPr>
          <p:spPr>
            <a:xfrm>
              <a:off x="1030552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1" name="Google Shape;131;p3"/>
            <p:cNvSpPr/>
            <p:nvPr/>
          </p:nvSpPr>
          <p:spPr>
            <a:xfrm>
              <a:off x="1150060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2" name="Google Shape;132;p3"/>
            <p:cNvSpPr/>
            <p:nvPr/>
          </p:nvSpPr>
          <p:spPr>
            <a:xfrm>
              <a:off x="1269568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3" name="Google Shape;133;p3"/>
            <p:cNvSpPr/>
            <p:nvPr/>
          </p:nvSpPr>
          <p:spPr>
            <a:xfrm>
              <a:off x="138907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4" name="Google Shape;134;p3"/>
            <p:cNvSpPr/>
            <p:nvPr/>
          </p:nvSpPr>
          <p:spPr>
            <a:xfrm>
              <a:off x="1508585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5" name="Google Shape;135;p3"/>
            <p:cNvSpPr/>
            <p:nvPr/>
          </p:nvSpPr>
          <p:spPr>
            <a:xfrm>
              <a:off x="1628093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6" name="Google Shape;136;p3"/>
            <p:cNvSpPr/>
            <p:nvPr/>
          </p:nvSpPr>
          <p:spPr>
            <a:xfrm>
              <a:off x="174760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7" name="Google Shape;137;p3"/>
            <p:cNvSpPr/>
            <p:nvPr/>
          </p:nvSpPr>
          <p:spPr>
            <a:xfrm>
              <a:off x="1867110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8" name="Google Shape;138;p3"/>
            <p:cNvSpPr/>
            <p:nvPr/>
          </p:nvSpPr>
          <p:spPr>
            <a:xfrm>
              <a:off x="1986618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9" name="Google Shape;139;p3"/>
            <p:cNvSpPr/>
            <p:nvPr/>
          </p:nvSpPr>
          <p:spPr>
            <a:xfrm>
              <a:off x="2106126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0" name="Google Shape;140;p3"/>
            <p:cNvSpPr/>
            <p:nvPr/>
          </p:nvSpPr>
          <p:spPr>
            <a:xfrm>
              <a:off x="222563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1" name="Google Shape;141;p3"/>
            <p:cNvSpPr/>
            <p:nvPr/>
          </p:nvSpPr>
          <p:spPr>
            <a:xfrm>
              <a:off x="2345143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2" name="Google Shape;142;p3"/>
            <p:cNvSpPr/>
            <p:nvPr/>
          </p:nvSpPr>
          <p:spPr>
            <a:xfrm>
              <a:off x="246465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3" name="Google Shape;143;p3"/>
            <p:cNvSpPr/>
            <p:nvPr/>
          </p:nvSpPr>
          <p:spPr>
            <a:xfrm>
              <a:off x="2584159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4" name="Google Shape;144;p3"/>
            <p:cNvSpPr/>
            <p:nvPr/>
          </p:nvSpPr>
          <p:spPr>
            <a:xfrm>
              <a:off x="270366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5" name="Google Shape;145;p3"/>
            <p:cNvSpPr/>
            <p:nvPr/>
          </p:nvSpPr>
          <p:spPr>
            <a:xfrm>
              <a:off x="2823176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6" name="Google Shape;146;p3"/>
            <p:cNvSpPr/>
            <p:nvPr/>
          </p:nvSpPr>
          <p:spPr>
            <a:xfrm>
              <a:off x="294268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7" name="Google Shape;147;p3"/>
            <p:cNvSpPr/>
            <p:nvPr/>
          </p:nvSpPr>
          <p:spPr>
            <a:xfrm>
              <a:off x="3062192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8" name="Google Shape;148;p3"/>
            <p:cNvSpPr/>
            <p:nvPr/>
          </p:nvSpPr>
          <p:spPr>
            <a:xfrm>
              <a:off x="3181700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9" name="Google Shape;149;p3"/>
            <p:cNvSpPr/>
            <p:nvPr/>
          </p:nvSpPr>
          <p:spPr>
            <a:xfrm>
              <a:off x="3301209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0" name="Google Shape;150;p3"/>
            <p:cNvSpPr/>
            <p:nvPr/>
          </p:nvSpPr>
          <p:spPr>
            <a:xfrm>
              <a:off x="342071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1" name="Google Shape;151;p3"/>
            <p:cNvSpPr/>
            <p:nvPr/>
          </p:nvSpPr>
          <p:spPr>
            <a:xfrm>
              <a:off x="313503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2" name="Google Shape;152;p3"/>
            <p:cNvSpPr/>
            <p:nvPr/>
          </p:nvSpPr>
          <p:spPr>
            <a:xfrm>
              <a:off x="43301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3" name="Google Shape;153;p3"/>
            <p:cNvSpPr/>
            <p:nvPr/>
          </p:nvSpPr>
          <p:spPr>
            <a:xfrm>
              <a:off x="552519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4" name="Google Shape;154;p3"/>
            <p:cNvSpPr/>
            <p:nvPr/>
          </p:nvSpPr>
          <p:spPr>
            <a:xfrm>
              <a:off x="67202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5" name="Google Shape;155;p3"/>
            <p:cNvSpPr/>
            <p:nvPr/>
          </p:nvSpPr>
          <p:spPr>
            <a:xfrm>
              <a:off x="791536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6" name="Google Shape;156;p3"/>
            <p:cNvSpPr/>
            <p:nvPr/>
          </p:nvSpPr>
          <p:spPr>
            <a:xfrm>
              <a:off x="91104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7" name="Google Shape;157;p3"/>
            <p:cNvSpPr/>
            <p:nvPr/>
          </p:nvSpPr>
          <p:spPr>
            <a:xfrm>
              <a:off x="1030552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8" name="Google Shape;158;p3"/>
            <p:cNvSpPr/>
            <p:nvPr/>
          </p:nvSpPr>
          <p:spPr>
            <a:xfrm>
              <a:off x="1150060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9" name="Google Shape;159;p3"/>
            <p:cNvSpPr/>
            <p:nvPr/>
          </p:nvSpPr>
          <p:spPr>
            <a:xfrm>
              <a:off x="1269568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0" name="Google Shape;160;p3"/>
            <p:cNvSpPr/>
            <p:nvPr/>
          </p:nvSpPr>
          <p:spPr>
            <a:xfrm>
              <a:off x="138907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1" name="Google Shape;161;p3"/>
            <p:cNvSpPr/>
            <p:nvPr/>
          </p:nvSpPr>
          <p:spPr>
            <a:xfrm>
              <a:off x="1508585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2" name="Google Shape;162;p3"/>
            <p:cNvSpPr/>
            <p:nvPr/>
          </p:nvSpPr>
          <p:spPr>
            <a:xfrm>
              <a:off x="1628093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3" name="Google Shape;163;p3"/>
            <p:cNvSpPr/>
            <p:nvPr/>
          </p:nvSpPr>
          <p:spPr>
            <a:xfrm>
              <a:off x="174760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4" name="Google Shape;164;p3"/>
            <p:cNvSpPr/>
            <p:nvPr/>
          </p:nvSpPr>
          <p:spPr>
            <a:xfrm>
              <a:off x="1867110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5" name="Google Shape;165;p3"/>
            <p:cNvSpPr/>
            <p:nvPr/>
          </p:nvSpPr>
          <p:spPr>
            <a:xfrm>
              <a:off x="1986618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6" name="Google Shape;166;p3"/>
            <p:cNvSpPr/>
            <p:nvPr/>
          </p:nvSpPr>
          <p:spPr>
            <a:xfrm>
              <a:off x="2106126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7" name="Google Shape;167;p3"/>
            <p:cNvSpPr/>
            <p:nvPr/>
          </p:nvSpPr>
          <p:spPr>
            <a:xfrm>
              <a:off x="222563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8" name="Google Shape;168;p3"/>
            <p:cNvSpPr/>
            <p:nvPr/>
          </p:nvSpPr>
          <p:spPr>
            <a:xfrm>
              <a:off x="2345143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9" name="Google Shape;169;p3"/>
            <p:cNvSpPr/>
            <p:nvPr/>
          </p:nvSpPr>
          <p:spPr>
            <a:xfrm>
              <a:off x="246465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0" name="Google Shape;170;p3"/>
            <p:cNvSpPr/>
            <p:nvPr/>
          </p:nvSpPr>
          <p:spPr>
            <a:xfrm>
              <a:off x="2584159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1" name="Google Shape;171;p3"/>
            <p:cNvSpPr/>
            <p:nvPr/>
          </p:nvSpPr>
          <p:spPr>
            <a:xfrm>
              <a:off x="270366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2" name="Google Shape;172;p3"/>
            <p:cNvSpPr/>
            <p:nvPr/>
          </p:nvSpPr>
          <p:spPr>
            <a:xfrm>
              <a:off x="2823176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3" name="Google Shape;173;p3"/>
            <p:cNvSpPr/>
            <p:nvPr/>
          </p:nvSpPr>
          <p:spPr>
            <a:xfrm>
              <a:off x="294268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4" name="Google Shape;174;p3"/>
            <p:cNvSpPr/>
            <p:nvPr/>
          </p:nvSpPr>
          <p:spPr>
            <a:xfrm>
              <a:off x="3062192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5" name="Google Shape;175;p3"/>
            <p:cNvSpPr/>
            <p:nvPr/>
          </p:nvSpPr>
          <p:spPr>
            <a:xfrm>
              <a:off x="3181700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6" name="Google Shape;176;p3"/>
            <p:cNvSpPr/>
            <p:nvPr/>
          </p:nvSpPr>
          <p:spPr>
            <a:xfrm>
              <a:off x="3301209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7" name="Google Shape;177;p3"/>
            <p:cNvSpPr/>
            <p:nvPr/>
          </p:nvSpPr>
          <p:spPr>
            <a:xfrm>
              <a:off x="342071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8" name="Google Shape;178;p3"/>
            <p:cNvSpPr/>
            <p:nvPr/>
          </p:nvSpPr>
          <p:spPr>
            <a:xfrm>
              <a:off x="313503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9" name="Google Shape;179;p3"/>
            <p:cNvSpPr/>
            <p:nvPr/>
          </p:nvSpPr>
          <p:spPr>
            <a:xfrm>
              <a:off x="43301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0" name="Google Shape;180;p3"/>
            <p:cNvSpPr/>
            <p:nvPr/>
          </p:nvSpPr>
          <p:spPr>
            <a:xfrm>
              <a:off x="552519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1" name="Google Shape;181;p3"/>
            <p:cNvSpPr/>
            <p:nvPr/>
          </p:nvSpPr>
          <p:spPr>
            <a:xfrm>
              <a:off x="67202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2" name="Google Shape;182;p3"/>
            <p:cNvSpPr/>
            <p:nvPr/>
          </p:nvSpPr>
          <p:spPr>
            <a:xfrm>
              <a:off x="791536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3" name="Google Shape;183;p3"/>
            <p:cNvSpPr/>
            <p:nvPr/>
          </p:nvSpPr>
          <p:spPr>
            <a:xfrm>
              <a:off x="91104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4" name="Google Shape;184;p3"/>
            <p:cNvSpPr/>
            <p:nvPr/>
          </p:nvSpPr>
          <p:spPr>
            <a:xfrm>
              <a:off x="1030552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5" name="Google Shape;185;p3"/>
            <p:cNvSpPr/>
            <p:nvPr/>
          </p:nvSpPr>
          <p:spPr>
            <a:xfrm>
              <a:off x="1150060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6" name="Google Shape;186;p3"/>
            <p:cNvSpPr/>
            <p:nvPr/>
          </p:nvSpPr>
          <p:spPr>
            <a:xfrm>
              <a:off x="1269568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7" name="Google Shape;187;p3"/>
            <p:cNvSpPr/>
            <p:nvPr/>
          </p:nvSpPr>
          <p:spPr>
            <a:xfrm>
              <a:off x="138907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8" name="Google Shape;188;p3"/>
            <p:cNvSpPr/>
            <p:nvPr/>
          </p:nvSpPr>
          <p:spPr>
            <a:xfrm>
              <a:off x="1508585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9" name="Google Shape;189;p3"/>
            <p:cNvSpPr/>
            <p:nvPr/>
          </p:nvSpPr>
          <p:spPr>
            <a:xfrm>
              <a:off x="1628093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0" name="Google Shape;190;p3"/>
            <p:cNvSpPr/>
            <p:nvPr/>
          </p:nvSpPr>
          <p:spPr>
            <a:xfrm>
              <a:off x="174760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1" name="Google Shape;191;p3"/>
            <p:cNvSpPr/>
            <p:nvPr/>
          </p:nvSpPr>
          <p:spPr>
            <a:xfrm>
              <a:off x="1867110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2" name="Google Shape;192;p3"/>
            <p:cNvSpPr/>
            <p:nvPr/>
          </p:nvSpPr>
          <p:spPr>
            <a:xfrm>
              <a:off x="1986618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3" name="Google Shape;193;p3"/>
            <p:cNvSpPr/>
            <p:nvPr/>
          </p:nvSpPr>
          <p:spPr>
            <a:xfrm>
              <a:off x="2106126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4" name="Google Shape;194;p3"/>
            <p:cNvSpPr/>
            <p:nvPr/>
          </p:nvSpPr>
          <p:spPr>
            <a:xfrm>
              <a:off x="222563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5" name="Google Shape;195;p3"/>
            <p:cNvSpPr/>
            <p:nvPr/>
          </p:nvSpPr>
          <p:spPr>
            <a:xfrm>
              <a:off x="2345143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6" name="Google Shape;196;p3"/>
            <p:cNvSpPr/>
            <p:nvPr/>
          </p:nvSpPr>
          <p:spPr>
            <a:xfrm>
              <a:off x="246465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7" name="Google Shape;197;p3"/>
            <p:cNvSpPr/>
            <p:nvPr/>
          </p:nvSpPr>
          <p:spPr>
            <a:xfrm>
              <a:off x="2584159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8" name="Google Shape;198;p3"/>
            <p:cNvSpPr/>
            <p:nvPr/>
          </p:nvSpPr>
          <p:spPr>
            <a:xfrm>
              <a:off x="270366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9" name="Google Shape;199;p3"/>
            <p:cNvSpPr/>
            <p:nvPr/>
          </p:nvSpPr>
          <p:spPr>
            <a:xfrm>
              <a:off x="2823176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0" name="Google Shape;200;p3"/>
            <p:cNvSpPr/>
            <p:nvPr/>
          </p:nvSpPr>
          <p:spPr>
            <a:xfrm>
              <a:off x="294268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1" name="Google Shape;201;p3"/>
            <p:cNvSpPr/>
            <p:nvPr/>
          </p:nvSpPr>
          <p:spPr>
            <a:xfrm>
              <a:off x="3062192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2" name="Google Shape;202;p3"/>
            <p:cNvSpPr/>
            <p:nvPr/>
          </p:nvSpPr>
          <p:spPr>
            <a:xfrm>
              <a:off x="3181700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3" name="Google Shape;203;p3"/>
            <p:cNvSpPr/>
            <p:nvPr/>
          </p:nvSpPr>
          <p:spPr>
            <a:xfrm>
              <a:off x="3301209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4" name="Google Shape;204;p3"/>
            <p:cNvSpPr/>
            <p:nvPr/>
          </p:nvSpPr>
          <p:spPr>
            <a:xfrm>
              <a:off x="342071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5" name="Google Shape;205;p3"/>
            <p:cNvSpPr/>
            <p:nvPr/>
          </p:nvSpPr>
          <p:spPr>
            <a:xfrm>
              <a:off x="313503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6" name="Google Shape;206;p3"/>
            <p:cNvSpPr/>
            <p:nvPr/>
          </p:nvSpPr>
          <p:spPr>
            <a:xfrm>
              <a:off x="43301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7" name="Google Shape;207;p3"/>
            <p:cNvSpPr/>
            <p:nvPr/>
          </p:nvSpPr>
          <p:spPr>
            <a:xfrm>
              <a:off x="552519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8" name="Google Shape;208;p3"/>
            <p:cNvSpPr/>
            <p:nvPr/>
          </p:nvSpPr>
          <p:spPr>
            <a:xfrm>
              <a:off x="67202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9" name="Google Shape;209;p3"/>
            <p:cNvSpPr/>
            <p:nvPr/>
          </p:nvSpPr>
          <p:spPr>
            <a:xfrm>
              <a:off x="791536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0" name="Google Shape;210;p3"/>
            <p:cNvSpPr/>
            <p:nvPr/>
          </p:nvSpPr>
          <p:spPr>
            <a:xfrm>
              <a:off x="91104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1" name="Google Shape;211;p3"/>
            <p:cNvSpPr/>
            <p:nvPr/>
          </p:nvSpPr>
          <p:spPr>
            <a:xfrm>
              <a:off x="1030552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2" name="Google Shape;212;p3"/>
            <p:cNvSpPr/>
            <p:nvPr/>
          </p:nvSpPr>
          <p:spPr>
            <a:xfrm>
              <a:off x="1150060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3" name="Google Shape;213;p3"/>
            <p:cNvSpPr/>
            <p:nvPr/>
          </p:nvSpPr>
          <p:spPr>
            <a:xfrm>
              <a:off x="1269568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4" name="Google Shape;214;p3"/>
            <p:cNvSpPr/>
            <p:nvPr/>
          </p:nvSpPr>
          <p:spPr>
            <a:xfrm>
              <a:off x="138907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5" name="Google Shape;215;p3"/>
            <p:cNvSpPr/>
            <p:nvPr/>
          </p:nvSpPr>
          <p:spPr>
            <a:xfrm>
              <a:off x="1508585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6" name="Google Shape;216;p3"/>
            <p:cNvSpPr/>
            <p:nvPr/>
          </p:nvSpPr>
          <p:spPr>
            <a:xfrm>
              <a:off x="1628093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7" name="Google Shape;217;p3"/>
            <p:cNvSpPr/>
            <p:nvPr/>
          </p:nvSpPr>
          <p:spPr>
            <a:xfrm>
              <a:off x="174760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8" name="Google Shape;218;p3"/>
            <p:cNvSpPr/>
            <p:nvPr/>
          </p:nvSpPr>
          <p:spPr>
            <a:xfrm>
              <a:off x="1867110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9" name="Google Shape;219;p3"/>
            <p:cNvSpPr/>
            <p:nvPr/>
          </p:nvSpPr>
          <p:spPr>
            <a:xfrm>
              <a:off x="1986618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0" name="Google Shape;220;p3"/>
            <p:cNvSpPr/>
            <p:nvPr/>
          </p:nvSpPr>
          <p:spPr>
            <a:xfrm>
              <a:off x="2106126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1" name="Google Shape;221;p3"/>
            <p:cNvSpPr/>
            <p:nvPr/>
          </p:nvSpPr>
          <p:spPr>
            <a:xfrm>
              <a:off x="222563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2" name="Google Shape;222;p3"/>
            <p:cNvSpPr/>
            <p:nvPr/>
          </p:nvSpPr>
          <p:spPr>
            <a:xfrm>
              <a:off x="2345143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3" name="Google Shape;223;p3"/>
            <p:cNvSpPr/>
            <p:nvPr/>
          </p:nvSpPr>
          <p:spPr>
            <a:xfrm>
              <a:off x="246465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4" name="Google Shape;224;p3"/>
            <p:cNvSpPr/>
            <p:nvPr/>
          </p:nvSpPr>
          <p:spPr>
            <a:xfrm>
              <a:off x="2584159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5" name="Google Shape;225;p3"/>
            <p:cNvSpPr/>
            <p:nvPr/>
          </p:nvSpPr>
          <p:spPr>
            <a:xfrm>
              <a:off x="270366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6" name="Google Shape;226;p3"/>
            <p:cNvSpPr/>
            <p:nvPr/>
          </p:nvSpPr>
          <p:spPr>
            <a:xfrm>
              <a:off x="2823176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7" name="Google Shape;227;p3"/>
            <p:cNvSpPr/>
            <p:nvPr/>
          </p:nvSpPr>
          <p:spPr>
            <a:xfrm>
              <a:off x="294268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8" name="Google Shape;228;p3"/>
            <p:cNvSpPr/>
            <p:nvPr/>
          </p:nvSpPr>
          <p:spPr>
            <a:xfrm>
              <a:off x="3062192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9" name="Google Shape;229;p3"/>
            <p:cNvSpPr/>
            <p:nvPr/>
          </p:nvSpPr>
          <p:spPr>
            <a:xfrm>
              <a:off x="3181700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0" name="Google Shape;230;p3"/>
            <p:cNvSpPr/>
            <p:nvPr/>
          </p:nvSpPr>
          <p:spPr>
            <a:xfrm>
              <a:off x="3301209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1" name="Google Shape;231;p3"/>
            <p:cNvSpPr/>
            <p:nvPr/>
          </p:nvSpPr>
          <p:spPr>
            <a:xfrm>
              <a:off x="342071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2" name="Google Shape;232;p3"/>
            <p:cNvSpPr/>
            <p:nvPr/>
          </p:nvSpPr>
          <p:spPr>
            <a:xfrm>
              <a:off x="313503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3" name="Google Shape;233;p3"/>
            <p:cNvSpPr/>
            <p:nvPr/>
          </p:nvSpPr>
          <p:spPr>
            <a:xfrm>
              <a:off x="43301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4" name="Google Shape;234;p3"/>
            <p:cNvSpPr/>
            <p:nvPr/>
          </p:nvSpPr>
          <p:spPr>
            <a:xfrm>
              <a:off x="552519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5" name="Google Shape;235;p3"/>
            <p:cNvSpPr/>
            <p:nvPr/>
          </p:nvSpPr>
          <p:spPr>
            <a:xfrm>
              <a:off x="67202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6" name="Google Shape;236;p3"/>
            <p:cNvSpPr/>
            <p:nvPr/>
          </p:nvSpPr>
          <p:spPr>
            <a:xfrm>
              <a:off x="791536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7" name="Google Shape;237;p3"/>
            <p:cNvSpPr/>
            <p:nvPr/>
          </p:nvSpPr>
          <p:spPr>
            <a:xfrm>
              <a:off x="91104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8" name="Google Shape;238;p3"/>
            <p:cNvSpPr/>
            <p:nvPr/>
          </p:nvSpPr>
          <p:spPr>
            <a:xfrm>
              <a:off x="1030552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9" name="Google Shape;239;p3"/>
            <p:cNvSpPr/>
            <p:nvPr/>
          </p:nvSpPr>
          <p:spPr>
            <a:xfrm>
              <a:off x="1150060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0" name="Google Shape;240;p3"/>
            <p:cNvSpPr/>
            <p:nvPr/>
          </p:nvSpPr>
          <p:spPr>
            <a:xfrm>
              <a:off x="1269568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1" name="Google Shape;241;p3"/>
            <p:cNvSpPr/>
            <p:nvPr/>
          </p:nvSpPr>
          <p:spPr>
            <a:xfrm>
              <a:off x="138907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2" name="Google Shape;242;p3"/>
            <p:cNvSpPr/>
            <p:nvPr/>
          </p:nvSpPr>
          <p:spPr>
            <a:xfrm>
              <a:off x="1508585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3" name="Google Shape;243;p3"/>
            <p:cNvSpPr/>
            <p:nvPr/>
          </p:nvSpPr>
          <p:spPr>
            <a:xfrm>
              <a:off x="1628093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4" name="Google Shape;244;p3"/>
            <p:cNvSpPr/>
            <p:nvPr/>
          </p:nvSpPr>
          <p:spPr>
            <a:xfrm>
              <a:off x="174760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5" name="Google Shape;245;p3"/>
            <p:cNvSpPr/>
            <p:nvPr/>
          </p:nvSpPr>
          <p:spPr>
            <a:xfrm>
              <a:off x="1867110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6" name="Google Shape;246;p3"/>
            <p:cNvSpPr/>
            <p:nvPr/>
          </p:nvSpPr>
          <p:spPr>
            <a:xfrm>
              <a:off x="1986618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7" name="Google Shape;247;p3"/>
            <p:cNvSpPr/>
            <p:nvPr/>
          </p:nvSpPr>
          <p:spPr>
            <a:xfrm>
              <a:off x="2106126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8" name="Google Shape;248;p3"/>
            <p:cNvSpPr/>
            <p:nvPr/>
          </p:nvSpPr>
          <p:spPr>
            <a:xfrm>
              <a:off x="222563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9" name="Google Shape;249;p3"/>
            <p:cNvSpPr/>
            <p:nvPr/>
          </p:nvSpPr>
          <p:spPr>
            <a:xfrm>
              <a:off x="2345143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0" name="Google Shape;250;p3"/>
            <p:cNvSpPr/>
            <p:nvPr/>
          </p:nvSpPr>
          <p:spPr>
            <a:xfrm>
              <a:off x="246465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1" name="Google Shape;251;p3"/>
            <p:cNvSpPr/>
            <p:nvPr/>
          </p:nvSpPr>
          <p:spPr>
            <a:xfrm>
              <a:off x="2584159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2" name="Google Shape;252;p3"/>
            <p:cNvSpPr/>
            <p:nvPr/>
          </p:nvSpPr>
          <p:spPr>
            <a:xfrm>
              <a:off x="270366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3" name="Google Shape;253;p3"/>
            <p:cNvSpPr/>
            <p:nvPr/>
          </p:nvSpPr>
          <p:spPr>
            <a:xfrm>
              <a:off x="2823176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4" name="Google Shape;254;p3"/>
            <p:cNvSpPr/>
            <p:nvPr/>
          </p:nvSpPr>
          <p:spPr>
            <a:xfrm>
              <a:off x="294268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5" name="Google Shape;255;p3"/>
            <p:cNvSpPr/>
            <p:nvPr/>
          </p:nvSpPr>
          <p:spPr>
            <a:xfrm>
              <a:off x="3062192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6" name="Google Shape;256;p3"/>
            <p:cNvSpPr/>
            <p:nvPr/>
          </p:nvSpPr>
          <p:spPr>
            <a:xfrm>
              <a:off x="3181700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7" name="Google Shape;257;p3"/>
            <p:cNvSpPr/>
            <p:nvPr/>
          </p:nvSpPr>
          <p:spPr>
            <a:xfrm>
              <a:off x="3301209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8" name="Google Shape;258;p3"/>
            <p:cNvSpPr/>
            <p:nvPr/>
          </p:nvSpPr>
          <p:spPr>
            <a:xfrm>
              <a:off x="342071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9" name="Google Shape;259;p3"/>
            <p:cNvSpPr/>
            <p:nvPr/>
          </p:nvSpPr>
          <p:spPr>
            <a:xfrm>
              <a:off x="313503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0" name="Google Shape;260;p3"/>
            <p:cNvSpPr/>
            <p:nvPr/>
          </p:nvSpPr>
          <p:spPr>
            <a:xfrm>
              <a:off x="43301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1" name="Google Shape;261;p3"/>
            <p:cNvSpPr/>
            <p:nvPr/>
          </p:nvSpPr>
          <p:spPr>
            <a:xfrm>
              <a:off x="552519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2" name="Google Shape;262;p3"/>
            <p:cNvSpPr/>
            <p:nvPr/>
          </p:nvSpPr>
          <p:spPr>
            <a:xfrm>
              <a:off x="67202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3" name="Google Shape;263;p3"/>
            <p:cNvSpPr/>
            <p:nvPr/>
          </p:nvSpPr>
          <p:spPr>
            <a:xfrm>
              <a:off x="791536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4" name="Google Shape;264;p3"/>
            <p:cNvSpPr/>
            <p:nvPr/>
          </p:nvSpPr>
          <p:spPr>
            <a:xfrm>
              <a:off x="91104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5" name="Google Shape;265;p3"/>
            <p:cNvSpPr/>
            <p:nvPr/>
          </p:nvSpPr>
          <p:spPr>
            <a:xfrm>
              <a:off x="1030552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6" name="Google Shape;266;p3"/>
            <p:cNvSpPr/>
            <p:nvPr/>
          </p:nvSpPr>
          <p:spPr>
            <a:xfrm>
              <a:off x="1150060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7" name="Google Shape;267;p3"/>
            <p:cNvSpPr/>
            <p:nvPr/>
          </p:nvSpPr>
          <p:spPr>
            <a:xfrm>
              <a:off x="1269568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8" name="Google Shape;268;p3"/>
            <p:cNvSpPr/>
            <p:nvPr/>
          </p:nvSpPr>
          <p:spPr>
            <a:xfrm>
              <a:off x="138907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9" name="Google Shape;269;p3"/>
            <p:cNvSpPr/>
            <p:nvPr/>
          </p:nvSpPr>
          <p:spPr>
            <a:xfrm>
              <a:off x="1508585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0" name="Google Shape;270;p3"/>
            <p:cNvSpPr/>
            <p:nvPr/>
          </p:nvSpPr>
          <p:spPr>
            <a:xfrm>
              <a:off x="1628093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1" name="Google Shape;271;p3"/>
            <p:cNvSpPr/>
            <p:nvPr/>
          </p:nvSpPr>
          <p:spPr>
            <a:xfrm>
              <a:off x="174760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2" name="Google Shape;272;p3"/>
            <p:cNvSpPr/>
            <p:nvPr/>
          </p:nvSpPr>
          <p:spPr>
            <a:xfrm>
              <a:off x="1867110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3" name="Google Shape;273;p3"/>
            <p:cNvSpPr/>
            <p:nvPr/>
          </p:nvSpPr>
          <p:spPr>
            <a:xfrm>
              <a:off x="1986618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4" name="Google Shape;274;p3"/>
            <p:cNvSpPr/>
            <p:nvPr/>
          </p:nvSpPr>
          <p:spPr>
            <a:xfrm>
              <a:off x="2106126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5" name="Google Shape;275;p3"/>
            <p:cNvSpPr/>
            <p:nvPr/>
          </p:nvSpPr>
          <p:spPr>
            <a:xfrm>
              <a:off x="222563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6" name="Google Shape;276;p3"/>
            <p:cNvSpPr/>
            <p:nvPr/>
          </p:nvSpPr>
          <p:spPr>
            <a:xfrm>
              <a:off x="2345143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7" name="Google Shape;277;p3"/>
            <p:cNvSpPr/>
            <p:nvPr/>
          </p:nvSpPr>
          <p:spPr>
            <a:xfrm>
              <a:off x="246465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8" name="Google Shape;278;p3"/>
            <p:cNvSpPr/>
            <p:nvPr/>
          </p:nvSpPr>
          <p:spPr>
            <a:xfrm>
              <a:off x="2584159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9" name="Google Shape;279;p3"/>
            <p:cNvSpPr/>
            <p:nvPr/>
          </p:nvSpPr>
          <p:spPr>
            <a:xfrm>
              <a:off x="270366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0" name="Google Shape;280;p3"/>
            <p:cNvSpPr/>
            <p:nvPr/>
          </p:nvSpPr>
          <p:spPr>
            <a:xfrm>
              <a:off x="2823176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1" name="Google Shape;281;p3"/>
            <p:cNvSpPr/>
            <p:nvPr/>
          </p:nvSpPr>
          <p:spPr>
            <a:xfrm>
              <a:off x="294268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2" name="Google Shape;282;p3"/>
            <p:cNvSpPr/>
            <p:nvPr/>
          </p:nvSpPr>
          <p:spPr>
            <a:xfrm>
              <a:off x="3062192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3" name="Google Shape;283;p3"/>
            <p:cNvSpPr/>
            <p:nvPr/>
          </p:nvSpPr>
          <p:spPr>
            <a:xfrm>
              <a:off x="3181700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4" name="Google Shape;284;p3"/>
            <p:cNvSpPr/>
            <p:nvPr/>
          </p:nvSpPr>
          <p:spPr>
            <a:xfrm>
              <a:off x="3301209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5" name="Google Shape;285;p3"/>
            <p:cNvSpPr/>
            <p:nvPr/>
          </p:nvSpPr>
          <p:spPr>
            <a:xfrm>
              <a:off x="342071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6" name="Google Shape;286;p3"/>
            <p:cNvSpPr/>
            <p:nvPr/>
          </p:nvSpPr>
          <p:spPr>
            <a:xfrm>
              <a:off x="313503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7" name="Google Shape;287;p3"/>
            <p:cNvSpPr/>
            <p:nvPr/>
          </p:nvSpPr>
          <p:spPr>
            <a:xfrm>
              <a:off x="43301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8" name="Google Shape;288;p3"/>
            <p:cNvSpPr/>
            <p:nvPr/>
          </p:nvSpPr>
          <p:spPr>
            <a:xfrm>
              <a:off x="552519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9" name="Google Shape;289;p3"/>
            <p:cNvSpPr/>
            <p:nvPr/>
          </p:nvSpPr>
          <p:spPr>
            <a:xfrm>
              <a:off x="67202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0" name="Google Shape;290;p3"/>
            <p:cNvSpPr/>
            <p:nvPr/>
          </p:nvSpPr>
          <p:spPr>
            <a:xfrm>
              <a:off x="791536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1" name="Google Shape;291;p3"/>
            <p:cNvSpPr/>
            <p:nvPr/>
          </p:nvSpPr>
          <p:spPr>
            <a:xfrm>
              <a:off x="91104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2" name="Google Shape;292;p3"/>
            <p:cNvSpPr/>
            <p:nvPr/>
          </p:nvSpPr>
          <p:spPr>
            <a:xfrm>
              <a:off x="1030552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3" name="Google Shape;293;p3"/>
            <p:cNvSpPr/>
            <p:nvPr/>
          </p:nvSpPr>
          <p:spPr>
            <a:xfrm>
              <a:off x="1150060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4" name="Google Shape;294;p3"/>
            <p:cNvSpPr/>
            <p:nvPr/>
          </p:nvSpPr>
          <p:spPr>
            <a:xfrm>
              <a:off x="1269568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5" name="Google Shape;295;p3"/>
            <p:cNvSpPr/>
            <p:nvPr/>
          </p:nvSpPr>
          <p:spPr>
            <a:xfrm>
              <a:off x="138907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6" name="Google Shape;296;p3"/>
            <p:cNvSpPr/>
            <p:nvPr/>
          </p:nvSpPr>
          <p:spPr>
            <a:xfrm>
              <a:off x="1508585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7" name="Google Shape;297;p3"/>
            <p:cNvSpPr/>
            <p:nvPr/>
          </p:nvSpPr>
          <p:spPr>
            <a:xfrm>
              <a:off x="1628093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8" name="Google Shape;298;p3"/>
            <p:cNvSpPr/>
            <p:nvPr/>
          </p:nvSpPr>
          <p:spPr>
            <a:xfrm>
              <a:off x="174760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9" name="Google Shape;299;p3"/>
            <p:cNvSpPr/>
            <p:nvPr/>
          </p:nvSpPr>
          <p:spPr>
            <a:xfrm>
              <a:off x="1867110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0" name="Google Shape;300;p3"/>
            <p:cNvSpPr/>
            <p:nvPr/>
          </p:nvSpPr>
          <p:spPr>
            <a:xfrm>
              <a:off x="1986618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1" name="Google Shape;301;p3"/>
            <p:cNvSpPr/>
            <p:nvPr/>
          </p:nvSpPr>
          <p:spPr>
            <a:xfrm>
              <a:off x="2106126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2" name="Google Shape;302;p3"/>
            <p:cNvSpPr/>
            <p:nvPr/>
          </p:nvSpPr>
          <p:spPr>
            <a:xfrm>
              <a:off x="222563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3" name="Google Shape;303;p3"/>
            <p:cNvSpPr/>
            <p:nvPr/>
          </p:nvSpPr>
          <p:spPr>
            <a:xfrm>
              <a:off x="2345143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4" name="Google Shape;304;p3"/>
            <p:cNvSpPr/>
            <p:nvPr/>
          </p:nvSpPr>
          <p:spPr>
            <a:xfrm>
              <a:off x="246465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5" name="Google Shape;305;p3"/>
            <p:cNvSpPr/>
            <p:nvPr/>
          </p:nvSpPr>
          <p:spPr>
            <a:xfrm>
              <a:off x="2584159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6" name="Google Shape;306;p3"/>
            <p:cNvSpPr/>
            <p:nvPr/>
          </p:nvSpPr>
          <p:spPr>
            <a:xfrm>
              <a:off x="270366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7" name="Google Shape;307;p3"/>
            <p:cNvSpPr/>
            <p:nvPr/>
          </p:nvSpPr>
          <p:spPr>
            <a:xfrm>
              <a:off x="2823176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8" name="Google Shape;308;p3"/>
            <p:cNvSpPr/>
            <p:nvPr/>
          </p:nvSpPr>
          <p:spPr>
            <a:xfrm>
              <a:off x="294268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9" name="Google Shape;309;p3"/>
            <p:cNvSpPr/>
            <p:nvPr/>
          </p:nvSpPr>
          <p:spPr>
            <a:xfrm>
              <a:off x="3062192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0" name="Google Shape;310;p3"/>
            <p:cNvSpPr/>
            <p:nvPr/>
          </p:nvSpPr>
          <p:spPr>
            <a:xfrm>
              <a:off x="3181700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1" name="Google Shape;311;p3"/>
            <p:cNvSpPr/>
            <p:nvPr/>
          </p:nvSpPr>
          <p:spPr>
            <a:xfrm>
              <a:off x="3301209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2" name="Google Shape;312;p3"/>
            <p:cNvSpPr/>
            <p:nvPr/>
          </p:nvSpPr>
          <p:spPr>
            <a:xfrm>
              <a:off x="342071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3" name="Google Shape;313;p3"/>
            <p:cNvSpPr/>
            <p:nvPr/>
          </p:nvSpPr>
          <p:spPr>
            <a:xfrm>
              <a:off x="313503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4" name="Google Shape;314;p3"/>
            <p:cNvSpPr/>
            <p:nvPr/>
          </p:nvSpPr>
          <p:spPr>
            <a:xfrm>
              <a:off x="43301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5" name="Google Shape;315;p3"/>
            <p:cNvSpPr/>
            <p:nvPr/>
          </p:nvSpPr>
          <p:spPr>
            <a:xfrm>
              <a:off x="552519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6" name="Google Shape;316;p3"/>
            <p:cNvSpPr/>
            <p:nvPr/>
          </p:nvSpPr>
          <p:spPr>
            <a:xfrm>
              <a:off x="67202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7" name="Google Shape;317;p3"/>
            <p:cNvSpPr/>
            <p:nvPr/>
          </p:nvSpPr>
          <p:spPr>
            <a:xfrm>
              <a:off x="791536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8" name="Google Shape;318;p3"/>
            <p:cNvSpPr/>
            <p:nvPr/>
          </p:nvSpPr>
          <p:spPr>
            <a:xfrm>
              <a:off x="91104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9" name="Google Shape;319;p3"/>
            <p:cNvSpPr/>
            <p:nvPr/>
          </p:nvSpPr>
          <p:spPr>
            <a:xfrm>
              <a:off x="1030552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0" name="Google Shape;320;p3"/>
            <p:cNvSpPr/>
            <p:nvPr/>
          </p:nvSpPr>
          <p:spPr>
            <a:xfrm>
              <a:off x="1150060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1" name="Google Shape;321;p3"/>
            <p:cNvSpPr/>
            <p:nvPr/>
          </p:nvSpPr>
          <p:spPr>
            <a:xfrm>
              <a:off x="1269568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2" name="Google Shape;322;p3"/>
            <p:cNvSpPr/>
            <p:nvPr/>
          </p:nvSpPr>
          <p:spPr>
            <a:xfrm>
              <a:off x="138907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3" name="Google Shape;323;p3"/>
            <p:cNvSpPr/>
            <p:nvPr/>
          </p:nvSpPr>
          <p:spPr>
            <a:xfrm>
              <a:off x="1508585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4" name="Google Shape;324;p3"/>
            <p:cNvSpPr/>
            <p:nvPr/>
          </p:nvSpPr>
          <p:spPr>
            <a:xfrm>
              <a:off x="1628093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5" name="Google Shape;325;p3"/>
            <p:cNvSpPr/>
            <p:nvPr/>
          </p:nvSpPr>
          <p:spPr>
            <a:xfrm>
              <a:off x="174760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6" name="Google Shape;326;p3"/>
            <p:cNvSpPr/>
            <p:nvPr/>
          </p:nvSpPr>
          <p:spPr>
            <a:xfrm>
              <a:off x="1867110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7" name="Google Shape;327;p3"/>
            <p:cNvSpPr/>
            <p:nvPr/>
          </p:nvSpPr>
          <p:spPr>
            <a:xfrm>
              <a:off x="1986618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8" name="Google Shape;328;p3"/>
            <p:cNvSpPr/>
            <p:nvPr/>
          </p:nvSpPr>
          <p:spPr>
            <a:xfrm>
              <a:off x="2106126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9" name="Google Shape;329;p3"/>
            <p:cNvSpPr/>
            <p:nvPr/>
          </p:nvSpPr>
          <p:spPr>
            <a:xfrm>
              <a:off x="222563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0" name="Google Shape;330;p3"/>
            <p:cNvSpPr/>
            <p:nvPr/>
          </p:nvSpPr>
          <p:spPr>
            <a:xfrm>
              <a:off x="2345143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1" name="Google Shape;331;p3"/>
            <p:cNvSpPr/>
            <p:nvPr/>
          </p:nvSpPr>
          <p:spPr>
            <a:xfrm>
              <a:off x="246465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2" name="Google Shape;332;p3"/>
            <p:cNvSpPr/>
            <p:nvPr/>
          </p:nvSpPr>
          <p:spPr>
            <a:xfrm>
              <a:off x="2584159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3" name="Google Shape;333;p3"/>
            <p:cNvSpPr/>
            <p:nvPr/>
          </p:nvSpPr>
          <p:spPr>
            <a:xfrm>
              <a:off x="270366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4" name="Google Shape;334;p3"/>
            <p:cNvSpPr/>
            <p:nvPr/>
          </p:nvSpPr>
          <p:spPr>
            <a:xfrm>
              <a:off x="2823176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5" name="Google Shape;335;p3"/>
            <p:cNvSpPr/>
            <p:nvPr/>
          </p:nvSpPr>
          <p:spPr>
            <a:xfrm>
              <a:off x="294268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6" name="Google Shape;336;p3"/>
            <p:cNvSpPr/>
            <p:nvPr/>
          </p:nvSpPr>
          <p:spPr>
            <a:xfrm>
              <a:off x="3062192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7" name="Google Shape;337;p3"/>
            <p:cNvSpPr/>
            <p:nvPr/>
          </p:nvSpPr>
          <p:spPr>
            <a:xfrm>
              <a:off x="3181700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8" name="Google Shape;338;p3"/>
            <p:cNvSpPr/>
            <p:nvPr/>
          </p:nvSpPr>
          <p:spPr>
            <a:xfrm>
              <a:off x="3301209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9" name="Google Shape;339;p3"/>
            <p:cNvSpPr/>
            <p:nvPr/>
          </p:nvSpPr>
          <p:spPr>
            <a:xfrm>
              <a:off x="342071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0" name="Google Shape;340;p3"/>
            <p:cNvSpPr/>
            <p:nvPr/>
          </p:nvSpPr>
          <p:spPr>
            <a:xfrm>
              <a:off x="313503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1" name="Google Shape;341;p3"/>
            <p:cNvSpPr/>
            <p:nvPr/>
          </p:nvSpPr>
          <p:spPr>
            <a:xfrm>
              <a:off x="43301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2" name="Google Shape;342;p3"/>
            <p:cNvSpPr/>
            <p:nvPr/>
          </p:nvSpPr>
          <p:spPr>
            <a:xfrm>
              <a:off x="552519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3" name="Google Shape;343;p3"/>
            <p:cNvSpPr/>
            <p:nvPr/>
          </p:nvSpPr>
          <p:spPr>
            <a:xfrm>
              <a:off x="67202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4" name="Google Shape;344;p3"/>
            <p:cNvSpPr/>
            <p:nvPr/>
          </p:nvSpPr>
          <p:spPr>
            <a:xfrm>
              <a:off x="791536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5" name="Google Shape;345;p3"/>
            <p:cNvSpPr/>
            <p:nvPr/>
          </p:nvSpPr>
          <p:spPr>
            <a:xfrm>
              <a:off x="91104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6" name="Google Shape;346;p3"/>
            <p:cNvSpPr/>
            <p:nvPr/>
          </p:nvSpPr>
          <p:spPr>
            <a:xfrm>
              <a:off x="1030552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7" name="Google Shape;347;p3"/>
            <p:cNvSpPr/>
            <p:nvPr/>
          </p:nvSpPr>
          <p:spPr>
            <a:xfrm>
              <a:off x="1150060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8" name="Google Shape;348;p3"/>
            <p:cNvSpPr/>
            <p:nvPr/>
          </p:nvSpPr>
          <p:spPr>
            <a:xfrm>
              <a:off x="1269568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9" name="Google Shape;349;p3"/>
            <p:cNvSpPr/>
            <p:nvPr/>
          </p:nvSpPr>
          <p:spPr>
            <a:xfrm>
              <a:off x="138907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0" name="Google Shape;350;p3"/>
            <p:cNvSpPr/>
            <p:nvPr/>
          </p:nvSpPr>
          <p:spPr>
            <a:xfrm>
              <a:off x="1508585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1" name="Google Shape;351;p3"/>
            <p:cNvSpPr/>
            <p:nvPr/>
          </p:nvSpPr>
          <p:spPr>
            <a:xfrm>
              <a:off x="1628093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2" name="Google Shape;352;p3"/>
            <p:cNvSpPr/>
            <p:nvPr/>
          </p:nvSpPr>
          <p:spPr>
            <a:xfrm>
              <a:off x="174760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3" name="Google Shape;353;p3"/>
            <p:cNvSpPr/>
            <p:nvPr/>
          </p:nvSpPr>
          <p:spPr>
            <a:xfrm>
              <a:off x="1867110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4" name="Google Shape;354;p3"/>
            <p:cNvSpPr/>
            <p:nvPr/>
          </p:nvSpPr>
          <p:spPr>
            <a:xfrm>
              <a:off x="1986618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5" name="Google Shape;355;p3"/>
            <p:cNvSpPr/>
            <p:nvPr/>
          </p:nvSpPr>
          <p:spPr>
            <a:xfrm>
              <a:off x="2106126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6" name="Google Shape;356;p3"/>
            <p:cNvSpPr/>
            <p:nvPr/>
          </p:nvSpPr>
          <p:spPr>
            <a:xfrm>
              <a:off x="222563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7" name="Google Shape;357;p3"/>
            <p:cNvSpPr/>
            <p:nvPr/>
          </p:nvSpPr>
          <p:spPr>
            <a:xfrm>
              <a:off x="2345143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8" name="Google Shape;358;p3"/>
            <p:cNvSpPr/>
            <p:nvPr/>
          </p:nvSpPr>
          <p:spPr>
            <a:xfrm>
              <a:off x="246465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9" name="Google Shape;359;p3"/>
            <p:cNvSpPr/>
            <p:nvPr/>
          </p:nvSpPr>
          <p:spPr>
            <a:xfrm>
              <a:off x="2584159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0" name="Google Shape;360;p3"/>
            <p:cNvSpPr/>
            <p:nvPr/>
          </p:nvSpPr>
          <p:spPr>
            <a:xfrm>
              <a:off x="270366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1" name="Google Shape;361;p3"/>
            <p:cNvSpPr/>
            <p:nvPr/>
          </p:nvSpPr>
          <p:spPr>
            <a:xfrm>
              <a:off x="2823176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2" name="Google Shape;362;p3"/>
            <p:cNvSpPr/>
            <p:nvPr/>
          </p:nvSpPr>
          <p:spPr>
            <a:xfrm>
              <a:off x="294268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3" name="Google Shape;363;p3"/>
            <p:cNvSpPr/>
            <p:nvPr/>
          </p:nvSpPr>
          <p:spPr>
            <a:xfrm>
              <a:off x="3062192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4" name="Google Shape;364;p3"/>
            <p:cNvSpPr/>
            <p:nvPr/>
          </p:nvSpPr>
          <p:spPr>
            <a:xfrm>
              <a:off x="3181700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5" name="Google Shape;365;p3"/>
            <p:cNvSpPr/>
            <p:nvPr/>
          </p:nvSpPr>
          <p:spPr>
            <a:xfrm>
              <a:off x="3301209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6" name="Google Shape;366;p3"/>
            <p:cNvSpPr/>
            <p:nvPr/>
          </p:nvSpPr>
          <p:spPr>
            <a:xfrm>
              <a:off x="342071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7" name="Google Shape;367;p3"/>
            <p:cNvSpPr/>
            <p:nvPr/>
          </p:nvSpPr>
          <p:spPr>
            <a:xfrm>
              <a:off x="313503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8" name="Google Shape;368;p3"/>
            <p:cNvSpPr/>
            <p:nvPr/>
          </p:nvSpPr>
          <p:spPr>
            <a:xfrm>
              <a:off x="43301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9" name="Google Shape;369;p3"/>
            <p:cNvSpPr/>
            <p:nvPr/>
          </p:nvSpPr>
          <p:spPr>
            <a:xfrm>
              <a:off x="552519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0" name="Google Shape;370;p3"/>
            <p:cNvSpPr/>
            <p:nvPr/>
          </p:nvSpPr>
          <p:spPr>
            <a:xfrm>
              <a:off x="67202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1" name="Google Shape;371;p3"/>
            <p:cNvSpPr/>
            <p:nvPr/>
          </p:nvSpPr>
          <p:spPr>
            <a:xfrm>
              <a:off x="791536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2" name="Google Shape;372;p3"/>
            <p:cNvSpPr/>
            <p:nvPr/>
          </p:nvSpPr>
          <p:spPr>
            <a:xfrm>
              <a:off x="91104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3" name="Google Shape;373;p3"/>
            <p:cNvSpPr/>
            <p:nvPr/>
          </p:nvSpPr>
          <p:spPr>
            <a:xfrm>
              <a:off x="1030552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4" name="Google Shape;374;p3"/>
            <p:cNvSpPr/>
            <p:nvPr/>
          </p:nvSpPr>
          <p:spPr>
            <a:xfrm>
              <a:off x="1150060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5" name="Google Shape;375;p3"/>
            <p:cNvSpPr/>
            <p:nvPr/>
          </p:nvSpPr>
          <p:spPr>
            <a:xfrm>
              <a:off x="1269568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6" name="Google Shape;376;p3"/>
            <p:cNvSpPr/>
            <p:nvPr/>
          </p:nvSpPr>
          <p:spPr>
            <a:xfrm>
              <a:off x="138907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7" name="Google Shape;377;p3"/>
            <p:cNvSpPr/>
            <p:nvPr/>
          </p:nvSpPr>
          <p:spPr>
            <a:xfrm>
              <a:off x="1508585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8" name="Google Shape;378;p3"/>
            <p:cNvSpPr/>
            <p:nvPr/>
          </p:nvSpPr>
          <p:spPr>
            <a:xfrm>
              <a:off x="1628093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9" name="Google Shape;379;p3"/>
            <p:cNvSpPr/>
            <p:nvPr/>
          </p:nvSpPr>
          <p:spPr>
            <a:xfrm>
              <a:off x="174760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0" name="Google Shape;380;p3"/>
            <p:cNvSpPr/>
            <p:nvPr/>
          </p:nvSpPr>
          <p:spPr>
            <a:xfrm>
              <a:off x="1867110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1" name="Google Shape;381;p3"/>
            <p:cNvSpPr/>
            <p:nvPr/>
          </p:nvSpPr>
          <p:spPr>
            <a:xfrm>
              <a:off x="1986618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2" name="Google Shape;382;p3"/>
            <p:cNvSpPr/>
            <p:nvPr/>
          </p:nvSpPr>
          <p:spPr>
            <a:xfrm>
              <a:off x="2106126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3" name="Google Shape;383;p3"/>
            <p:cNvSpPr/>
            <p:nvPr/>
          </p:nvSpPr>
          <p:spPr>
            <a:xfrm>
              <a:off x="222563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4" name="Google Shape;384;p3"/>
            <p:cNvSpPr/>
            <p:nvPr/>
          </p:nvSpPr>
          <p:spPr>
            <a:xfrm>
              <a:off x="2345143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5" name="Google Shape;385;p3"/>
            <p:cNvSpPr/>
            <p:nvPr/>
          </p:nvSpPr>
          <p:spPr>
            <a:xfrm>
              <a:off x="246465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6" name="Google Shape;386;p3"/>
            <p:cNvSpPr/>
            <p:nvPr/>
          </p:nvSpPr>
          <p:spPr>
            <a:xfrm>
              <a:off x="2584159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7" name="Google Shape;387;p3"/>
            <p:cNvSpPr/>
            <p:nvPr/>
          </p:nvSpPr>
          <p:spPr>
            <a:xfrm>
              <a:off x="270366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8" name="Google Shape;388;p3"/>
            <p:cNvSpPr/>
            <p:nvPr/>
          </p:nvSpPr>
          <p:spPr>
            <a:xfrm>
              <a:off x="2823176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9" name="Google Shape;389;p3"/>
            <p:cNvSpPr/>
            <p:nvPr/>
          </p:nvSpPr>
          <p:spPr>
            <a:xfrm>
              <a:off x="294268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0" name="Google Shape;390;p3"/>
            <p:cNvSpPr/>
            <p:nvPr/>
          </p:nvSpPr>
          <p:spPr>
            <a:xfrm>
              <a:off x="3062192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1" name="Google Shape;391;p3"/>
            <p:cNvSpPr/>
            <p:nvPr/>
          </p:nvSpPr>
          <p:spPr>
            <a:xfrm>
              <a:off x="3181700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2" name="Google Shape;392;p3"/>
            <p:cNvSpPr/>
            <p:nvPr/>
          </p:nvSpPr>
          <p:spPr>
            <a:xfrm>
              <a:off x="3301209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3" name="Google Shape;393;p3"/>
            <p:cNvSpPr/>
            <p:nvPr/>
          </p:nvSpPr>
          <p:spPr>
            <a:xfrm>
              <a:off x="342071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4" name="Google Shape;394;p3"/>
            <p:cNvSpPr/>
            <p:nvPr/>
          </p:nvSpPr>
          <p:spPr>
            <a:xfrm>
              <a:off x="313503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5" name="Google Shape;395;p3"/>
            <p:cNvSpPr/>
            <p:nvPr/>
          </p:nvSpPr>
          <p:spPr>
            <a:xfrm>
              <a:off x="43301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6" name="Google Shape;396;p3"/>
            <p:cNvSpPr/>
            <p:nvPr/>
          </p:nvSpPr>
          <p:spPr>
            <a:xfrm>
              <a:off x="552519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7" name="Google Shape;397;p3"/>
            <p:cNvSpPr/>
            <p:nvPr/>
          </p:nvSpPr>
          <p:spPr>
            <a:xfrm>
              <a:off x="67202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8" name="Google Shape;398;p3"/>
            <p:cNvSpPr/>
            <p:nvPr/>
          </p:nvSpPr>
          <p:spPr>
            <a:xfrm>
              <a:off x="791536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9" name="Google Shape;399;p3"/>
            <p:cNvSpPr/>
            <p:nvPr/>
          </p:nvSpPr>
          <p:spPr>
            <a:xfrm>
              <a:off x="91104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0" name="Google Shape;400;p3"/>
            <p:cNvSpPr/>
            <p:nvPr/>
          </p:nvSpPr>
          <p:spPr>
            <a:xfrm>
              <a:off x="1030552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1" name="Google Shape;401;p3"/>
            <p:cNvSpPr/>
            <p:nvPr/>
          </p:nvSpPr>
          <p:spPr>
            <a:xfrm>
              <a:off x="1150060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2" name="Google Shape;402;p3"/>
            <p:cNvSpPr/>
            <p:nvPr/>
          </p:nvSpPr>
          <p:spPr>
            <a:xfrm>
              <a:off x="1269568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3" name="Google Shape;403;p3"/>
            <p:cNvSpPr/>
            <p:nvPr/>
          </p:nvSpPr>
          <p:spPr>
            <a:xfrm>
              <a:off x="138907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4" name="Google Shape;404;p3"/>
            <p:cNvSpPr/>
            <p:nvPr/>
          </p:nvSpPr>
          <p:spPr>
            <a:xfrm>
              <a:off x="1508585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5" name="Google Shape;405;p3"/>
            <p:cNvSpPr/>
            <p:nvPr/>
          </p:nvSpPr>
          <p:spPr>
            <a:xfrm>
              <a:off x="1628093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6" name="Google Shape;406;p3"/>
            <p:cNvSpPr/>
            <p:nvPr/>
          </p:nvSpPr>
          <p:spPr>
            <a:xfrm>
              <a:off x="174760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7" name="Google Shape;407;p3"/>
            <p:cNvSpPr/>
            <p:nvPr/>
          </p:nvSpPr>
          <p:spPr>
            <a:xfrm>
              <a:off x="1867110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8" name="Google Shape;408;p3"/>
            <p:cNvSpPr/>
            <p:nvPr/>
          </p:nvSpPr>
          <p:spPr>
            <a:xfrm>
              <a:off x="1986618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9" name="Google Shape;409;p3"/>
            <p:cNvSpPr/>
            <p:nvPr/>
          </p:nvSpPr>
          <p:spPr>
            <a:xfrm>
              <a:off x="2106126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0" name="Google Shape;410;p3"/>
            <p:cNvSpPr/>
            <p:nvPr/>
          </p:nvSpPr>
          <p:spPr>
            <a:xfrm>
              <a:off x="222563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1" name="Google Shape;411;p3"/>
            <p:cNvSpPr/>
            <p:nvPr/>
          </p:nvSpPr>
          <p:spPr>
            <a:xfrm>
              <a:off x="2345143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2" name="Google Shape;412;p3"/>
            <p:cNvSpPr/>
            <p:nvPr/>
          </p:nvSpPr>
          <p:spPr>
            <a:xfrm>
              <a:off x="246465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3" name="Google Shape;413;p3"/>
            <p:cNvSpPr/>
            <p:nvPr/>
          </p:nvSpPr>
          <p:spPr>
            <a:xfrm>
              <a:off x="2584159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4" name="Google Shape;414;p3"/>
            <p:cNvSpPr/>
            <p:nvPr/>
          </p:nvSpPr>
          <p:spPr>
            <a:xfrm>
              <a:off x="270366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5" name="Google Shape;415;p3"/>
            <p:cNvSpPr/>
            <p:nvPr/>
          </p:nvSpPr>
          <p:spPr>
            <a:xfrm>
              <a:off x="2823176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6" name="Google Shape;416;p3"/>
            <p:cNvSpPr/>
            <p:nvPr/>
          </p:nvSpPr>
          <p:spPr>
            <a:xfrm>
              <a:off x="294268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7" name="Google Shape;417;p3"/>
            <p:cNvSpPr/>
            <p:nvPr/>
          </p:nvSpPr>
          <p:spPr>
            <a:xfrm>
              <a:off x="3062192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8" name="Google Shape;418;p3"/>
            <p:cNvSpPr/>
            <p:nvPr/>
          </p:nvSpPr>
          <p:spPr>
            <a:xfrm>
              <a:off x="3181700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9" name="Google Shape;419;p3"/>
            <p:cNvSpPr/>
            <p:nvPr/>
          </p:nvSpPr>
          <p:spPr>
            <a:xfrm>
              <a:off x="3301209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0" name="Google Shape;420;p3"/>
            <p:cNvSpPr/>
            <p:nvPr/>
          </p:nvSpPr>
          <p:spPr>
            <a:xfrm>
              <a:off x="342071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1" name="Google Shape;421;p3"/>
            <p:cNvSpPr/>
            <p:nvPr/>
          </p:nvSpPr>
          <p:spPr>
            <a:xfrm>
              <a:off x="313503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2" name="Google Shape;422;p3"/>
            <p:cNvSpPr/>
            <p:nvPr/>
          </p:nvSpPr>
          <p:spPr>
            <a:xfrm>
              <a:off x="43301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3" name="Google Shape;423;p3"/>
            <p:cNvSpPr/>
            <p:nvPr/>
          </p:nvSpPr>
          <p:spPr>
            <a:xfrm>
              <a:off x="552519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4" name="Google Shape;424;p3"/>
            <p:cNvSpPr/>
            <p:nvPr/>
          </p:nvSpPr>
          <p:spPr>
            <a:xfrm>
              <a:off x="67202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5" name="Google Shape;425;p3"/>
            <p:cNvSpPr/>
            <p:nvPr/>
          </p:nvSpPr>
          <p:spPr>
            <a:xfrm>
              <a:off x="791536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6" name="Google Shape;426;p3"/>
            <p:cNvSpPr/>
            <p:nvPr/>
          </p:nvSpPr>
          <p:spPr>
            <a:xfrm>
              <a:off x="91104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7" name="Google Shape;427;p3"/>
            <p:cNvSpPr/>
            <p:nvPr/>
          </p:nvSpPr>
          <p:spPr>
            <a:xfrm>
              <a:off x="1030552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8" name="Google Shape;428;p3"/>
            <p:cNvSpPr/>
            <p:nvPr/>
          </p:nvSpPr>
          <p:spPr>
            <a:xfrm>
              <a:off x="1150060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9" name="Google Shape;429;p3"/>
            <p:cNvSpPr/>
            <p:nvPr/>
          </p:nvSpPr>
          <p:spPr>
            <a:xfrm>
              <a:off x="1269568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0" name="Google Shape;430;p3"/>
            <p:cNvSpPr/>
            <p:nvPr/>
          </p:nvSpPr>
          <p:spPr>
            <a:xfrm>
              <a:off x="138907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1" name="Google Shape;431;p3"/>
            <p:cNvSpPr/>
            <p:nvPr/>
          </p:nvSpPr>
          <p:spPr>
            <a:xfrm>
              <a:off x="1508585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2" name="Google Shape;432;p3"/>
            <p:cNvSpPr/>
            <p:nvPr/>
          </p:nvSpPr>
          <p:spPr>
            <a:xfrm>
              <a:off x="1628093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3" name="Google Shape;433;p3"/>
            <p:cNvSpPr/>
            <p:nvPr/>
          </p:nvSpPr>
          <p:spPr>
            <a:xfrm>
              <a:off x="174760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4" name="Google Shape;434;p3"/>
            <p:cNvSpPr/>
            <p:nvPr/>
          </p:nvSpPr>
          <p:spPr>
            <a:xfrm>
              <a:off x="1867110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5" name="Google Shape;435;p3"/>
            <p:cNvSpPr/>
            <p:nvPr/>
          </p:nvSpPr>
          <p:spPr>
            <a:xfrm>
              <a:off x="1986618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6" name="Google Shape;436;p3"/>
            <p:cNvSpPr/>
            <p:nvPr/>
          </p:nvSpPr>
          <p:spPr>
            <a:xfrm>
              <a:off x="2106126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7" name="Google Shape;437;p3"/>
            <p:cNvSpPr/>
            <p:nvPr/>
          </p:nvSpPr>
          <p:spPr>
            <a:xfrm>
              <a:off x="222563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8" name="Google Shape;438;p3"/>
            <p:cNvSpPr/>
            <p:nvPr/>
          </p:nvSpPr>
          <p:spPr>
            <a:xfrm>
              <a:off x="2345143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9" name="Google Shape;439;p3"/>
            <p:cNvSpPr/>
            <p:nvPr/>
          </p:nvSpPr>
          <p:spPr>
            <a:xfrm>
              <a:off x="246465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0" name="Google Shape;440;p3"/>
            <p:cNvSpPr/>
            <p:nvPr/>
          </p:nvSpPr>
          <p:spPr>
            <a:xfrm>
              <a:off x="2584159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1" name="Google Shape;441;p3"/>
            <p:cNvSpPr/>
            <p:nvPr/>
          </p:nvSpPr>
          <p:spPr>
            <a:xfrm>
              <a:off x="270366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2" name="Google Shape;442;p3"/>
            <p:cNvSpPr/>
            <p:nvPr/>
          </p:nvSpPr>
          <p:spPr>
            <a:xfrm>
              <a:off x="2823176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3" name="Google Shape;443;p3"/>
            <p:cNvSpPr/>
            <p:nvPr/>
          </p:nvSpPr>
          <p:spPr>
            <a:xfrm>
              <a:off x="294268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4" name="Google Shape;444;p3"/>
            <p:cNvSpPr/>
            <p:nvPr/>
          </p:nvSpPr>
          <p:spPr>
            <a:xfrm>
              <a:off x="3062192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5" name="Google Shape;445;p3"/>
            <p:cNvSpPr/>
            <p:nvPr/>
          </p:nvSpPr>
          <p:spPr>
            <a:xfrm>
              <a:off x="3181700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6" name="Google Shape;446;p3"/>
            <p:cNvSpPr/>
            <p:nvPr/>
          </p:nvSpPr>
          <p:spPr>
            <a:xfrm>
              <a:off x="3301209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7" name="Google Shape;447;p3"/>
            <p:cNvSpPr/>
            <p:nvPr/>
          </p:nvSpPr>
          <p:spPr>
            <a:xfrm>
              <a:off x="342071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8" name="Google Shape;448;p3"/>
            <p:cNvSpPr/>
            <p:nvPr/>
          </p:nvSpPr>
          <p:spPr>
            <a:xfrm>
              <a:off x="313503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9" name="Google Shape;449;p3"/>
            <p:cNvSpPr/>
            <p:nvPr/>
          </p:nvSpPr>
          <p:spPr>
            <a:xfrm>
              <a:off x="43301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0" name="Google Shape;450;p3"/>
            <p:cNvSpPr/>
            <p:nvPr/>
          </p:nvSpPr>
          <p:spPr>
            <a:xfrm>
              <a:off x="552519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1" name="Google Shape;451;p3"/>
            <p:cNvSpPr/>
            <p:nvPr/>
          </p:nvSpPr>
          <p:spPr>
            <a:xfrm>
              <a:off x="67202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2" name="Google Shape;452;p3"/>
            <p:cNvSpPr/>
            <p:nvPr/>
          </p:nvSpPr>
          <p:spPr>
            <a:xfrm>
              <a:off x="791536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3" name="Google Shape;453;p3"/>
            <p:cNvSpPr/>
            <p:nvPr/>
          </p:nvSpPr>
          <p:spPr>
            <a:xfrm>
              <a:off x="91104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4" name="Google Shape;454;p3"/>
            <p:cNvSpPr/>
            <p:nvPr/>
          </p:nvSpPr>
          <p:spPr>
            <a:xfrm>
              <a:off x="1030552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5" name="Google Shape;455;p3"/>
            <p:cNvSpPr/>
            <p:nvPr/>
          </p:nvSpPr>
          <p:spPr>
            <a:xfrm>
              <a:off x="1150060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6" name="Google Shape;456;p3"/>
            <p:cNvSpPr/>
            <p:nvPr/>
          </p:nvSpPr>
          <p:spPr>
            <a:xfrm>
              <a:off x="1269568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7" name="Google Shape;457;p3"/>
            <p:cNvSpPr/>
            <p:nvPr/>
          </p:nvSpPr>
          <p:spPr>
            <a:xfrm>
              <a:off x="138907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8" name="Google Shape;458;p3"/>
            <p:cNvSpPr/>
            <p:nvPr/>
          </p:nvSpPr>
          <p:spPr>
            <a:xfrm>
              <a:off x="1508585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9" name="Google Shape;459;p3"/>
            <p:cNvSpPr/>
            <p:nvPr/>
          </p:nvSpPr>
          <p:spPr>
            <a:xfrm>
              <a:off x="1628093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0" name="Google Shape;460;p3"/>
            <p:cNvSpPr/>
            <p:nvPr/>
          </p:nvSpPr>
          <p:spPr>
            <a:xfrm>
              <a:off x="174760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1" name="Google Shape;461;p3"/>
            <p:cNvSpPr/>
            <p:nvPr/>
          </p:nvSpPr>
          <p:spPr>
            <a:xfrm>
              <a:off x="1867110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2" name="Google Shape;462;p3"/>
            <p:cNvSpPr/>
            <p:nvPr/>
          </p:nvSpPr>
          <p:spPr>
            <a:xfrm>
              <a:off x="1986618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3" name="Google Shape;463;p3"/>
            <p:cNvSpPr/>
            <p:nvPr/>
          </p:nvSpPr>
          <p:spPr>
            <a:xfrm>
              <a:off x="2106126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4" name="Google Shape;464;p3"/>
            <p:cNvSpPr/>
            <p:nvPr/>
          </p:nvSpPr>
          <p:spPr>
            <a:xfrm>
              <a:off x="222563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5" name="Google Shape;465;p3"/>
            <p:cNvSpPr/>
            <p:nvPr/>
          </p:nvSpPr>
          <p:spPr>
            <a:xfrm>
              <a:off x="2345143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6" name="Google Shape;466;p3"/>
            <p:cNvSpPr/>
            <p:nvPr/>
          </p:nvSpPr>
          <p:spPr>
            <a:xfrm>
              <a:off x="246465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7" name="Google Shape;467;p3"/>
            <p:cNvSpPr/>
            <p:nvPr/>
          </p:nvSpPr>
          <p:spPr>
            <a:xfrm>
              <a:off x="2584159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8" name="Google Shape;468;p3"/>
            <p:cNvSpPr/>
            <p:nvPr/>
          </p:nvSpPr>
          <p:spPr>
            <a:xfrm>
              <a:off x="270366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9" name="Google Shape;469;p3"/>
            <p:cNvSpPr/>
            <p:nvPr/>
          </p:nvSpPr>
          <p:spPr>
            <a:xfrm>
              <a:off x="2823176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0" name="Google Shape;470;p3"/>
            <p:cNvSpPr/>
            <p:nvPr/>
          </p:nvSpPr>
          <p:spPr>
            <a:xfrm>
              <a:off x="294268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1" name="Google Shape;471;p3"/>
            <p:cNvSpPr/>
            <p:nvPr/>
          </p:nvSpPr>
          <p:spPr>
            <a:xfrm>
              <a:off x="3062192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2" name="Google Shape;472;p3"/>
            <p:cNvSpPr/>
            <p:nvPr/>
          </p:nvSpPr>
          <p:spPr>
            <a:xfrm>
              <a:off x="3181700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3" name="Google Shape;473;p3"/>
            <p:cNvSpPr/>
            <p:nvPr/>
          </p:nvSpPr>
          <p:spPr>
            <a:xfrm>
              <a:off x="3301209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4" name="Google Shape;474;p3"/>
            <p:cNvSpPr/>
            <p:nvPr/>
          </p:nvSpPr>
          <p:spPr>
            <a:xfrm>
              <a:off x="342071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5" name="Google Shape;475;p3"/>
            <p:cNvSpPr/>
            <p:nvPr/>
          </p:nvSpPr>
          <p:spPr>
            <a:xfrm>
              <a:off x="313503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6" name="Google Shape;476;p3"/>
            <p:cNvSpPr/>
            <p:nvPr/>
          </p:nvSpPr>
          <p:spPr>
            <a:xfrm>
              <a:off x="43301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7" name="Google Shape;477;p3"/>
            <p:cNvSpPr/>
            <p:nvPr/>
          </p:nvSpPr>
          <p:spPr>
            <a:xfrm>
              <a:off x="552519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8" name="Google Shape;478;p3"/>
            <p:cNvSpPr/>
            <p:nvPr/>
          </p:nvSpPr>
          <p:spPr>
            <a:xfrm>
              <a:off x="67202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9" name="Google Shape;479;p3"/>
            <p:cNvSpPr/>
            <p:nvPr/>
          </p:nvSpPr>
          <p:spPr>
            <a:xfrm>
              <a:off x="791536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0" name="Google Shape;480;p3"/>
            <p:cNvSpPr/>
            <p:nvPr/>
          </p:nvSpPr>
          <p:spPr>
            <a:xfrm>
              <a:off x="91104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1" name="Google Shape;481;p3"/>
            <p:cNvSpPr/>
            <p:nvPr/>
          </p:nvSpPr>
          <p:spPr>
            <a:xfrm>
              <a:off x="1030552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2" name="Google Shape;482;p3"/>
            <p:cNvSpPr/>
            <p:nvPr/>
          </p:nvSpPr>
          <p:spPr>
            <a:xfrm>
              <a:off x="1150060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3" name="Google Shape;483;p3"/>
            <p:cNvSpPr/>
            <p:nvPr/>
          </p:nvSpPr>
          <p:spPr>
            <a:xfrm>
              <a:off x="1269568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4" name="Google Shape;484;p3"/>
            <p:cNvSpPr/>
            <p:nvPr/>
          </p:nvSpPr>
          <p:spPr>
            <a:xfrm>
              <a:off x="138907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5" name="Google Shape;485;p3"/>
            <p:cNvSpPr/>
            <p:nvPr/>
          </p:nvSpPr>
          <p:spPr>
            <a:xfrm>
              <a:off x="1508585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6" name="Google Shape;486;p3"/>
            <p:cNvSpPr/>
            <p:nvPr/>
          </p:nvSpPr>
          <p:spPr>
            <a:xfrm>
              <a:off x="1628093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7" name="Google Shape;487;p3"/>
            <p:cNvSpPr/>
            <p:nvPr/>
          </p:nvSpPr>
          <p:spPr>
            <a:xfrm>
              <a:off x="174760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8" name="Google Shape;488;p3"/>
            <p:cNvSpPr/>
            <p:nvPr/>
          </p:nvSpPr>
          <p:spPr>
            <a:xfrm>
              <a:off x="1867110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9" name="Google Shape;489;p3"/>
            <p:cNvSpPr/>
            <p:nvPr/>
          </p:nvSpPr>
          <p:spPr>
            <a:xfrm>
              <a:off x="1986618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0" name="Google Shape;490;p3"/>
            <p:cNvSpPr/>
            <p:nvPr/>
          </p:nvSpPr>
          <p:spPr>
            <a:xfrm>
              <a:off x="2106126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1" name="Google Shape;491;p3"/>
            <p:cNvSpPr/>
            <p:nvPr/>
          </p:nvSpPr>
          <p:spPr>
            <a:xfrm>
              <a:off x="222563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2" name="Google Shape;492;p3"/>
            <p:cNvSpPr/>
            <p:nvPr/>
          </p:nvSpPr>
          <p:spPr>
            <a:xfrm>
              <a:off x="2345143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3" name="Google Shape;493;p3"/>
            <p:cNvSpPr/>
            <p:nvPr/>
          </p:nvSpPr>
          <p:spPr>
            <a:xfrm>
              <a:off x="246465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4" name="Google Shape;494;p3"/>
            <p:cNvSpPr/>
            <p:nvPr/>
          </p:nvSpPr>
          <p:spPr>
            <a:xfrm>
              <a:off x="2584159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5" name="Google Shape;495;p3"/>
            <p:cNvSpPr/>
            <p:nvPr/>
          </p:nvSpPr>
          <p:spPr>
            <a:xfrm>
              <a:off x="270366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6" name="Google Shape;496;p3"/>
            <p:cNvSpPr/>
            <p:nvPr/>
          </p:nvSpPr>
          <p:spPr>
            <a:xfrm>
              <a:off x="2823176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7" name="Google Shape;497;p3"/>
            <p:cNvSpPr/>
            <p:nvPr/>
          </p:nvSpPr>
          <p:spPr>
            <a:xfrm>
              <a:off x="294268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8" name="Google Shape;498;p3"/>
            <p:cNvSpPr/>
            <p:nvPr/>
          </p:nvSpPr>
          <p:spPr>
            <a:xfrm>
              <a:off x="3062192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9" name="Google Shape;499;p3"/>
            <p:cNvSpPr/>
            <p:nvPr/>
          </p:nvSpPr>
          <p:spPr>
            <a:xfrm>
              <a:off x="3181700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0" name="Google Shape;500;p3"/>
            <p:cNvSpPr/>
            <p:nvPr/>
          </p:nvSpPr>
          <p:spPr>
            <a:xfrm>
              <a:off x="3301209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1" name="Google Shape;501;p3"/>
            <p:cNvSpPr/>
            <p:nvPr/>
          </p:nvSpPr>
          <p:spPr>
            <a:xfrm>
              <a:off x="342071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2" name="Google Shape;502;p3"/>
            <p:cNvSpPr/>
            <p:nvPr/>
          </p:nvSpPr>
          <p:spPr>
            <a:xfrm>
              <a:off x="313503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3" name="Google Shape;503;p3"/>
            <p:cNvSpPr/>
            <p:nvPr/>
          </p:nvSpPr>
          <p:spPr>
            <a:xfrm>
              <a:off x="43301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4" name="Google Shape;504;p3"/>
            <p:cNvSpPr/>
            <p:nvPr/>
          </p:nvSpPr>
          <p:spPr>
            <a:xfrm>
              <a:off x="552519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5" name="Google Shape;505;p3"/>
            <p:cNvSpPr/>
            <p:nvPr/>
          </p:nvSpPr>
          <p:spPr>
            <a:xfrm>
              <a:off x="67202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6" name="Google Shape;506;p3"/>
            <p:cNvSpPr/>
            <p:nvPr/>
          </p:nvSpPr>
          <p:spPr>
            <a:xfrm>
              <a:off x="791536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7" name="Google Shape;507;p3"/>
            <p:cNvSpPr/>
            <p:nvPr/>
          </p:nvSpPr>
          <p:spPr>
            <a:xfrm>
              <a:off x="91104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8" name="Google Shape;508;p3"/>
            <p:cNvSpPr/>
            <p:nvPr/>
          </p:nvSpPr>
          <p:spPr>
            <a:xfrm>
              <a:off x="1030552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9" name="Google Shape;509;p3"/>
            <p:cNvSpPr/>
            <p:nvPr/>
          </p:nvSpPr>
          <p:spPr>
            <a:xfrm>
              <a:off x="1150060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0" name="Google Shape;510;p3"/>
            <p:cNvSpPr/>
            <p:nvPr/>
          </p:nvSpPr>
          <p:spPr>
            <a:xfrm>
              <a:off x="1269568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1" name="Google Shape;511;p3"/>
            <p:cNvSpPr/>
            <p:nvPr/>
          </p:nvSpPr>
          <p:spPr>
            <a:xfrm>
              <a:off x="138907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2" name="Google Shape;512;p3"/>
            <p:cNvSpPr/>
            <p:nvPr/>
          </p:nvSpPr>
          <p:spPr>
            <a:xfrm>
              <a:off x="1508585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3" name="Google Shape;513;p3"/>
            <p:cNvSpPr/>
            <p:nvPr/>
          </p:nvSpPr>
          <p:spPr>
            <a:xfrm>
              <a:off x="1628093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4" name="Google Shape;514;p3"/>
            <p:cNvSpPr/>
            <p:nvPr/>
          </p:nvSpPr>
          <p:spPr>
            <a:xfrm>
              <a:off x="174760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5" name="Google Shape;515;p3"/>
            <p:cNvSpPr/>
            <p:nvPr/>
          </p:nvSpPr>
          <p:spPr>
            <a:xfrm>
              <a:off x="1867110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6" name="Google Shape;516;p3"/>
            <p:cNvSpPr/>
            <p:nvPr/>
          </p:nvSpPr>
          <p:spPr>
            <a:xfrm>
              <a:off x="1986618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7" name="Google Shape;517;p3"/>
            <p:cNvSpPr/>
            <p:nvPr/>
          </p:nvSpPr>
          <p:spPr>
            <a:xfrm>
              <a:off x="2106126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8" name="Google Shape;518;p3"/>
            <p:cNvSpPr/>
            <p:nvPr/>
          </p:nvSpPr>
          <p:spPr>
            <a:xfrm>
              <a:off x="222563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9" name="Google Shape;519;p3"/>
            <p:cNvSpPr/>
            <p:nvPr/>
          </p:nvSpPr>
          <p:spPr>
            <a:xfrm>
              <a:off x="2345143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0" name="Google Shape;520;p3"/>
            <p:cNvSpPr/>
            <p:nvPr/>
          </p:nvSpPr>
          <p:spPr>
            <a:xfrm>
              <a:off x="246465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1" name="Google Shape;521;p3"/>
            <p:cNvSpPr/>
            <p:nvPr/>
          </p:nvSpPr>
          <p:spPr>
            <a:xfrm>
              <a:off x="2584159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2" name="Google Shape;522;p3"/>
            <p:cNvSpPr/>
            <p:nvPr/>
          </p:nvSpPr>
          <p:spPr>
            <a:xfrm>
              <a:off x="270366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3" name="Google Shape;523;p3"/>
            <p:cNvSpPr/>
            <p:nvPr/>
          </p:nvSpPr>
          <p:spPr>
            <a:xfrm>
              <a:off x="2823176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4" name="Google Shape;524;p3"/>
            <p:cNvSpPr/>
            <p:nvPr/>
          </p:nvSpPr>
          <p:spPr>
            <a:xfrm>
              <a:off x="294268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5" name="Google Shape;525;p3"/>
            <p:cNvSpPr/>
            <p:nvPr/>
          </p:nvSpPr>
          <p:spPr>
            <a:xfrm>
              <a:off x="3062192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6" name="Google Shape;526;p3"/>
            <p:cNvSpPr/>
            <p:nvPr/>
          </p:nvSpPr>
          <p:spPr>
            <a:xfrm>
              <a:off x="3181700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7" name="Google Shape;527;p3"/>
            <p:cNvSpPr/>
            <p:nvPr/>
          </p:nvSpPr>
          <p:spPr>
            <a:xfrm>
              <a:off x="3301209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8" name="Google Shape;528;p3"/>
            <p:cNvSpPr/>
            <p:nvPr/>
          </p:nvSpPr>
          <p:spPr>
            <a:xfrm>
              <a:off x="342071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9" name="Google Shape;529;p3"/>
            <p:cNvSpPr/>
            <p:nvPr/>
          </p:nvSpPr>
          <p:spPr>
            <a:xfrm>
              <a:off x="313503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0" name="Google Shape;530;p3"/>
            <p:cNvSpPr/>
            <p:nvPr/>
          </p:nvSpPr>
          <p:spPr>
            <a:xfrm>
              <a:off x="43301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1" name="Google Shape;531;p3"/>
            <p:cNvSpPr/>
            <p:nvPr/>
          </p:nvSpPr>
          <p:spPr>
            <a:xfrm>
              <a:off x="552519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2" name="Google Shape;532;p3"/>
            <p:cNvSpPr/>
            <p:nvPr/>
          </p:nvSpPr>
          <p:spPr>
            <a:xfrm>
              <a:off x="67202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3" name="Google Shape;533;p3"/>
            <p:cNvSpPr/>
            <p:nvPr/>
          </p:nvSpPr>
          <p:spPr>
            <a:xfrm>
              <a:off x="791536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4" name="Google Shape;534;p3"/>
            <p:cNvSpPr/>
            <p:nvPr/>
          </p:nvSpPr>
          <p:spPr>
            <a:xfrm>
              <a:off x="91104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5" name="Google Shape;535;p3"/>
            <p:cNvSpPr/>
            <p:nvPr/>
          </p:nvSpPr>
          <p:spPr>
            <a:xfrm>
              <a:off x="1030552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6" name="Google Shape;536;p3"/>
            <p:cNvSpPr/>
            <p:nvPr/>
          </p:nvSpPr>
          <p:spPr>
            <a:xfrm>
              <a:off x="1150060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7" name="Google Shape;537;p3"/>
            <p:cNvSpPr/>
            <p:nvPr/>
          </p:nvSpPr>
          <p:spPr>
            <a:xfrm>
              <a:off x="1269568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8" name="Google Shape;538;p3"/>
            <p:cNvSpPr/>
            <p:nvPr/>
          </p:nvSpPr>
          <p:spPr>
            <a:xfrm>
              <a:off x="138907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9" name="Google Shape;539;p3"/>
            <p:cNvSpPr/>
            <p:nvPr/>
          </p:nvSpPr>
          <p:spPr>
            <a:xfrm>
              <a:off x="1508585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0" name="Google Shape;540;p3"/>
            <p:cNvSpPr/>
            <p:nvPr/>
          </p:nvSpPr>
          <p:spPr>
            <a:xfrm>
              <a:off x="1628093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1" name="Google Shape;541;p3"/>
            <p:cNvSpPr/>
            <p:nvPr/>
          </p:nvSpPr>
          <p:spPr>
            <a:xfrm>
              <a:off x="174760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2" name="Google Shape;542;p3"/>
            <p:cNvSpPr/>
            <p:nvPr/>
          </p:nvSpPr>
          <p:spPr>
            <a:xfrm>
              <a:off x="1867110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3" name="Google Shape;543;p3"/>
            <p:cNvSpPr/>
            <p:nvPr/>
          </p:nvSpPr>
          <p:spPr>
            <a:xfrm>
              <a:off x="1986618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4" name="Google Shape;544;p3"/>
            <p:cNvSpPr/>
            <p:nvPr/>
          </p:nvSpPr>
          <p:spPr>
            <a:xfrm>
              <a:off x="2106126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5" name="Google Shape;545;p3"/>
            <p:cNvSpPr/>
            <p:nvPr/>
          </p:nvSpPr>
          <p:spPr>
            <a:xfrm>
              <a:off x="222563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6" name="Google Shape;546;p3"/>
            <p:cNvSpPr/>
            <p:nvPr/>
          </p:nvSpPr>
          <p:spPr>
            <a:xfrm>
              <a:off x="2345143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7" name="Google Shape;547;p3"/>
            <p:cNvSpPr/>
            <p:nvPr/>
          </p:nvSpPr>
          <p:spPr>
            <a:xfrm>
              <a:off x="246465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8" name="Google Shape;548;p3"/>
            <p:cNvSpPr/>
            <p:nvPr/>
          </p:nvSpPr>
          <p:spPr>
            <a:xfrm>
              <a:off x="2584159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9" name="Google Shape;549;p3"/>
            <p:cNvSpPr/>
            <p:nvPr/>
          </p:nvSpPr>
          <p:spPr>
            <a:xfrm>
              <a:off x="270366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0" name="Google Shape;550;p3"/>
            <p:cNvSpPr/>
            <p:nvPr/>
          </p:nvSpPr>
          <p:spPr>
            <a:xfrm>
              <a:off x="2823176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1" name="Google Shape;551;p3"/>
            <p:cNvSpPr/>
            <p:nvPr/>
          </p:nvSpPr>
          <p:spPr>
            <a:xfrm>
              <a:off x="294268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2" name="Google Shape;552;p3"/>
            <p:cNvSpPr/>
            <p:nvPr/>
          </p:nvSpPr>
          <p:spPr>
            <a:xfrm>
              <a:off x="3062192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3" name="Google Shape;553;p3"/>
            <p:cNvSpPr/>
            <p:nvPr/>
          </p:nvSpPr>
          <p:spPr>
            <a:xfrm>
              <a:off x="3181700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4" name="Google Shape;554;p3"/>
            <p:cNvSpPr/>
            <p:nvPr/>
          </p:nvSpPr>
          <p:spPr>
            <a:xfrm>
              <a:off x="3301209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5" name="Google Shape;555;p3"/>
            <p:cNvSpPr/>
            <p:nvPr/>
          </p:nvSpPr>
          <p:spPr>
            <a:xfrm>
              <a:off x="342071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6" name="Google Shape;556;p3"/>
            <p:cNvSpPr/>
            <p:nvPr/>
          </p:nvSpPr>
          <p:spPr>
            <a:xfrm>
              <a:off x="313503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7" name="Google Shape;557;p3"/>
            <p:cNvSpPr/>
            <p:nvPr/>
          </p:nvSpPr>
          <p:spPr>
            <a:xfrm>
              <a:off x="43301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8" name="Google Shape;558;p3"/>
            <p:cNvSpPr/>
            <p:nvPr/>
          </p:nvSpPr>
          <p:spPr>
            <a:xfrm>
              <a:off x="552519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9" name="Google Shape;559;p3"/>
            <p:cNvSpPr/>
            <p:nvPr/>
          </p:nvSpPr>
          <p:spPr>
            <a:xfrm>
              <a:off x="67202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0" name="Google Shape;560;p3"/>
            <p:cNvSpPr/>
            <p:nvPr/>
          </p:nvSpPr>
          <p:spPr>
            <a:xfrm>
              <a:off x="791536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1" name="Google Shape;561;p3"/>
            <p:cNvSpPr/>
            <p:nvPr/>
          </p:nvSpPr>
          <p:spPr>
            <a:xfrm>
              <a:off x="91104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2" name="Google Shape;562;p3"/>
            <p:cNvSpPr/>
            <p:nvPr/>
          </p:nvSpPr>
          <p:spPr>
            <a:xfrm>
              <a:off x="1030552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3" name="Google Shape;563;p3"/>
            <p:cNvSpPr/>
            <p:nvPr/>
          </p:nvSpPr>
          <p:spPr>
            <a:xfrm>
              <a:off x="1150060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4" name="Google Shape;564;p3"/>
            <p:cNvSpPr/>
            <p:nvPr/>
          </p:nvSpPr>
          <p:spPr>
            <a:xfrm>
              <a:off x="1269568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5" name="Google Shape;565;p3"/>
            <p:cNvSpPr/>
            <p:nvPr/>
          </p:nvSpPr>
          <p:spPr>
            <a:xfrm>
              <a:off x="138907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6" name="Google Shape;566;p3"/>
            <p:cNvSpPr/>
            <p:nvPr/>
          </p:nvSpPr>
          <p:spPr>
            <a:xfrm>
              <a:off x="1508585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7" name="Google Shape;567;p3"/>
            <p:cNvSpPr/>
            <p:nvPr/>
          </p:nvSpPr>
          <p:spPr>
            <a:xfrm>
              <a:off x="1628093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8" name="Google Shape;568;p3"/>
            <p:cNvSpPr/>
            <p:nvPr/>
          </p:nvSpPr>
          <p:spPr>
            <a:xfrm>
              <a:off x="174760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9" name="Google Shape;569;p3"/>
            <p:cNvSpPr/>
            <p:nvPr/>
          </p:nvSpPr>
          <p:spPr>
            <a:xfrm>
              <a:off x="1867110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0" name="Google Shape;570;p3"/>
            <p:cNvSpPr/>
            <p:nvPr/>
          </p:nvSpPr>
          <p:spPr>
            <a:xfrm>
              <a:off x="1986618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1" name="Google Shape;571;p3"/>
            <p:cNvSpPr/>
            <p:nvPr/>
          </p:nvSpPr>
          <p:spPr>
            <a:xfrm>
              <a:off x="2106126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2" name="Google Shape;572;p3"/>
            <p:cNvSpPr/>
            <p:nvPr/>
          </p:nvSpPr>
          <p:spPr>
            <a:xfrm>
              <a:off x="222563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3" name="Google Shape;573;p3"/>
            <p:cNvSpPr/>
            <p:nvPr/>
          </p:nvSpPr>
          <p:spPr>
            <a:xfrm>
              <a:off x="2345143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4" name="Google Shape;574;p3"/>
            <p:cNvSpPr/>
            <p:nvPr/>
          </p:nvSpPr>
          <p:spPr>
            <a:xfrm>
              <a:off x="246465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5" name="Google Shape;575;p3"/>
            <p:cNvSpPr/>
            <p:nvPr/>
          </p:nvSpPr>
          <p:spPr>
            <a:xfrm>
              <a:off x="2584159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6" name="Google Shape;576;p3"/>
            <p:cNvSpPr/>
            <p:nvPr/>
          </p:nvSpPr>
          <p:spPr>
            <a:xfrm>
              <a:off x="270366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7" name="Google Shape;577;p3"/>
            <p:cNvSpPr/>
            <p:nvPr/>
          </p:nvSpPr>
          <p:spPr>
            <a:xfrm>
              <a:off x="2823176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8" name="Google Shape;578;p3"/>
            <p:cNvSpPr/>
            <p:nvPr/>
          </p:nvSpPr>
          <p:spPr>
            <a:xfrm>
              <a:off x="294268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69" name="Google Shape;579;p3"/>
            <p:cNvSpPr/>
            <p:nvPr/>
          </p:nvSpPr>
          <p:spPr>
            <a:xfrm>
              <a:off x="3062192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0" name="Google Shape;580;p3"/>
            <p:cNvSpPr/>
            <p:nvPr/>
          </p:nvSpPr>
          <p:spPr>
            <a:xfrm>
              <a:off x="3181700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1" name="Google Shape;581;p3"/>
            <p:cNvSpPr/>
            <p:nvPr/>
          </p:nvSpPr>
          <p:spPr>
            <a:xfrm>
              <a:off x="3301209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2" name="Google Shape;582;p3"/>
            <p:cNvSpPr/>
            <p:nvPr/>
          </p:nvSpPr>
          <p:spPr>
            <a:xfrm>
              <a:off x="342071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3" name="Google Shape;583;p3"/>
            <p:cNvSpPr/>
            <p:nvPr/>
          </p:nvSpPr>
          <p:spPr>
            <a:xfrm>
              <a:off x="313503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4" name="Google Shape;584;p3"/>
            <p:cNvSpPr/>
            <p:nvPr/>
          </p:nvSpPr>
          <p:spPr>
            <a:xfrm>
              <a:off x="43301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5" name="Google Shape;585;p3"/>
            <p:cNvSpPr/>
            <p:nvPr/>
          </p:nvSpPr>
          <p:spPr>
            <a:xfrm>
              <a:off x="552519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6" name="Google Shape;586;p3"/>
            <p:cNvSpPr/>
            <p:nvPr/>
          </p:nvSpPr>
          <p:spPr>
            <a:xfrm>
              <a:off x="67202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7" name="Google Shape;587;p3"/>
            <p:cNvSpPr/>
            <p:nvPr/>
          </p:nvSpPr>
          <p:spPr>
            <a:xfrm>
              <a:off x="791536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8" name="Google Shape;588;p3"/>
            <p:cNvSpPr/>
            <p:nvPr/>
          </p:nvSpPr>
          <p:spPr>
            <a:xfrm>
              <a:off x="91104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79" name="Google Shape;589;p3"/>
            <p:cNvSpPr/>
            <p:nvPr/>
          </p:nvSpPr>
          <p:spPr>
            <a:xfrm>
              <a:off x="1030552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0" name="Google Shape;590;p3"/>
            <p:cNvSpPr/>
            <p:nvPr/>
          </p:nvSpPr>
          <p:spPr>
            <a:xfrm>
              <a:off x="1150060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1" name="Google Shape;591;p3"/>
            <p:cNvSpPr/>
            <p:nvPr/>
          </p:nvSpPr>
          <p:spPr>
            <a:xfrm>
              <a:off x="1269568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2" name="Google Shape;592;p3"/>
            <p:cNvSpPr/>
            <p:nvPr/>
          </p:nvSpPr>
          <p:spPr>
            <a:xfrm>
              <a:off x="138907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3" name="Google Shape;593;p3"/>
            <p:cNvSpPr/>
            <p:nvPr/>
          </p:nvSpPr>
          <p:spPr>
            <a:xfrm>
              <a:off x="1508585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4" name="Google Shape;594;p3"/>
            <p:cNvSpPr/>
            <p:nvPr/>
          </p:nvSpPr>
          <p:spPr>
            <a:xfrm>
              <a:off x="1628093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5" name="Google Shape;595;p3"/>
            <p:cNvSpPr/>
            <p:nvPr/>
          </p:nvSpPr>
          <p:spPr>
            <a:xfrm>
              <a:off x="174760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6" name="Google Shape;596;p3"/>
            <p:cNvSpPr/>
            <p:nvPr/>
          </p:nvSpPr>
          <p:spPr>
            <a:xfrm>
              <a:off x="1867110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7" name="Google Shape;597;p3"/>
            <p:cNvSpPr/>
            <p:nvPr/>
          </p:nvSpPr>
          <p:spPr>
            <a:xfrm>
              <a:off x="1986618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8" name="Google Shape;598;p3"/>
            <p:cNvSpPr/>
            <p:nvPr/>
          </p:nvSpPr>
          <p:spPr>
            <a:xfrm>
              <a:off x="2106126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9" name="Google Shape;599;p3"/>
            <p:cNvSpPr/>
            <p:nvPr/>
          </p:nvSpPr>
          <p:spPr>
            <a:xfrm>
              <a:off x="222563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0" name="Google Shape;600;p3"/>
            <p:cNvSpPr/>
            <p:nvPr/>
          </p:nvSpPr>
          <p:spPr>
            <a:xfrm>
              <a:off x="2345143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1" name="Google Shape;601;p3"/>
            <p:cNvSpPr/>
            <p:nvPr/>
          </p:nvSpPr>
          <p:spPr>
            <a:xfrm>
              <a:off x="246465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2" name="Google Shape;602;p3"/>
            <p:cNvSpPr/>
            <p:nvPr/>
          </p:nvSpPr>
          <p:spPr>
            <a:xfrm>
              <a:off x="2584159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3" name="Google Shape;603;p3"/>
            <p:cNvSpPr/>
            <p:nvPr/>
          </p:nvSpPr>
          <p:spPr>
            <a:xfrm>
              <a:off x="270366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4" name="Google Shape;604;p3"/>
            <p:cNvSpPr/>
            <p:nvPr/>
          </p:nvSpPr>
          <p:spPr>
            <a:xfrm>
              <a:off x="2823176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5" name="Google Shape;605;p3"/>
            <p:cNvSpPr/>
            <p:nvPr/>
          </p:nvSpPr>
          <p:spPr>
            <a:xfrm>
              <a:off x="294268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6" name="Google Shape;606;p3"/>
            <p:cNvSpPr/>
            <p:nvPr/>
          </p:nvSpPr>
          <p:spPr>
            <a:xfrm>
              <a:off x="3062192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7" name="Google Shape;607;p3"/>
            <p:cNvSpPr/>
            <p:nvPr/>
          </p:nvSpPr>
          <p:spPr>
            <a:xfrm>
              <a:off x="3181700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8" name="Google Shape;608;p3"/>
            <p:cNvSpPr/>
            <p:nvPr/>
          </p:nvSpPr>
          <p:spPr>
            <a:xfrm>
              <a:off x="3301209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9" name="Google Shape;609;p3"/>
            <p:cNvSpPr/>
            <p:nvPr/>
          </p:nvSpPr>
          <p:spPr>
            <a:xfrm>
              <a:off x="342071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0" name="Google Shape;610;p3"/>
            <p:cNvSpPr/>
            <p:nvPr/>
          </p:nvSpPr>
          <p:spPr>
            <a:xfrm>
              <a:off x="313503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1" name="Google Shape;611;p3"/>
            <p:cNvSpPr/>
            <p:nvPr/>
          </p:nvSpPr>
          <p:spPr>
            <a:xfrm>
              <a:off x="43301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2" name="Google Shape;612;p3"/>
            <p:cNvSpPr/>
            <p:nvPr/>
          </p:nvSpPr>
          <p:spPr>
            <a:xfrm>
              <a:off x="552519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3" name="Google Shape;613;p3"/>
            <p:cNvSpPr/>
            <p:nvPr/>
          </p:nvSpPr>
          <p:spPr>
            <a:xfrm>
              <a:off x="67202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4" name="Google Shape;614;p3"/>
            <p:cNvSpPr/>
            <p:nvPr/>
          </p:nvSpPr>
          <p:spPr>
            <a:xfrm>
              <a:off x="791536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5" name="Google Shape;615;p3"/>
            <p:cNvSpPr/>
            <p:nvPr/>
          </p:nvSpPr>
          <p:spPr>
            <a:xfrm>
              <a:off x="91104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6" name="Google Shape;616;p3"/>
            <p:cNvSpPr/>
            <p:nvPr/>
          </p:nvSpPr>
          <p:spPr>
            <a:xfrm>
              <a:off x="1030552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7" name="Google Shape;617;p3"/>
            <p:cNvSpPr/>
            <p:nvPr/>
          </p:nvSpPr>
          <p:spPr>
            <a:xfrm>
              <a:off x="1150060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8" name="Google Shape;618;p3"/>
            <p:cNvSpPr/>
            <p:nvPr/>
          </p:nvSpPr>
          <p:spPr>
            <a:xfrm>
              <a:off x="1269568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9" name="Google Shape;619;p3"/>
            <p:cNvSpPr/>
            <p:nvPr/>
          </p:nvSpPr>
          <p:spPr>
            <a:xfrm>
              <a:off x="138907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0" name="Google Shape;620;p3"/>
            <p:cNvSpPr/>
            <p:nvPr/>
          </p:nvSpPr>
          <p:spPr>
            <a:xfrm>
              <a:off x="1508585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1" name="Google Shape;621;p3"/>
            <p:cNvSpPr/>
            <p:nvPr/>
          </p:nvSpPr>
          <p:spPr>
            <a:xfrm>
              <a:off x="1628093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2" name="Google Shape;622;p3"/>
            <p:cNvSpPr/>
            <p:nvPr/>
          </p:nvSpPr>
          <p:spPr>
            <a:xfrm>
              <a:off x="174760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3" name="Google Shape;623;p3"/>
            <p:cNvSpPr/>
            <p:nvPr/>
          </p:nvSpPr>
          <p:spPr>
            <a:xfrm>
              <a:off x="1867110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4" name="Google Shape;624;p3"/>
            <p:cNvSpPr/>
            <p:nvPr/>
          </p:nvSpPr>
          <p:spPr>
            <a:xfrm>
              <a:off x="1986618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5" name="Google Shape;625;p3"/>
            <p:cNvSpPr/>
            <p:nvPr/>
          </p:nvSpPr>
          <p:spPr>
            <a:xfrm>
              <a:off x="2106126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6" name="Google Shape;626;p3"/>
            <p:cNvSpPr/>
            <p:nvPr/>
          </p:nvSpPr>
          <p:spPr>
            <a:xfrm>
              <a:off x="222563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7" name="Google Shape;627;p3"/>
            <p:cNvSpPr/>
            <p:nvPr/>
          </p:nvSpPr>
          <p:spPr>
            <a:xfrm>
              <a:off x="2345143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8" name="Google Shape;628;p3"/>
            <p:cNvSpPr/>
            <p:nvPr/>
          </p:nvSpPr>
          <p:spPr>
            <a:xfrm>
              <a:off x="246465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19" name="Google Shape;629;p3"/>
            <p:cNvSpPr/>
            <p:nvPr/>
          </p:nvSpPr>
          <p:spPr>
            <a:xfrm>
              <a:off x="2584159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0" name="Google Shape;630;p3"/>
            <p:cNvSpPr/>
            <p:nvPr/>
          </p:nvSpPr>
          <p:spPr>
            <a:xfrm>
              <a:off x="270366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1" name="Google Shape;631;p3"/>
            <p:cNvSpPr/>
            <p:nvPr/>
          </p:nvSpPr>
          <p:spPr>
            <a:xfrm>
              <a:off x="2823176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2" name="Google Shape;632;p3"/>
            <p:cNvSpPr/>
            <p:nvPr/>
          </p:nvSpPr>
          <p:spPr>
            <a:xfrm>
              <a:off x="294268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3" name="Google Shape;633;p3"/>
            <p:cNvSpPr/>
            <p:nvPr/>
          </p:nvSpPr>
          <p:spPr>
            <a:xfrm>
              <a:off x="3062192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4" name="Google Shape;634;p3"/>
            <p:cNvSpPr/>
            <p:nvPr/>
          </p:nvSpPr>
          <p:spPr>
            <a:xfrm>
              <a:off x="3181700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5" name="Google Shape;635;p3"/>
            <p:cNvSpPr/>
            <p:nvPr/>
          </p:nvSpPr>
          <p:spPr>
            <a:xfrm>
              <a:off x="3301209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6" name="Google Shape;636;p3"/>
            <p:cNvSpPr/>
            <p:nvPr/>
          </p:nvSpPr>
          <p:spPr>
            <a:xfrm>
              <a:off x="342071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7" name="Google Shape;637;p3"/>
            <p:cNvSpPr/>
            <p:nvPr/>
          </p:nvSpPr>
          <p:spPr>
            <a:xfrm>
              <a:off x="313503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8" name="Google Shape;638;p3"/>
            <p:cNvSpPr/>
            <p:nvPr/>
          </p:nvSpPr>
          <p:spPr>
            <a:xfrm>
              <a:off x="43301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9" name="Google Shape;639;p3"/>
            <p:cNvSpPr/>
            <p:nvPr/>
          </p:nvSpPr>
          <p:spPr>
            <a:xfrm>
              <a:off x="552519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0" name="Google Shape;640;p3"/>
            <p:cNvSpPr/>
            <p:nvPr/>
          </p:nvSpPr>
          <p:spPr>
            <a:xfrm>
              <a:off x="67202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1" name="Google Shape;641;p3"/>
            <p:cNvSpPr/>
            <p:nvPr/>
          </p:nvSpPr>
          <p:spPr>
            <a:xfrm>
              <a:off x="791536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2" name="Google Shape;642;p3"/>
            <p:cNvSpPr/>
            <p:nvPr/>
          </p:nvSpPr>
          <p:spPr>
            <a:xfrm>
              <a:off x="91104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3" name="Google Shape;643;p3"/>
            <p:cNvSpPr/>
            <p:nvPr/>
          </p:nvSpPr>
          <p:spPr>
            <a:xfrm>
              <a:off x="1030552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4" name="Google Shape;644;p3"/>
            <p:cNvSpPr/>
            <p:nvPr/>
          </p:nvSpPr>
          <p:spPr>
            <a:xfrm>
              <a:off x="1150060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5" name="Google Shape;645;p3"/>
            <p:cNvSpPr/>
            <p:nvPr/>
          </p:nvSpPr>
          <p:spPr>
            <a:xfrm>
              <a:off x="1269568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6" name="Google Shape;646;p3"/>
            <p:cNvSpPr/>
            <p:nvPr/>
          </p:nvSpPr>
          <p:spPr>
            <a:xfrm>
              <a:off x="138907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7" name="Google Shape;647;p3"/>
            <p:cNvSpPr/>
            <p:nvPr/>
          </p:nvSpPr>
          <p:spPr>
            <a:xfrm>
              <a:off x="1508585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8" name="Google Shape;648;p3"/>
            <p:cNvSpPr/>
            <p:nvPr/>
          </p:nvSpPr>
          <p:spPr>
            <a:xfrm>
              <a:off x="1628093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9" name="Google Shape;649;p3"/>
            <p:cNvSpPr/>
            <p:nvPr/>
          </p:nvSpPr>
          <p:spPr>
            <a:xfrm>
              <a:off x="174760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0" name="Google Shape;650;p3"/>
            <p:cNvSpPr/>
            <p:nvPr/>
          </p:nvSpPr>
          <p:spPr>
            <a:xfrm>
              <a:off x="1867110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1" name="Google Shape;651;p3"/>
            <p:cNvSpPr/>
            <p:nvPr/>
          </p:nvSpPr>
          <p:spPr>
            <a:xfrm>
              <a:off x="1986618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2" name="Google Shape;652;p3"/>
            <p:cNvSpPr/>
            <p:nvPr/>
          </p:nvSpPr>
          <p:spPr>
            <a:xfrm>
              <a:off x="2106126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3" name="Google Shape;653;p3"/>
            <p:cNvSpPr/>
            <p:nvPr/>
          </p:nvSpPr>
          <p:spPr>
            <a:xfrm>
              <a:off x="222563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4" name="Google Shape;654;p3"/>
            <p:cNvSpPr/>
            <p:nvPr/>
          </p:nvSpPr>
          <p:spPr>
            <a:xfrm>
              <a:off x="2345143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5" name="Google Shape;655;p3"/>
            <p:cNvSpPr/>
            <p:nvPr/>
          </p:nvSpPr>
          <p:spPr>
            <a:xfrm>
              <a:off x="246465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6" name="Google Shape;656;p3"/>
            <p:cNvSpPr/>
            <p:nvPr/>
          </p:nvSpPr>
          <p:spPr>
            <a:xfrm>
              <a:off x="2584159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7" name="Google Shape;657;p3"/>
            <p:cNvSpPr/>
            <p:nvPr/>
          </p:nvSpPr>
          <p:spPr>
            <a:xfrm>
              <a:off x="270366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8" name="Google Shape;658;p3"/>
            <p:cNvSpPr/>
            <p:nvPr/>
          </p:nvSpPr>
          <p:spPr>
            <a:xfrm>
              <a:off x="2823176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9" name="Google Shape;659;p3"/>
            <p:cNvSpPr/>
            <p:nvPr/>
          </p:nvSpPr>
          <p:spPr>
            <a:xfrm>
              <a:off x="294268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0" name="Google Shape;660;p3"/>
            <p:cNvSpPr/>
            <p:nvPr/>
          </p:nvSpPr>
          <p:spPr>
            <a:xfrm>
              <a:off x="3062192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1" name="Google Shape;661;p3"/>
            <p:cNvSpPr/>
            <p:nvPr/>
          </p:nvSpPr>
          <p:spPr>
            <a:xfrm>
              <a:off x="3181700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2" name="Google Shape;662;p3"/>
            <p:cNvSpPr/>
            <p:nvPr/>
          </p:nvSpPr>
          <p:spPr>
            <a:xfrm>
              <a:off x="3301209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3" name="Google Shape;663;p3"/>
            <p:cNvSpPr/>
            <p:nvPr/>
          </p:nvSpPr>
          <p:spPr>
            <a:xfrm>
              <a:off x="342071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4" name="Google Shape;664;p3"/>
            <p:cNvSpPr/>
            <p:nvPr/>
          </p:nvSpPr>
          <p:spPr>
            <a:xfrm>
              <a:off x="313503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5" name="Google Shape;665;p3"/>
            <p:cNvSpPr/>
            <p:nvPr/>
          </p:nvSpPr>
          <p:spPr>
            <a:xfrm>
              <a:off x="43301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6" name="Google Shape;666;p3"/>
            <p:cNvSpPr/>
            <p:nvPr/>
          </p:nvSpPr>
          <p:spPr>
            <a:xfrm>
              <a:off x="552519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7" name="Google Shape;667;p3"/>
            <p:cNvSpPr/>
            <p:nvPr/>
          </p:nvSpPr>
          <p:spPr>
            <a:xfrm>
              <a:off x="67202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8" name="Google Shape;668;p3"/>
            <p:cNvSpPr/>
            <p:nvPr/>
          </p:nvSpPr>
          <p:spPr>
            <a:xfrm>
              <a:off x="791536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59" name="Google Shape;669;p3"/>
            <p:cNvSpPr/>
            <p:nvPr/>
          </p:nvSpPr>
          <p:spPr>
            <a:xfrm>
              <a:off x="91104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0" name="Google Shape;670;p3"/>
            <p:cNvSpPr/>
            <p:nvPr/>
          </p:nvSpPr>
          <p:spPr>
            <a:xfrm>
              <a:off x="1030552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1" name="Google Shape;671;p3"/>
            <p:cNvSpPr/>
            <p:nvPr/>
          </p:nvSpPr>
          <p:spPr>
            <a:xfrm>
              <a:off x="1150060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2" name="Google Shape;672;p3"/>
            <p:cNvSpPr/>
            <p:nvPr/>
          </p:nvSpPr>
          <p:spPr>
            <a:xfrm>
              <a:off x="1269568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3" name="Google Shape;673;p3"/>
            <p:cNvSpPr/>
            <p:nvPr/>
          </p:nvSpPr>
          <p:spPr>
            <a:xfrm>
              <a:off x="138907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4" name="Google Shape;674;p3"/>
            <p:cNvSpPr/>
            <p:nvPr/>
          </p:nvSpPr>
          <p:spPr>
            <a:xfrm>
              <a:off x="1508585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5" name="Google Shape;675;p3"/>
            <p:cNvSpPr/>
            <p:nvPr/>
          </p:nvSpPr>
          <p:spPr>
            <a:xfrm>
              <a:off x="1628093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6" name="Google Shape;676;p3"/>
            <p:cNvSpPr/>
            <p:nvPr/>
          </p:nvSpPr>
          <p:spPr>
            <a:xfrm>
              <a:off x="174760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7" name="Google Shape;677;p3"/>
            <p:cNvSpPr/>
            <p:nvPr/>
          </p:nvSpPr>
          <p:spPr>
            <a:xfrm>
              <a:off x="1867110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8" name="Google Shape;678;p3"/>
            <p:cNvSpPr/>
            <p:nvPr/>
          </p:nvSpPr>
          <p:spPr>
            <a:xfrm>
              <a:off x="1986618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69" name="Google Shape;679;p3"/>
            <p:cNvSpPr/>
            <p:nvPr/>
          </p:nvSpPr>
          <p:spPr>
            <a:xfrm>
              <a:off x="2106126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0" name="Google Shape;680;p3"/>
            <p:cNvSpPr/>
            <p:nvPr/>
          </p:nvSpPr>
          <p:spPr>
            <a:xfrm>
              <a:off x="222563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1" name="Google Shape;681;p3"/>
            <p:cNvSpPr/>
            <p:nvPr/>
          </p:nvSpPr>
          <p:spPr>
            <a:xfrm>
              <a:off x="2345143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2" name="Google Shape;682;p3"/>
            <p:cNvSpPr/>
            <p:nvPr/>
          </p:nvSpPr>
          <p:spPr>
            <a:xfrm>
              <a:off x="246465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3" name="Google Shape;683;p3"/>
            <p:cNvSpPr/>
            <p:nvPr/>
          </p:nvSpPr>
          <p:spPr>
            <a:xfrm>
              <a:off x="2584159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4" name="Google Shape;684;p3"/>
            <p:cNvSpPr/>
            <p:nvPr/>
          </p:nvSpPr>
          <p:spPr>
            <a:xfrm>
              <a:off x="270366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5" name="Google Shape;685;p3"/>
            <p:cNvSpPr/>
            <p:nvPr/>
          </p:nvSpPr>
          <p:spPr>
            <a:xfrm>
              <a:off x="2823176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6" name="Google Shape;686;p3"/>
            <p:cNvSpPr/>
            <p:nvPr/>
          </p:nvSpPr>
          <p:spPr>
            <a:xfrm>
              <a:off x="294268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7" name="Google Shape;687;p3"/>
            <p:cNvSpPr/>
            <p:nvPr/>
          </p:nvSpPr>
          <p:spPr>
            <a:xfrm>
              <a:off x="3062192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8" name="Google Shape;688;p3"/>
            <p:cNvSpPr/>
            <p:nvPr/>
          </p:nvSpPr>
          <p:spPr>
            <a:xfrm>
              <a:off x="3181700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79" name="Google Shape;689;p3"/>
            <p:cNvSpPr/>
            <p:nvPr/>
          </p:nvSpPr>
          <p:spPr>
            <a:xfrm>
              <a:off x="3301209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0" name="Google Shape;690;p3"/>
            <p:cNvSpPr/>
            <p:nvPr/>
          </p:nvSpPr>
          <p:spPr>
            <a:xfrm>
              <a:off x="342071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1" name="Google Shape;691;p3"/>
            <p:cNvSpPr/>
            <p:nvPr/>
          </p:nvSpPr>
          <p:spPr>
            <a:xfrm>
              <a:off x="313503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2" name="Google Shape;692;p3"/>
            <p:cNvSpPr/>
            <p:nvPr/>
          </p:nvSpPr>
          <p:spPr>
            <a:xfrm>
              <a:off x="43301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3" name="Google Shape;693;p3"/>
            <p:cNvSpPr/>
            <p:nvPr/>
          </p:nvSpPr>
          <p:spPr>
            <a:xfrm>
              <a:off x="552519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4" name="Google Shape;694;p3"/>
            <p:cNvSpPr/>
            <p:nvPr/>
          </p:nvSpPr>
          <p:spPr>
            <a:xfrm>
              <a:off x="67202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5" name="Google Shape;695;p3"/>
            <p:cNvSpPr/>
            <p:nvPr/>
          </p:nvSpPr>
          <p:spPr>
            <a:xfrm>
              <a:off x="791536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6" name="Google Shape;696;p3"/>
            <p:cNvSpPr/>
            <p:nvPr/>
          </p:nvSpPr>
          <p:spPr>
            <a:xfrm>
              <a:off x="91104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7" name="Google Shape;697;p3"/>
            <p:cNvSpPr/>
            <p:nvPr/>
          </p:nvSpPr>
          <p:spPr>
            <a:xfrm>
              <a:off x="1030552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8" name="Google Shape;698;p3"/>
            <p:cNvSpPr/>
            <p:nvPr/>
          </p:nvSpPr>
          <p:spPr>
            <a:xfrm>
              <a:off x="1150060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89" name="Google Shape;699;p3"/>
            <p:cNvSpPr/>
            <p:nvPr/>
          </p:nvSpPr>
          <p:spPr>
            <a:xfrm>
              <a:off x="1269568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0" name="Google Shape;700;p3"/>
            <p:cNvSpPr/>
            <p:nvPr/>
          </p:nvSpPr>
          <p:spPr>
            <a:xfrm>
              <a:off x="138907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1" name="Google Shape;701;p3"/>
            <p:cNvSpPr/>
            <p:nvPr/>
          </p:nvSpPr>
          <p:spPr>
            <a:xfrm>
              <a:off x="1508585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2" name="Google Shape;702;p3"/>
            <p:cNvSpPr/>
            <p:nvPr/>
          </p:nvSpPr>
          <p:spPr>
            <a:xfrm>
              <a:off x="1628093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3" name="Google Shape;703;p3"/>
            <p:cNvSpPr/>
            <p:nvPr/>
          </p:nvSpPr>
          <p:spPr>
            <a:xfrm>
              <a:off x="174760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4" name="Google Shape;704;p3"/>
            <p:cNvSpPr/>
            <p:nvPr/>
          </p:nvSpPr>
          <p:spPr>
            <a:xfrm>
              <a:off x="1867110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5" name="Google Shape;705;p3"/>
            <p:cNvSpPr/>
            <p:nvPr/>
          </p:nvSpPr>
          <p:spPr>
            <a:xfrm>
              <a:off x="1986618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6" name="Google Shape;706;p3"/>
            <p:cNvSpPr/>
            <p:nvPr/>
          </p:nvSpPr>
          <p:spPr>
            <a:xfrm>
              <a:off x="2106126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7" name="Google Shape;707;p3"/>
            <p:cNvSpPr/>
            <p:nvPr/>
          </p:nvSpPr>
          <p:spPr>
            <a:xfrm>
              <a:off x="222563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8" name="Google Shape;708;p3"/>
            <p:cNvSpPr/>
            <p:nvPr/>
          </p:nvSpPr>
          <p:spPr>
            <a:xfrm>
              <a:off x="2345143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99" name="Google Shape;709;p3"/>
            <p:cNvSpPr/>
            <p:nvPr/>
          </p:nvSpPr>
          <p:spPr>
            <a:xfrm>
              <a:off x="246465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0" name="Google Shape;710;p3"/>
            <p:cNvSpPr/>
            <p:nvPr/>
          </p:nvSpPr>
          <p:spPr>
            <a:xfrm>
              <a:off x="2584159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1" name="Google Shape;711;p3"/>
            <p:cNvSpPr/>
            <p:nvPr/>
          </p:nvSpPr>
          <p:spPr>
            <a:xfrm>
              <a:off x="270366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2" name="Google Shape;712;p3"/>
            <p:cNvSpPr/>
            <p:nvPr/>
          </p:nvSpPr>
          <p:spPr>
            <a:xfrm>
              <a:off x="2823176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3" name="Google Shape;713;p3"/>
            <p:cNvSpPr/>
            <p:nvPr/>
          </p:nvSpPr>
          <p:spPr>
            <a:xfrm>
              <a:off x="294268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4" name="Google Shape;714;p3"/>
            <p:cNvSpPr/>
            <p:nvPr/>
          </p:nvSpPr>
          <p:spPr>
            <a:xfrm>
              <a:off x="3062192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5" name="Google Shape;715;p3"/>
            <p:cNvSpPr/>
            <p:nvPr/>
          </p:nvSpPr>
          <p:spPr>
            <a:xfrm>
              <a:off x="3181700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6" name="Google Shape;716;p3"/>
            <p:cNvSpPr/>
            <p:nvPr/>
          </p:nvSpPr>
          <p:spPr>
            <a:xfrm>
              <a:off x="3301209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7" name="Google Shape;717;p3"/>
            <p:cNvSpPr/>
            <p:nvPr/>
          </p:nvSpPr>
          <p:spPr>
            <a:xfrm>
              <a:off x="342071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8" name="Google Shape;718;p3"/>
            <p:cNvSpPr/>
            <p:nvPr/>
          </p:nvSpPr>
          <p:spPr>
            <a:xfrm>
              <a:off x="313503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09" name="Google Shape;719;p3"/>
            <p:cNvSpPr/>
            <p:nvPr/>
          </p:nvSpPr>
          <p:spPr>
            <a:xfrm>
              <a:off x="43301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0" name="Google Shape;720;p3"/>
            <p:cNvSpPr/>
            <p:nvPr/>
          </p:nvSpPr>
          <p:spPr>
            <a:xfrm>
              <a:off x="552519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1" name="Google Shape;721;p3"/>
            <p:cNvSpPr/>
            <p:nvPr/>
          </p:nvSpPr>
          <p:spPr>
            <a:xfrm>
              <a:off x="67202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2" name="Google Shape;722;p3"/>
            <p:cNvSpPr/>
            <p:nvPr/>
          </p:nvSpPr>
          <p:spPr>
            <a:xfrm>
              <a:off x="791536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3" name="Google Shape;723;p3"/>
            <p:cNvSpPr/>
            <p:nvPr/>
          </p:nvSpPr>
          <p:spPr>
            <a:xfrm>
              <a:off x="91104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4" name="Google Shape;724;p3"/>
            <p:cNvSpPr/>
            <p:nvPr/>
          </p:nvSpPr>
          <p:spPr>
            <a:xfrm>
              <a:off x="1030552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5" name="Google Shape;725;p3"/>
            <p:cNvSpPr/>
            <p:nvPr/>
          </p:nvSpPr>
          <p:spPr>
            <a:xfrm>
              <a:off x="1150060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6" name="Google Shape;726;p3"/>
            <p:cNvSpPr/>
            <p:nvPr/>
          </p:nvSpPr>
          <p:spPr>
            <a:xfrm>
              <a:off x="1269568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7" name="Google Shape;727;p3"/>
            <p:cNvSpPr/>
            <p:nvPr/>
          </p:nvSpPr>
          <p:spPr>
            <a:xfrm>
              <a:off x="138907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8" name="Google Shape;728;p3"/>
            <p:cNvSpPr/>
            <p:nvPr/>
          </p:nvSpPr>
          <p:spPr>
            <a:xfrm>
              <a:off x="1508585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19" name="Google Shape;729;p3"/>
            <p:cNvSpPr/>
            <p:nvPr/>
          </p:nvSpPr>
          <p:spPr>
            <a:xfrm>
              <a:off x="1628093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0" name="Google Shape;730;p3"/>
            <p:cNvSpPr/>
            <p:nvPr/>
          </p:nvSpPr>
          <p:spPr>
            <a:xfrm>
              <a:off x="174760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1" name="Google Shape;731;p3"/>
            <p:cNvSpPr/>
            <p:nvPr/>
          </p:nvSpPr>
          <p:spPr>
            <a:xfrm>
              <a:off x="1867110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2" name="Google Shape;732;p3"/>
            <p:cNvSpPr/>
            <p:nvPr/>
          </p:nvSpPr>
          <p:spPr>
            <a:xfrm>
              <a:off x="1986618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3" name="Google Shape;733;p3"/>
            <p:cNvSpPr/>
            <p:nvPr/>
          </p:nvSpPr>
          <p:spPr>
            <a:xfrm>
              <a:off x="2106126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4" name="Google Shape;734;p3"/>
            <p:cNvSpPr/>
            <p:nvPr/>
          </p:nvSpPr>
          <p:spPr>
            <a:xfrm>
              <a:off x="222563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5" name="Google Shape;735;p3"/>
            <p:cNvSpPr/>
            <p:nvPr/>
          </p:nvSpPr>
          <p:spPr>
            <a:xfrm>
              <a:off x="2345143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6" name="Google Shape;736;p3"/>
            <p:cNvSpPr/>
            <p:nvPr/>
          </p:nvSpPr>
          <p:spPr>
            <a:xfrm>
              <a:off x="246465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7" name="Google Shape;737;p3"/>
            <p:cNvSpPr/>
            <p:nvPr/>
          </p:nvSpPr>
          <p:spPr>
            <a:xfrm>
              <a:off x="2584159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8" name="Google Shape;738;p3"/>
            <p:cNvSpPr/>
            <p:nvPr/>
          </p:nvSpPr>
          <p:spPr>
            <a:xfrm>
              <a:off x="270366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29" name="Google Shape;739;p3"/>
            <p:cNvSpPr/>
            <p:nvPr/>
          </p:nvSpPr>
          <p:spPr>
            <a:xfrm>
              <a:off x="2823176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0" name="Google Shape;740;p3"/>
            <p:cNvSpPr/>
            <p:nvPr/>
          </p:nvSpPr>
          <p:spPr>
            <a:xfrm>
              <a:off x="294268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1" name="Google Shape;741;p3"/>
            <p:cNvSpPr/>
            <p:nvPr/>
          </p:nvSpPr>
          <p:spPr>
            <a:xfrm>
              <a:off x="3062192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2" name="Google Shape;742;p3"/>
            <p:cNvSpPr/>
            <p:nvPr/>
          </p:nvSpPr>
          <p:spPr>
            <a:xfrm>
              <a:off x="3181700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3" name="Google Shape;743;p3"/>
            <p:cNvSpPr/>
            <p:nvPr/>
          </p:nvSpPr>
          <p:spPr>
            <a:xfrm>
              <a:off x="3301209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4" name="Google Shape;744;p3"/>
            <p:cNvSpPr/>
            <p:nvPr/>
          </p:nvSpPr>
          <p:spPr>
            <a:xfrm>
              <a:off x="342071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5" name="Google Shape;745;p3"/>
            <p:cNvSpPr/>
            <p:nvPr/>
          </p:nvSpPr>
          <p:spPr>
            <a:xfrm>
              <a:off x="313503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6" name="Google Shape;746;p3"/>
            <p:cNvSpPr/>
            <p:nvPr/>
          </p:nvSpPr>
          <p:spPr>
            <a:xfrm>
              <a:off x="43301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7" name="Google Shape;747;p3"/>
            <p:cNvSpPr/>
            <p:nvPr/>
          </p:nvSpPr>
          <p:spPr>
            <a:xfrm>
              <a:off x="552519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8" name="Google Shape;748;p3"/>
            <p:cNvSpPr/>
            <p:nvPr/>
          </p:nvSpPr>
          <p:spPr>
            <a:xfrm>
              <a:off x="67202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39" name="Google Shape;749;p3"/>
            <p:cNvSpPr/>
            <p:nvPr/>
          </p:nvSpPr>
          <p:spPr>
            <a:xfrm>
              <a:off x="791536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0" name="Google Shape;750;p3"/>
            <p:cNvSpPr/>
            <p:nvPr/>
          </p:nvSpPr>
          <p:spPr>
            <a:xfrm>
              <a:off x="91104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1" name="Google Shape;751;p3"/>
            <p:cNvSpPr/>
            <p:nvPr/>
          </p:nvSpPr>
          <p:spPr>
            <a:xfrm>
              <a:off x="1030552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2" name="Google Shape;752;p3"/>
            <p:cNvSpPr/>
            <p:nvPr/>
          </p:nvSpPr>
          <p:spPr>
            <a:xfrm>
              <a:off x="1150060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3" name="Google Shape;753;p3"/>
            <p:cNvSpPr/>
            <p:nvPr/>
          </p:nvSpPr>
          <p:spPr>
            <a:xfrm>
              <a:off x="1269568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4" name="Google Shape;754;p3"/>
            <p:cNvSpPr/>
            <p:nvPr/>
          </p:nvSpPr>
          <p:spPr>
            <a:xfrm>
              <a:off x="138907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5" name="Google Shape;755;p3"/>
            <p:cNvSpPr/>
            <p:nvPr/>
          </p:nvSpPr>
          <p:spPr>
            <a:xfrm>
              <a:off x="1508585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6" name="Google Shape;756;p3"/>
            <p:cNvSpPr/>
            <p:nvPr/>
          </p:nvSpPr>
          <p:spPr>
            <a:xfrm>
              <a:off x="1628093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7" name="Google Shape;757;p3"/>
            <p:cNvSpPr/>
            <p:nvPr/>
          </p:nvSpPr>
          <p:spPr>
            <a:xfrm>
              <a:off x="174760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8" name="Google Shape;758;p3"/>
            <p:cNvSpPr/>
            <p:nvPr/>
          </p:nvSpPr>
          <p:spPr>
            <a:xfrm>
              <a:off x="1867110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49" name="Google Shape;759;p3"/>
            <p:cNvSpPr/>
            <p:nvPr/>
          </p:nvSpPr>
          <p:spPr>
            <a:xfrm>
              <a:off x="1986618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0" name="Google Shape;760;p3"/>
            <p:cNvSpPr/>
            <p:nvPr/>
          </p:nvSpPr>
          <p:spPr>
            <a:xfrm>
              <a:off x="2106126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1" name="Google Shape;761;p3"/>
            <p:cNvSpPr/>
            <p:nvPr/>
          </p:nvSpPr>
          <p:spPr>
            <a:xfrm>
              <a:off x="222563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2" name="Google Shape;762;p3"/>
            <p:cNvSpPr/>
            <p:nvPr/>
          </p:nvSpPr>
          <p:spPr>
            <a:xfrm>
              <a:off x="2345143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3" name="Google Shape;763;p3"/>
            <p:cNvSpPr/>
            <p:nvPr/>
          </p:nvSpPr>
          <p:spPr>
            <a:xfrm>
              <a:off x="246465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4" name="Google Shape;764;p3"/>
            <p:cNvSpPr/>
            <p:nvPr/>
          </p:nvSpPr>
          <p:spPr>
            <a:xfrm>
              <a:off x="2584159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5" name="Google Shape;765;p3"/>
            <p:cNvSpPr/>
            <p:nvPr/>
          </p:nvSpPr>
          <p:spPr>
            <a:xfrm>
              <a:off x="270366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6" name="Google Shape;766;p3"/>
            <p:cNvSpPr/>
            <p:nvPr/>
          </p:nvSpPr>
          <p:spPr>
            <a:xfrm>
              <a:off x="2823176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7" name="Google Shape;767;p3"/>
            <p:cNvSpPr/>
            <p:nvPr/>
          </p:nvSpPr>
          <p:spPr>
            <a:xfrm>
              <a:off x="294268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8" name="Google Shape;768;p3"/>
            <p:cNvSpPr/>
            <p:nvPr/>
          </p:nvSpPr>
          <p:spPr>
            <a:xfrm>
              <a:off x="3062192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59" name="Google Shape;769;p3"/>
            <p:cNvSpPr/>
            <p:nvPr/>
          </p:nvSpPr>
          <p:spPr>
            <a:xfrm>
              <a:off x="3181700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0" name="Google Shape;770;p3"/>
            <p:cNvSpPr/>
            <p:nvPr/>
          </p:nvSpPr>
          <p:spPr>
            <a:xfrm>
              <a:off x="3301209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1" name="Google Shape;771;p3"/>
            <p:cNvSpPr/>
            <p:nvPr/>
          </p:nvSpPr>
          <p:spPr>
            <a:xfrm>
              <a:off x="342071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2" name="Google Shape;772;p3"/>
            <p:cNvSpPr/>
            <p:nvPr/>
          </p:nvSpPr>
          <p:spPr>
            <a:xfrm>
              <a:off x="313503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3" name="Google Shape;773;p3"/>
            <p:cNvSpPr/>
            <p:nvPr/>
          </p:nvSpPr>
          <p:spPr>
            <a:xfrm>
              <a:off x="43301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4" name="Google Shape;774;p3"/>
            <p:cNvSpPr/>
            <p:nvPr/>
          </p:nvSpPr>
          <p:spPr>
            <a:xfrm>
              <a:off x="552519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5" name="Google Shape;775;p3"/>
            <p:cNvSpPr/>
            <p:nvPr/>
          </p:nvSpPr>
          <p:spPr>
            <a:xfrm>
              <a:off x="67202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6" name="Google Shape;776;p3"/>
            <p:cNvSpPr/>
            <p:nvPr/>
          </p:nvSpPr>
          <p:spPr>
            <a:xfrm>
              <a:off x="791536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7" name="Google Shape;777;p3"/>
            <p:cNvSpPr/>
            <p:nvPr/>
          </p:nvSpPr>
          <p:spPr>
            <a:xfrm>
              <a:off x="91104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8" name="Google Shape;778;p3"/>
            <p:cNvSpPr/>
            <p:nvPr/>
          </p:nvSpPr>
          <p:spPr>
            <a:xfrm>
              <a:off x="1030552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69" name="Google Shape;779;p3"/>
            <p:cNvSpPr/>
            <p:nvPr/>
          </p:nvSpPr>
          <p:spPr>
            <a:xfrm>
              <a:off x="1150060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0" name="Google Shape;780;p3"/>
            <p:cNvSpPr/>
            <p:nvPr/>
          </p:nvSpPr>
          <p:spPr>
            <a:xfrm>
              <a:off x="1269568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1" name="Google Shape;781;p3"/>
            <p:cNvSpPr/>
            <p:nvPr/>
          </p:nvSpPr>
          <p:spPr>
            <a:xfrm>
              <a:off x="138907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2" name="Google Shape;782;p3"/>
            <p:cNvSpPr/>
            <p:nvPr/>
          </p:nvSpPr>
          <p:spPr>
            <a:xfrm>
              <a:off x="1508585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3" name="Google Shape;783;p3"/>
            <p:cNvSpPr/>
            <p:nvPr/>
          </p:nvSpPr>
          <p:spPr>
            <a:xfrm>
              <a:off x="1628093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4" name="Google Shape;784;p3"/>
            <p:cNvSpPr/>
            <p:nvPr/>
          </p:nvSpPr>
          <p:spPr>
            <a:xfrm>
              <a:off x="174760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5" name="Google Shape;785;p3"/>
            <p:cNvSpPr/>
            <p:nvPr/>
          </p:nvSpPr>
          <p:spPr>
            <a:xfrm>
              <a:off x="1867110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6" name="Google Shape;786;p3"/>
            <p:cNvSpPr/>
            <p:nvPr/>
          </p:nvSpPr>
          <p:spPr>
            <a:xfrm>
              <a:off x="1986618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7" name="Google Shape;787;p3"/>
            <p:cNvSpPr/>
            <p:nvPr/>
          </p:nvSpPr>
          <p:spPr>
            <a:xfrm>
              <a:off x="2106126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8" name="Google Shape;788;p3"/>
            <p:cNvSpPr/>
            <p:nvPr/>
          </p:nvSpPr>
          <p:spPr>
            <a:xfrm>
              <a:off x="222563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79" name="Google Shape;789;p3"/>
            <p:cNvSpPr/>
            <p:nvPr/>
          </p:nvSpPr>
          <p:spPr>
            <a:xfrm>
              <a:off x="2345143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0" name="Google Shape;790;p3"/>
            <p:cNvSpPr/>
            <p:nvPr/>
          </p:nvSpPr>
          <p:spPr>
            <a:xfrm>
              <a:off x="246465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1" name="Google Shape;791;p3"/>
            <p:cNvSpPr/>
            <p:nvPr/>
          </p:nvSpPr>
          <p:spPr>
            <a:xfrm>
              <a:off x="2584159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2" name="Google Shape;792;p3"/>
            <p:cNvSpPr/>
            <p:nvPr/>
          </p:nvSpPr>
          <p:spPr>
            <a:xfrm>
              <a:off x="270366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3" name="Google Shape;793;p3"/>
            <p:cNvSpPr/>
            <p:nvPr/>
          </p:nvSpPr>
          <p:spPr>
            <a:xfrm>
              <a:off x="2823176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4" name="Google Shape;794;p3"/>
            <p:cNvSpPr/>
            <p:nvPr/>
          </p:nvSpPr>
          <p:spPr>
            <a:xfrm>
              <a:off x="294268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5" name="Google Shape;795;p3"/>
            <p:cNvSpPr/>
            <p:nvPr/>
          </p:nvSpPr>
          <p:spPr>
            <a:xfrm>
              <a:off x="3062192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6" name="Google Shape;796;p3"/>
            <p:cNvSpPr/>
            <p:nvPr/>
          </p:nvSpPr>
          <p:spPr>
            <a:xfrm>
              <a:off x="3181700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7" name="Google Shape;797;p3"/>
            <p:cNvSpPr/>
            <p:nvPr/>
          </p:nvSpPr>
          <p:spPr>
            <a:xfrm>
              <a:off x="3301209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8" name="Google Shape;798;p3"/>
            <p:cNvSpPr/>
            <p:nvPr/>
          </p:nvSpPr>
          <p:spPr>
            <a:xfrm>
              <a:off x="342071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89" name="Google Shape;799;p3"/>
            <p:cNvSpPr/>
            <p:nvPr/>
          </p:nvSpPr>
          <p:spPr>
            <a:xfrm>
              <a:off x="313503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0" name="Google Shape;800;p3"/>
            <p:cNvSpPr/>
            <p:nvPr/>
          </p:nvSpPr>
          <p:spPr>
            <a:xfrm>
              <a:off x="43301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1" name="Google Shape;801;p3"/>
            <p:cNvSpPr/>
            <p:nvPr/>
          </p:nvSpPr>
          <p:spPr>
            <a:xfrm>
              <a:off x="552519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2" name="Google Shape;802;p3"/>
            <p:cNvSpPr/>
            <p:nvPr/>
          </p:nvSpPr>
          <p:spPr>
            <a:xfrm>
              <a:off x="67202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3" name="Google Shape;803;p3"/>
            <p:cNvSpPr/>
            <p:nvPr/>
          </p:nvSpPr>
          <p:spPr>
            <a:xfrm>
              <a:off x="791536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4" name="Google Shape;804;p3"/>
            <p:cNvSpPr/>
            <p:nvPr/>
          </p:nvSpPr>
          <p:spPr>
            <a:xfrm>
              <a:off x="91104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5" name="Google Shape;805;p3"/>
            <p:cNvSpPr/>
            <p:nvPr/>
          </p:nvSpPr>
          <p:spPr>
            <a:xfrm>
              <a:off x="1030552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6" name="Google Shape;806;p3"/>
            <p:cNvSpPr/>
            <p:nvPr/>
          </p:nvSpPr>
          <p:spPr>
            <a:xfrm>
              <a:off x="1150060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7" name="Google Shape;807;p3"/>
            <p:cNvSpPr/>
            <p:nvPr/>
          </p:nvSpPr>
          <p:spPr>
            <a:xfrm>
              <a:off x="1269568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8" name="Google Shape;808;p3"/>
            <p:cNvSpPr/>
            <p:nvPr/>
          </p:nvSpPr>
          <p:spPr>
            <a:xfrm>
              <a:off x="138907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799" name="Google Shape;809;p3"/>
            <p:cNvSpPr/>
            <p:nvPr/>
          </p:nvSpPr>
          <p:spPr>
            <a:xfrm>
              <a:off x="1508585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0" name="Google Shape;810;p3"/>
            <p:cNvSpPr/>
            <p:nvPr/>
          </p:nvSpPr>
          <p:spPr>
            <a:xfrm>
              <a:off x="1628093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1" name="Google Shape;811;p3"/>
            <p:cNvSpPr/>
            <p:nvPr/>
          </p:nvSpPr>
          <p:spPr>
            <a:xfrm>
              <a:off x="174760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2" name="Google Shape;812;p3"/>
            <p:cNvSpPr/>
            <p:nvPr/>
          </p:nvSpPr>
          <p:spPr>
            <a:xfrm>
              <a:off x="1867110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3" name="Google Shape;813;p3"/>
            <p:cNvSpPr/>
            <p:nvPr/>
          </p:nvSpPr>
          <p:spPr>
            <a:xfrm>
              <a:off x="1986618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4" name="Google Shape;814;p3"/>
            <p:cNvSpPr/>
            <p:nvPr/>
          </p:nvSpPr>
          <p:spPr>
            <a:xfrm>
              <a:off x="2106126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5" name="Google Shape;815;p3"/>
            <p:cNvSpPr/>
            <p:nvPr/>
          </p:nvSpPr>
          <p:spPr>
            <a:xfrm>
              <a:off x="222563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6" name="Google Shape;816;p3"/>
            <p:cNvSpPr/>
            <p:nvPr/>
          </p:nvSpPr>
          <p:spPr>
            <a:xfrm>
              <a:off x="2345143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7" name="Google Shape;817;p3"/>
            <p:cNvSpPr/>
            <p:nvPr/>
          </p:nvSpPr>
          <p:spPr>
            <a:xfrm>
              <a:off x="246465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8" name="Google Shape;818;p3"/>
            <p:cNvSpPr/>
            <p:nvPr/>
          </p:nvSpPr>
          <p:spPr>
            <a:xfrm>
              <a:off x="2584159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09" name="Google Shape;819;p3"/>
            <p:cNvSpPr/>
            <p:nvPr/>
          </p:nvSpPr>
          <p:spPr>
            <a:xfrm>
              <a:off x="270366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0" name="Google Shape;820;p3"/>
            <p:cNvSpPr/>
            <p:nvPr/>
          </p:nvSpPr>
          <p:spPr>
            <a:xfrm>
              <a:off x="2823176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1" name="Google Shape;821;p3"/>
            <p:cNvSpPr/>
            <p:nvPr/>
          </p:nvSpPr>
          <p:spPr>
            <a:xfrm>
              <a:off x="294268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2" name="Google Shape;822;p3"/>
            <p:cNvSpPr/>
            <p:nvPr/>
          </p:nvSpPr>
          <p:spPr>
            <a:xfrm>
              <a:off x="3062192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3" name="Google Shape;823;p3"/>
            <p:cNvSpPr/>
            <p:nvPr/>
          </p:nvSpPr>
          <p:spPr>
            <a:xfrm>
              <a:off x="3181700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4" name="Google Shape;824;p3"/>
            <p:cNvSpPr/>
            <p:nvPr/>
          </p:nvSpPr>
          <p:spPr>
            <a:xfrm>
              <a:off x="3301209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5" name="Google Shape;825;p3"/>
            <p:cNvSpPr/>
            <p:nvPr/>
          </p:nvSpPr>
          <p:spPr>
            <a:xfrm>
              <a:off x="342071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6" name="Google Shape;826;p3"/>
            <p:cNvSpPr/>
            <p:nvPr/>
          </p:nvSpPr>
          <p:spPr>
            <a:xfrm>
              <a:off x="313503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7" name="Google Shape;827;p3"/>
            <p:cNvSpPr/>
            <p:nvPr/>
          </p:nvSpPr>
          <p:spPr>
            <a:xfrm>
              <a:off x="43301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8" name="Google Shape;828;p3"/>
            <p:cNvSpPr/>
            <p:nvPr/>
          </p:nvSpPr>
          <p:spPr>
            <a:xfrm>
              <a:off x="552519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19" name="Google Shape;829;p3"/>
            <p:cNvSpPr/>
            <p:nvPr/>
          </p:nvSpPr>
          <p:spPr>
            <a:xfrm>
              <a:off x="67202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0" name="Google Shape;830;p3"/>
            <p:cNvSpPr/>
            <p:nvPr/>
          </p:nvSpPr>
          <p:spPr>
            <a:xfrm>
              <a:off x="791536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1" name="Google Shape;831;p3"/>
            <p:cNvSpPr/>
            <p:nvPr/>
          </p:nvSpPr>
          <p:spPr>
            <a:xfrm>
              <a:off x="91104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2" name="Google Shape;832;p3"/>
            <p:cNvSpPr/>
            <p:nvPr/>
          </p:nvSpPr>
          <p:spPr>
            <a:xfrm>
              <a:off x="1030552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3" name="Google Shape;833;p3"/>
            <p:cNvSpPr/>
            <p:nvPr/>
          </p:nvSpPr>
          <p:spPr>
            <a:xfrm>
              <a:off x="1150060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4" name="Google Shape;834;p3"/>
            <p:cNvSpPr/>
            <p:nvPr/>
          </p:nvSpPr>
          <p:spPr>
            <a:xfrm>
              <a:off x="1269568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5" name="Google Shape;835;p3"/>
            <p:cNvSpPr/>
            <p:nvPr/>
          </p:nvSpPr>
          <p:spPr>
            <a:xfrm>
              <a:off x="138907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6" name="Google Shape;836;p3"/>
            <p:cNvSpPr/>
            <p:nvPr/>
          </p:nvSpPr>
          <p:spPr>
            <a:xfrm>
              <a:off x="1508585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7" name="Google Shape;837;p3"/>
            <p:cNvSpPr/>
            <p:nvPr/>
          </p:nvSpPr>
          <p:spPr>
            <a:xfrm>
              <a:off x="1628093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8" name="Google Shape;838;p3"/>
            <p:cNvSpPr/>
            <p:nvPr/>
          </p:nvSpPr>
          <p:spPr>
            <a:xfrm>
              <a:off x="174760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29" name="Google Shape;839;p3"/>
            <p:cNvSpPr/>
            <p:nvPr/>
          </p:nvSpPr>
          <p:spPr>
            <a:xfrm>
              <a:off x="1867110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0" name="Google Shape;840;p3"/>
            <p:cNvSpPr/>
            <p:nvPr/>
          </p:nvSpPr>
          <p:spPr>
            <a:xfrm>
              <a:off x="1986618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1" name="Google Shape;841;p3"/>
            <p:cNvSpPr/>
            <p:nvPr/>
          </p:nvSpPr>
          <p:spPr>
            <a:xfrm>
              <a:off x="2106126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2" name="Google Shape;842;p3"/>
            <p:cNvSpPr/>
            <p:nvPr/>
          </p:nvSpPr>
          <p:spPr>
            <a:xfrm>
              <a:off x="222563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3" name="Google Shape;843;p3"/>
            <p:cNvSpPr/>
            <p:nvPr/>
          </p:nvSpPr>
          <p:spPr>
            <a:xfrm>
              <a:off x="2345143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4" name="Google Shape;844;p3"/>
            <p:cNvSpPr/>
            <p:nvPr/>
          </p:nvSpPr>
          <p:spPr>
            <a:xfrm>
              <a:off x="246465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5" name="Google Shape;845;p3"/>
            <p:cNvSpPr/>
            <p:nvPr/>
          </p:nvSpPr>
          <p:spPr>
            <a:xfrm>
              <a:off x="2584159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6" name="Google Shape;846;p3"/>
            <p:cNvSpPr/>
            <p:nvPr/>
          </p:nvSpPr>
          <p:spPr>
            <a:xfrm>
              <a:off x="270366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7" name="Google Shape;847;p3"/>
            <p:cNvSpPr/>
            <p:nvPr/>
          </p:nvSpPr>
          <p:spPr>
            <a:xfrm>
              <a:off x="2823176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8" name="Google Shape;848;p3"/>
            <p:cNvSpPr/>
            <p:nvPr/>
          </p:nvSpPr>
          <p:spPr>
            <a:xfrm>
              <a:off x="294268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39" name="Google Shape;849;p3"/>
            <p:cNvSpPr/>
            <p:nvPr/>
          </p:nvSpPr>
          <p:spPr>
            <a:xfrm>
              <a:off x="3062192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0" name="Google Shape;850;p3"/>
            <p:cNvSpPr/>
            <p:nvPr/>
          </p:nvSpPr>
          <p:spPr>
            <a:xfrm>
              <a:off x="3181700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1" name="Google Shape;851;p3"/>
            <p:cNvSpPr/>
            <p:nvPr/>
          </p:nvSpPr>
          <p:spPr>
            <a:xfrm>
              <a:off x="3301209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2" name="Google Shape;852;p3"/>
            <p:cNvSpPr/>
            <p:nvPr/>
          </p:nvSpPr>
          <p:spPr>
            <a:xfrm>
              <a:off x="342071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3" name="Google Shape;853;p3"/>
            <p:cNvSpPr/>
            <p:nvPr/>
          </p:nvSpPr>
          <p:spPr>
            <a:xfrm>
              <a:off x="313503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4" name="Google Shape;854;p3"/>
            <p:cNvSpPr/>
            <p:nvPr/>
          </p:nvSpPr>
          <p:spPr>
            <a:xfrm>
              <a:off x="43301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5" name="Google Shape;855;p3"/>
            <p:cNvSpPr/>
            <p:nvPr/>
          </p:nvSpPr>
          <p:spPr>
            <a:xfrm>
              <a:off x="552519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6" name="Google Shape;856;p3"/>
            <p:cNvSpPr/>
            <p:nvPr/>
          </p:nvSpPr>
          <p:spPr>
            <a:xfrm>
              <a:off x="67202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7" name="Google Shape;857;p3"/>
            <p:cNvSpPr/>
            <p:nvPr/>
          </p:nvSpPr>
          <p:spPr>
            <a:xfrm>
              <a:off x="791536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8" name="Google Shape;858;p3"/>
            <p:cNvSpPr/>
            <p:nvPr/>
          </p:nvSpPr>
          <p:spPr>
            <a:xfrm>
              <a:off x="91104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49" name="Google Shape;859;p3"/>
            <p:cNvSpPr/>
            <p:nvPr/>
          </p:nvSpPr>
          <p:spPr>
            <a:xfrm>
              <a:off x="1030552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0" name="Google Shape;860;p3"/>
            <p:cNvSpPr/>
            <p:nvPr/>
          </p:nvSpPr>
          <p:spPr>
            <a:xfrm>
              <a:off x="1150060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1" name="Google Shape;861;p3"/>
            <p:cNvSpPr/>
            <p:nvPr/>
          </p:nvSpPr>
          <p:spPr>
            <a:xfrm>
              <a:off x="1269568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2" name="Google Shape;862;p3"/>
            <p:cNvSpPr/>
            <p:nvPr/>
          </p:nvSpPr>
          <p:spPr>
            <a:xfrm>
              <a:off x="138907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3" name="Google Shape;863;p3"/>
            <p:cNvSpPr/>
            <p:nvPr/>
          </p:nvSpPr>
          <p:spPr>
            <a:xfrm>
              <a:off x="1508585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4" name="Google Shape;864;p3"/>
            <p:cNvSpPr/>
            <p:nvPr/>
          </p:nvSpPr>
          <p:spPr>
            <a:xfrm>
              <a:off x="1628093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5" name="Google Shape;865;p3"/>
            <p:cNvSpPr/>
            <p:nvPr/>
          </p:nvSpPr>
          <p:spPr>
            <a:xfrm>
              <a:off x="174760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6" name="Google Shape;866;p3"/>
            <p:cNvSpPr/>
            <p:nvPr/>
          </p:nvSpPr>
          <p:spPr>
            <a:xfrm>
              <a:off x="1867110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7" name="Google Shape;867;p3"/>
            <p:cNvSpPr/>
            <p:nvPr/>
          </p:nvSpPr>
          <p:spPr>
            <a:xfrm>
              <a:off x="1986618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8" name="Google Shape;868;p3"/>
            <p:cNvSpPr/>
            <p:nvPr/>
          </p:nvSpPr>
          <p:spPr>
            <a:xfrm>
              <a:off x="2106126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59" name="Google Shape;869;p3"/>
            <p:cNvSpPr/>
            <p:nvPr/>
          </p:nvSpPr>
          <p:spPr>
            <a:xfrm>
              <a:off x="222563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0" name="Google Shape;870;p3"/>
            <p:cNvSpPr/>
            <p:nvPr/>
          </p:nvSpPr>
          <p:spPr>
            <a:xfrm>
              <a:off x="2345143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1" name="Google Shape;871;p3"/>
            <p:cNvSpPr/>
            <p:nvPr/>
          </p:nvSpPr>
          <p:spPr>
            <a:xfrm>
              <a:off x="246465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2" name="Google Shape;872;p3"/>
            <p:cNvSpPr/>
            <p:nvPr/>
          </p:nvSpPr>
          <p:spPr>
            <a:xfrm>
              <a:off x="2584159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3" name="Google Shape;873;p3"/>
            <p:cNvSpPr/>
            <p:nvPr/>
          </p:nvSpPr>
          <p:spPr>
            <a:xfrm>
              <a:off x="270366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4" name="Google Shape;874;p3"/>
            <p:cNvSpPr/>
            <p:nvPr/>
          </p:nvSpPr>
          <p:spPr>
            <a:xfrm>
              <a:off x="2823176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5" name="Google Shape;875;p3"/>
            <p:cNvSpPr/>
            <p:nvPr/>
          </p:nvSpPr>
          <p:spPr>
            <a:xfrm>
              <a:off x="294268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6" name="Google Shape;876;p3"/>
            <p:cNvSpPr/>
            <p:nvPr/>
          </p:nvSpPr>
          <p:spPr>
            <a:xfrm>
              <a:off x="3062192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7" name="Google Shape;877;p3"/>
            <p:cNvSpPr/>
            <p:nvPr/>
          </p:nvSpPr>
          <p:spPr>
            <a:xfrm>
              <a:off x="3181700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8" name="Google Shape;878;p3"/>
            <p:cNvSpPr/>
            <p:nvPr/>
          </p:nvSpPr>
          <p:spPr>
            <a:xfrm>
              <a:off x="3301209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69" name="Google Shape;879;p3"/>
            <p:cNvSpPr/>
            <p:nvPr/>
          </p:nvSpPr>
          <p:spPr>
            <a:xfrm>
              <a:off x="342071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0" name="Google Shape;880;p3"/>
            <p:cNvSpPr/>
            <p:nvPr/>
          </p:nvSpPr>
          <p:spPr>
            <a:xfrm>
              <a:off x="313503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1" name="Google Shape;881;p3"/>
            <p:cNvSpPr/>
            <p:nvPr/>
          </p:nvSpPr>
          <p:spPr>
            <a:xfrm>
              <a:off x="43301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2" name="Google Shape;882;p3"/>
            <p:cNvSpPr/>
            <p:nvPr/>
          </p:nvSpPr>
          <p:spPr>
            <a:xfrm>
              <a:off x="552519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3" name="Google Shape;883;p3"/>
            <p:cNvSpPr/>
            <p:nvPr/>
          </p:nvSpPr>
          <p:spPr>
            <a:xfrm>
              <a:off x="67202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4" name="Google Shape;884;p3"/>
            <p:cNvSpPr/>
            <p:nvPr/>
          </p:nvSpPr>
          <p:spPr>
            <a:xfrm>
              <a:off x="791536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5" name="Google Shape;885;p3"/>
            <p:cNvSpPr/>
            <p:nvPr/>
          </p:nvSpPr>
          <p:spPr>
            <a:xfrm>
              <a:off x="91104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6" name="Google Shape;886;p3"/>
            <p:cNvSpPr/>
            <p:nvPr/>
          </p:nvSpPr>
          <p:spPr>
            <a:xfrm>
              <a:off x="1030552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7" name="Google Shape;887;p3"/>
            <p:cNvSpPr/>
            <p:nvPr/>
          </p:nvSpPr>
          <p:spPr>
            <a:xfrm>
              <a:off x="1150060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8" name="Google Shape;888;p3"/>
            <p:cNvSpPr/>
            <p:nvPr/>
          </p:nvSpPr>
          <p:spPr>
            <a:xfrm>
              <a:off x="1269568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79" name="Google Shape;889;p3"/>
            <p:cNvSpPr/>
            <p:nvPr/>
          </p:nvSpPr>
          <p:spPr>
            <a:xfrm>
              <a:off x="138907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0" name="Google Shape;890;p3"/>
            <p:cNvSpPr/>
            <p:nvPr/>
          </p:nvSpPr>
          <p:spPr>
            <a:xfrm>
              <a:off x="1508585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1" name="Google Shape;891;p3"/>
            <p:cNvSpPr/>
            <p:nvPr/>
          </p:nvSpPr>
          <p:spPr>
            <a:xfrm>
              <a:off x="1628093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2" name="Google Shape;892;p3"/>
            <p:cNvSpPr/>
            <p:nvPr/>
          </p:nvSpPr>
          <p:spPr>
            <a:xfrm>
              <a:off x="174760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3" name="Google Shape;893;p3"/>
            <p:cNvSpPr/>
            <p:nvPr/>
          </p:nvSpPr>
          <p:spPr>
            <a:xfrm>
              <a:off x="1867110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4" name="Google Shape;894;p3"/>
            <p:cNvSpPr/>
            <p:nvPr/>
          </p:nvSpPr>
          <p:spPr>
            <a:xfrm>
              <a:off x="1986618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5" name="Google Shape;895;p3"/>
            <p:cNvSpPr/>
            <p:nvPr/>
          </p:nvSpPr>
          <p:spPr>
            <a:xfrm>
              <a:off x="2106126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6" name="Google Shape;896;p3"/>
            <p:cNvSpPr/>
            <p:nvPr/>
          </p:nvSpPr>
          <p:spPr>
            <a:xfrm>
              <a:off x="222563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7" name="Google Shape;897;p3"/>
            <p:cNvSpPr/>
            <p:nvPr/>
          </p:nvSpPr>
          <p:spPr>
            <a:xfrm>
              <a:off x="2345143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8" name="Google Shape;898;p3"/>
            <p:cNvSpPr/>
            <p:nvPr/>
          </p:nvSpPr>
          <p:spPr>
            <a:xfrm>
              <a:off x="246465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89" name="Google Shape;899;p3"/>
            <p:cNvSpPr/>
            <p:nvPr/>
          </p:nvSpPr>
          <p:spPr>
            <a:xfrm>
              <a:off x="2584159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0" name="Google Shape;900;p3"/>
            <p:cNvSpPr/>
            <p:nvPr/>
          </p:nvSpPr>
          <p:spPr>
            <a:xfrm>
              <a:off x="270366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1" name="Google Shape;901;p3"/>
            <p:cNvSpPr/>
            <p:nvPr/>
          </p:nvSpPr>
          <p:spPr>
            <a:xfrm>
              <a:off x="2823176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2" name="Google Shape;902;p3"/>
            <p:cNvSpPr/>
            <p:nvPr/>
          </p:nvSpPr>
          <p:spPr>
            <a:xfrm>
              <a:off x="294268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3" name="Google Shape;903;p3"/>
            <p:cNvSpPr/>
            <p:nvPr/>
          </p:nvSpPr>
          <p:spPr>
            <a:xfrm>
              <a:off x="3062192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4" name="Google Shape;904;p3"/>
            <p:cNvSpPr/>
            <p:nvPr/>
          </p:nvSpPr>
          <p:spPr>
            <a:xfrm>
              <a:off x="3181700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5" name="Google Shape;905;p3"/>
            <p:cNvSpPr/>
            <p:nvPr/>
          </p:nvSpPr>
          <p:spPr>
            <a:xfrm>
              <a:off x="3301209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6" name="Google Shape;906;p3"/>
            <p:cNvSpPr/>
            <p:nvPr/>
          </p:nvSpPr>
          <p:spPr>
            <a:xfrm>
              <a:off x="342071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7" name="Google Shape;907;p3"/>
            <p:cNvSpPr/>
            <p:nvPr/>
          </p:nvSpPr>
          <p:spPr>
            <a:xfrm>
              <a:off x="313503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8" name="Google Shape;908;p3"/>
            <p:cNvSpPr/>
            <p:nvPr/>
          </p:nvSpPr>
          <p:spPr>
            <a:xfrm>
              <a:off x="43301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899" name="Google Shape;909;p3"/>
            <p:cNvSpPr/>
            <p:nvPr/>
          </p:nvSpPr>
          <p:spPr>
            <a:xfrm>
              <a:off x="552519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0" name="Google Shape;910;p3"/>
            <p:cNvSpPr/>
            <p:nvPr/>
          </p:nvSpPr>
          <p:spPr>
            <a:xfrm>
              <a:off x="67202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1" name="Google Shape;911;p3"/>
            <p:cNvSpPr/>
            <p:nvPr/>
          </p:nvSpPr>
          <p:spPr>
            <a:xfrm>
              <a:off x="791536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2" name="Google Shape;912;p3"/>
            <p:cNvSpPr/>
            <p:nvPr/>
          </p:nvSpPr>
          <p:spPr>
            <a:xfrm>
              <a:off x="91104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3" name="Google Shape;913;p3"/>
            <p:cNvSpPr/>
            <p:nvPr/>
          </p:nvSpPr>
          <p:spPr>
            <a:xfrm>
              <a:off x="1030552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4" name="Google Shape;914;p3"/>
            <p:cNvSpPr/>
            <p:nvPr/>
          </p:nvSpPr>
          <p:spPr>
            <a:xfrm>
              <a:off x="1150060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5" name="Google Shape;915;p3"/>
            <p:cNvSpPr/>
            <p:nvPr/>
          </p:nvSpPr>
          <p:spPr>
            <a:xfrm>
              <a:off x="1269568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6" name="Google Shape;916;p3"/>
            <p:cNvSpPr/>
            <p:nvPr/>
          </p:nvSpPr>
          <p:spPr>
            <a:xfrm>
              <a:off x="138907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7" name="Google Shape;917;p3"/>
            <p:cNvSpPr/>
            <p:nvPr/>
          </p:nvSpPr>
          <p:spPr>
            <a:xfrm>
              <a:off x="1508585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8" name="Google Shape;918;p3"/>
            <p:cNvSpPr/>
            <p:nvPr/>
          </p:nvSpPr>
          <p:spPr>
            <a:xfrm>
              <a:off x="1628093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09" name="Google Shape;919;p3"/>
            <p:cNvSpPr/>
            <p:nvPr/>
          </p:nvSpPr>
          <p:spPr>
            <a:xfrm>
              <a:off x="174760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0" name="Google Shape;920;p3"/>
            <p:cNvSpPr/>
            <p:nvPr/>
          </p:nvSpPr>
          <p:spPr>
            <a:xfrm>
              <a:off x="1867110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1" name="Google Shape;921;p3"/>
            <p:cNvSpPr/>
            <p:nvPr/>
          </p:nvSpPr>
          <p:spPr>
            <a:xfrm>
              <a:off x="1986618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2" name="Google Shape;922;p3"/>
            <p:cNvSpPr/>
            <p:nvPr/>
          </p:nvSpPr>
          <p:spPr>
            <a:xfrm>
              <a:off x="2106126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3" name="Google Shape;923;p3"/>
            <p:cNvSpPr/>
            <p:nvPr/>
          </p:nvSpPr>
          <p:spPr>
            <a:xfrm>
              <a:off x="222563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4" name="Google Shape;924;p3"/>
            <p:cNvSpPr/>
            <p:nvPr/>
          </p:nvSpPr>
          <p:spPr>
            <a:xfrm>
              <a:off x="2345143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5" name="Google Shape;925;p3"/>
            <p:cNvSpPr/>
            <p:nvPr/>
          </p:nvSpPr>
          <p:spPr>
            <a:xfrm>
              <a:off x="246465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6" name="Google Shape;926;p3"/>
            <p:cNvSpPr/>
            <p:nvPr/>
          </p:nvSpPr>
          <p:spPr>
            <a:xfrm>
              <a:off x="2584159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7" name="Google Shape;927;p3"/>
            <p:cNvSpPr/>
            <p:nvPr/>
          </p:nvSpPr>
          <p:spPr>
            <a:xfrm>
              <a:off x="270366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8" name="Google Shape;928;p3"/>
            <p:cNvSpPr/>
            <p:nvPr/>
          </p:nvSpPr>
          <p:spPr>
            <a:xfrm>
              <a:off x="2823176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19" name="Google Shape;929;p3"/>
            <p:cNvSpPr/>
            <p:nvPr/>
          </p:nvSpPr>
          <p:spPr>
            <a:xfrm>
              <a:off x="294268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0" name="Google Shape;930;p3"/>
            <p:cNvSpPr/>
            <p:nvPr/>
          </p:nvSpPr>
          <p:spPr>
            <a:xfrm>
              <a:off x="3062192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1" name="Google Shape;931;p3"/>
            <p:cNvSpPr/>
            <p:nvPr/>
          </p:nvSpPr>
          <p:spPr>
            <a:xfrm>
              <a:off x="3181700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2" name="Google Shape;932;p3"/>
            <p:cNvSpPr/>
            <p:nvPr/>
          </p:nvSpPr>
          <p:spPr>
            <a:xfrm>
              <a:off x="3301209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3" name="Google Shape;933;p3"/>
            <p:cNvSpPr/>
            <p:nvPr/>
          </p:nvSpPr>
          <p:spPr>
            <a:xfrm>
              <a:off x="342071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4" name="Google Shape;934;p3"/>
            <p:cNvSpPr/>
            <p:nvPr/>
          </p:nvSpPr>
          <p:spPr>
            <a:xfrm>
              <a:off x="313503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5" name="Google Shape;935;p3"/>
            <p:cNvSpPr/>
            <p:nvPr/>
          </p:nvSpPr>
          <p:spPr>
            <a:xfrm>
              <a:off x="43301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6" name="Google Shape;936;p3"/>
            <p:cNvSpPr/>
            <p:nvPr/>
          </p:nvSpPr>
          <p:spPr>
            <a:xfrm>
              <a:off x="552519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7" name="Google Shape;937;p3"/>
            <p:cNvSpPr/>
            <p:nvPr/>
          </p:nvSpPr>
          <p:spPr>
            <a:xfrm>
              <a:off x="67202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8" name="Google Shape;938;p3"/>
            <p:cNvSpPr/>
            <p:nvPr/>
          </p:nvSpPr>
          <p:spPr>
            <a:xfrm>
              <a:off x="791536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29" name="Google Shape;939;p3"/>
            <p:cNvSpPr/>
            <p:nvPr/>
          </p:nvSpPr>
          <p:spPr>
            <a:xfrm>
              <a:off x="91104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0" name="Google Shape;940;p3"/>
            <p:cNvSpPr/>
            <p:nvPr/>
          </p:nvSpPr>
          <p:spPr>
            <a:xfrm>
              <a:off x="1030552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1" name="Google Shape;941;p3"/>
            <p:cNvSpPr/>
            <p:nvPr/>
          </p:nvSpPr>
          <p:spPr>
            <a:xfrm>
              <a:off x="1150060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2" name="Google Shape;942;p3"/>
            <p:cNvSpPr/>
            <p:nvPr/>
          </p:nvSpPr>
          <p:spPr>
            <a:xfrm>
              <a:off x="1269568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3" name="Google Shape;943;p3"/>
            <p:cNvSpPr/>
            <p:nvPr/>
          </p:nvSpPr>
          <p:spPr>
            <a:xfrm>
              <a:off x="138907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4" name="Google Shape;944;p3"/>
            <p:cNvSpPr/>
            <p:nvPr/>
          </p:nvSpPr>
          <p:spPr>
            <a:xfrm>
              <a:off x="1508585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5" name="Google Shape;945;p3"/>
            <p:cNvSpPr/>
            <p:nvPr/>
          </p:nvSpPr>
          <p:spPr>
            <a:xfrm>
              <a:off x="1628093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6" name="Google Shape;946;p3"/>
            <p:cNvSpPr/>
            <p:nvPr/>
          </p:nvSpPr>
          <p:spPr>
            <a:xfrm>
              <a:off x="174760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7" name="Google Shape;947;p3"/>
            <p:cNvSpPr/>
            <p:nvPr/>
          </p:nvSpPr>
          <p:spPr>
            <a:xfrm>
              <a:off x="1867110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8" name="Google Shape;948;p3"/>
            <p:cNvSpPr/>
            <p:nvPr/>
          </p:nvSpPr>
          <p:spPr>
            <a:xfrm>
              <a:off x="1986618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39" name="Google Shape;949;p3"/>
            <p:cNvSpPr/>
            <p:nvPr/>
          </p:nvSpPr>
          <p:spPr>
            <a:xfrm>
              <a:off x="2106126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0" name="Google Shape;950;p3"/>
            <p:cNvSpPr/>
            <p:nvPr/>
          </p:nvSpPr>
          <p:spPr>
            <a:xfrm>
              <a:off x="222563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1" name="Google Shape;951;p3"/>
            <p:cNvSpPr/>
            <p:nvPr/>
          </p:nvSpPr>
          <p:spPr>
            <a:xfrm>
              <a:off x="2345143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2" name="Google Shape;952;p3"/>
            <p:cNvSpPr/>
            <p:nvPr/>
          </p:nvSpPr>
          <p:spPr>
            <a:xfrm>
              <a:off x="246465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3" name="Google Shape;953;p3"/>
            <p:cNvSpPr/>
            <p:nvPr/>
          </p:nvSpPr>
          <p:spPr>
            <a:xfrm>
              <a:off x="2584159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4" name="Google Shape;954;p3"/>
            <p:cNvSpPr/>
            <p:nvPr/>
          </p:nvSpPr>
          <p:spPr>
            <a:xfrm>
              <a:off x="270366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5" name="Google Shape;955;p3"/>
            <p:cNvSpPr/>
            <p:nvPr/>
          </p:nvSpPr>
          <p:spPr>
            <a:xfrm>
              <a:off x="2823176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6" name="Google Shape;956;p3"/>
            <p:cNvSpPr/>
            <p:nvPr/>
          </p:nvSpPr>
          <p:spPr>
            <a:xfrm>
              <a:off x="294268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7" name="Google Shape;957;p3"/>
            <p:cNvSpPr/>
            <p:nvPr/>
          </p:nvSpPr>
          <p:spPr>
            <a:xfrm>
              <a:off x="3062192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8" name="Google Shape;958;p3"/>
            <p:cNvSpPr/>
            <p:nvPr/>
          </p:nvSpPr>
          <p:spPr>
            <a:xfrm>
              <a:off x="3181700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49" name="Google Shape;959;p3"/>
            <p:cNvSpPr/>
            <p:nvPr/>
          </p:nvSpPr>
          <p:spPr>
            <a:xfrm>
              <a:off x="3301209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0" name="Google Shape;960;p3"/>
            <p:cNvSpPr/>
            <p:nvPr/>
          </p:nvSpPr>
          <p:spPr>
            <a:xfrm>
              <a:off x="342071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1" name="Google Shape;961;p3"/>
            <p:cNvSpPr/>
            <p:nvPr/>
          </p:nvSpPr>
          <p:spPr>
            <a:xfrm>
              <a:off x="313503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2" name="Google Shape;962;p3"/>
            <p:cNvSpPr/>
            <p:nvPr/>
          </p:nvSpPr>
          <p:spPr>
            <a:xfrm>
              <a:off x="43301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3" name="Google Shape;963;p3"/>
            <p:cNvSpPr/>
            <p:nvPr/>
          </p:nvSpPr>
          <p:spPr>
            <a:xfrm>
              <a:off x="552519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4" name="Google Shape;964;p3"/>
            <p:cNvSpPr/>
            <p:nvPr/>
          </p:nvSpPr>
          <p:spPr>
            <a:xfrm>
              <a:off x="67202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5" name="Google Shape;965;p3"/>
            <p:cNvSpPr/>
            <p:nvPr/>
          </p:nvSpPr>
          <p:spPr>
            <a:xfrm>
              <a:off x="791536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6" name="Google Shape;966;p3"/>
            <p:cNvSpPr/>
            <p:nvPr/>
          </p:nvSpPr>
          <p:spPr>
            <a:xfrm>
              <a:off x="91104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7" name="Google Shape;967;p3"/>
            <p:cNvSpPr/>
            <p:nvPr/>
          </p:nvSpPr>
          <p:spPr>
            <a:xfrm>
              <a:off x="1030552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8" name="Google Shape;968;p3"/>
            <p:cNvSpPr/>
            <p:nvPr/>
          </p:nvSpPr>
          <p:spPr>
            <a:xfrm>
              <a:off x="1150060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59" name="Google Shape;969;p3"/>
            <p:cNvSpPr/>
            <p:nvPr/>
          </p:nvSpPr>
          <p:spPr>
            <a:xfrm>
              <a:off x="1269568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0" name="Google Shape;970;p3"/>
            <p:cNvSpPr/>
            <p:nvPr/>
          </p:nvSpPr>
          <p:spPr>
            <a:xfrm>
              <a:off x="138907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1" name="Google Shape;971;p3"/>
            <p:cNvSpPr/>
            <p:nvPr/>
          </p:nvSpPr>
          <p:spPr>
            <a:xfrm>
              <a:off x="1508585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2" name="Google Shape;972;p3"/>
            <p:cNvSpPr/>
            <p:nvPr/>
          </p:nvSpPr>
          <p:spPr>
            <a:xfrm>
              <a:off x="1628093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3" name="Google Shape;973;p3"/>
            <p:cNvSpPr/>
            <p:nvPr/>
          </p:nvSpPr>
          <p:spPr>
            <a:xfrm>
              <a:off x="174760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4" name="Google Shape;974;p3"/>
            <p:cNvSpPr/>
            <p:nvPr/>
          </p:nvSpPr>
          <p:spPr>
            <a:xfrm>
              <a:off x="1867110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5" name="Google Shape;975;p3"/>
            <p:cNvSpPr/>
            <p:nvPr/>
          </p:nvSpPr>
          <p:spPr>
            <a:xfrm>
              <a:off x="1986618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6" name="Google Shape;976;p3"/>
            <p:cNvSpPr/>
            <p:nvPr/>
          </p:nvSpPr>
          <p:spPr>
            <a:xfrm>
              <a:off x="2106126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7" name="Google Shape;977;p3"/>
            <p:cNvSpPr/>
            <p:nvPr/>
          </p:nvSpPr>
          <p:spPr>
            <a:xfrm>
              <a:off x="222563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8" name="Google Shape;978;p3"/>
            <p:cNvSpPr/>
            <p:nvPr/>
          </p:nvSpPr>
          <p:spPr>
            <a:xfrm>
              <a:off x="2345143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69" name="Google Shape;979;p3"/>
            <p:cNvSpPr/>
            <p:nvPr/>
          </p:nvSpPr>
          <p:spPr>
            <a:xfrm>
              <a:off x="246465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0" name="Google Shape;980;p3"/>
            <p:cNvSpPr/>
            <p:nvPr/>
          </p:nvSpPr>
          <p:spPr>
            <a:xfrm>
              <a:off x="2584159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1" name="Google Shape;981;p3"/>
            <p:cNvSpPr/>
            <p:nvPr/>
          </p:nvSpPr>
          <p:spPr>
            <a:xfrm>
              <a:off x="270366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2" name="Google Shape;982;p3"/>
            <p:cNvSpPr/>
            <p:nvPr/>
          </p:nvSpPr>
          <p:spPr>
            <a:xfrm>
              <a:off x="2823176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3" name="Google Shape;983;p3"/>
            <p:cNvSpPr/>
            <p:nvPr/>
          </p:nvSpPr>
          <p:spPr>
            <a:xfrm>
              <a:off x="294268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4" name="Google Shape;984;p3"/>
            <p:cNvSpPr/>
            <p:nvPr/>
          </p:nvSpPr>
          <p:spPr>
            <a:xfrm>
              <a:off x="3062192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5" name="Google Shape;985;p3"/>
            <p:cNvSpPr/>
            <p:nvPr/>
          </p:nvSpPr>
          <p:spPr>
            <a:xfrm>
              <a:off x="3181700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6" name="Google Shape;986;p3"/>
            <p:cNvSpPr/>
            <p:nvPr/>
          </p:nvSpPr>
          <p:spPr>
            <a:xfrm>
              <a:off x="3301209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7" name="Google Shape;987;p3"/>
            <p:cNvSpPr/>
            <p:nvPr/>
          </p:nvSpPr>
          <p:spPr>
            <a:xfrm>
              <a:off x="342071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8" name="Google Shape;988;p3"/>
            <p:cNvSpPr/>
            <p:nvPr/>
          </p:nvSpPr>
          <p:spPr>
            <a:xfrm>
              <a:off x="313503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79" name="Google Shape;989;p3"/>
            <p:cNvSpPr/>
            <p:nvPr/>
          </p:nvSpPr>
          <p:spPr>
            <a:xfrm>
              <a:off x="43301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0" name="Google Shape;990;p3"/>
            <p:cNvSpPr/>
            <p:nvPr/>
          </p:nvSpPr>
          <p:spPr>
            <a:xfrm>
              <a:off x="552519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1" name="Google Shape;991;p3"/>
            <p:cNvSpPr/>
            <p:nvPr/>
          </p:nvSpPr>
          <p:spPr>
            <a:xfrm>
              <a:off x="67202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2" name="Google Shape;992;p3"/>
            <p:cNvSpPr/>
            <p:nvPr/>
          </p:nvSpPr>
          <p:spPr>
            <a:xfrm>
              <a:off x="791536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3" name="Google Shape;993;p3"/>
            <p:cNvSpPr/>
            <p:nvPr/>
          </p:nvSpPr>
          <p:spPr>
            <a:xfrm>
              <a:off x="91104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4" name="Google Shape;994;p3"/>
            <p:cNvSpPr/>
            <p:nvPr/>
          </p:nvSpPr>
          <p:spPr>
            <a:xfrm>
              <a:off x="1030552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5" name="Google Shape;995;p3"/>
            <p:cNvSpPr/>
            <p:nvPr/>
          </p:nvSpPr>
          <p:spPr>
            <a:xfrm>
              <a:off x="1150060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6" name="Google Shape;996;p3"/>
            <p:cNvSpPr/>
            <p:nvPr/>
          </p:nvSpPr>
          <p:spPr>
            <a:xfrm>
              <a:off x="1269568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7" name="Google Shape;997;p3"/>
            <p:cNvSpPr/>
            <p:nvPr/>
          </p:nvSpPr>
          <p:spPr>
            <a:xfrm>
              <a:off x="138907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8" name="Google Shape;998;p3"/>
            <p:cNvSpPr/>
            <p:nvPr/>
          </p:nvSpPr>
          <p:spPr>
            <a:xfrm>
              <a:off x="1508585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89" name="Google Shape;999;p3"/>
            <p:cNvSpPr/>
            <p:nvPr/>
          </p:nvSpPr>
          <p:spPr>
            <a:xfrm>
              <a:off x="1628093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0" name="Google Shape;1000;p3"/>
            <p:cNvSpPr/>
            <p:nvPr/>
          </p:nvSpPr>
          <p:spPr>
            <a:xfrm>
              <a:off x="174760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1" name="Google Shape;1001;p3"/>
            <p:cNvSpPr/>
            <p:nvPr/>
          </p:nvSpPr>
          <p:spPr>
            <a:xfrm>
              <a:off x="1867110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2" name="Google Shape;1002;p3"/>
            <p:cNvSpPr/>
            <p:nvPr/>
          </p:nvSpPr>
          <p:spPr>
            <a:xfrm>
              <a:off x="1986618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3" name="Google Shape;1003;p3"/>
            <p:cNvSpPr/>
            <p:nvPr/>
          </p:nvSpPr>
          <p:spPr>
            <a:xfrm>
              <a:off x="2106126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4" name="Google Shape;1004;p3"/>
            <p:cNvSpPr/>
            <p:nvPr/>
          </p:nvSpPr>
          <p:spPr>
            <a:xfrm>
              <a:off x="222563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5" name="Google Shape;1005;p3"/>
            <p:cNvSpPr/>
            <p:nvPr/>
          </p:nvSpPr>
          <p:spPr>
            <a:xfrm>
              <a:off x="2345143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6" name="Google Shape;1006;p3"/>
            <p:cNvSpPr/>
            <p:nvPr/>
          </p:nvSpPr>
          <p:spPr>
            <a:xfrm>
              <a:off x="246465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7" name="Google Shape;1007;p3"/>
            <p:cNvSpPr/>
            <p:nvPr/>
          </p:nvSpPr>
          <p:spPr>
            <a:xfrm>
              <a:off x="2584159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8" name="Google Shape;1008;p3"/>
            <p:cNvSpPr/>
            <p:nvPr/>
          </p:nvSpPr>
          <p:spPr>
            <a:xfrm>
              <a:off x="270366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99" name="Google Shape;1009;p3"/>
            <p:cNvSpPr/>
            <p:nvPr/>
          </p:nvSpPr>
          <p:spPr>
            <a:xfrm>
              <a:off x="2823176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0" name="Google Shape;1010;p3"/>
            <p:cNvSpPr/>
            <p:nvPr/>
          </p:nvSpPr>
          <p:spPr>
            <a:xfrm>
              <a:off x="294268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1" name="Google Shape;1011;p3"/>
            <p:cNvSpPr/>
            <p:nvPr/>
          </p:nvSpPr>
          <p:spPr>
            <a:xfrm>
              <a:off x="3062192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2" name="Google Shape;1012;p3"/>
            <p:cNvSpPr/>
            <p:nvPr/>
          </p:nvSpPr>
          <p:spPr>
            <a:xfrm>
              <a:off x="3181700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3" name="Google Shape;1013;p3"/>
            <p:cNvSpPr/>
            <p:nvPr/>
          </p:nvSpPr>
          <p:spPr>
            <a:xfrm>
              <a:off x="3301209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4" name="Google Shape;1014;p3"/>
            <p:cNvSpPr/>
            <p:nvPr/>
          </p:nvSpPr>
          <p:spPr>
            <a:xfrm>
              <a:off x="342071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5" name="Google Shape;1015;p3"/>
            <p:cNvSpPr/>
            <p:nvPr/>
          </p:nvSpPr>
          <p:spPr>
            <a:xfrm>
              <a:off x="313503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6" name="Google Shape;1016;p3"/>
            <p:cNvSpPr/>
            <p:nvPr/>
          </p:nvSpPr>
          <p:spPr>
            <a:xfrm>
              <a:off x="43301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7" name="Google Shape;1017;p3"/>
            <p:cNvSpPr/>
            <p:nvPr/>
          </p:nvSpPr>
          <p:spPr>
            <a:xfrm>
              <a:off x="552519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8" name="Google Shape;1018;p3"/>
            <p:cNvSpPr/>
            <p:nvPr/>
          </p:nvSpPr>
          <p:spPr>
            <a:xfrm>
              <a:off x="67202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09" name="Google Shape;1019;p3"/>
            <p:cNvSpPr/>
            <p:nvPr/>
          </p:nvSpPr>
          <p:spPr>
            <a:xfrm>
              <a:off x="791536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0" name="Google Shape;1020;p3"/>
            <p:cNvSpPr/>
            <p:nvPr/>
          </p:nvSpPr>
          <p:spPr>
            <a:xfrm>
              <a:off x="91104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1" name="Google Shape;1021;p3"/>
            <p:cNvSpPr/>
            <p:nvPr/>
          </p:nvSpPr>
          <p:spPr>
            <a:xfrm>
              <a:off x="1030552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2" name="Google Shape;1022;p3"/>
            <p:cNvSpPr/>
            <p:nvPr/>
          </p:nvSpPr>
          <p:spPr>
            <a:xfrm>
              <a:off x="1150060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3" name="Google Shape;1023;p3"/>
            <p:cNvSpPr/>
            <p:nvPr/>
          </p:nvSpPr>
          <p:spPr>
            <a:xfrm>
              <a:off x="1269568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4" name="Google Shape;1024;p3"/>
            <p:cNvSpPr/>
            <p:nvPr/>
          </p:nvSpPr>
          <p:spPr>
            <a:xfrm>
              <a:off x="138907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5" name="Google Shape;1025;p3"/>
            <p:cNvSpPr/>
            <p:nvPr/>
          </p:nvSpPr>
          <p:spPr>
            <a:xfrm>
              <a:off x="1508585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6" name="Google Shape;1026;p3"/>
            <p:cNvSpPr/>
            <p:nvPr/>
          </p:nvSpPr>
          <p:spPr>
            <a:xfrm>
              <a:off x="1628093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7" name="Google Shape;1027;p3"/>
            <p:cNvSpPr/>
            <p:nvPr/>
          </p:nvSpPr>
          <p:spPr>
            <a:xfrm>
              <a:off x="174760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8" name="Google Shape;1028;p3"/>
            <p:cNvSpPr/>
            <p:nvPr/>
          </p:nvSpPr>
          <p:spPr>
            <a:xfrm>
              <a:off x="1867110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19" name="Google Shape;1029;p3"/>
            <p:cNvSpPr/>
            <p:nvPr/>
          </p:nvSpPr>
          <p:spPr>
            <a:xfrm>
              <a:off x="1986618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0" name="Google Shape;1030;p3"/>
            <p:cNvSpPr/>
            <p:nvPr/>
          </p:nvSpPr>
          <p:spPr>
            <a:xfrm>
              <a:off x="2106126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1" name="Google Shape;1031;p3"/>
            <p:cNvSpPr/>
            <p:nvPr/>
          </p:nvSpPr>
          <p:spPr>
            <a:xfrm>
              <a:off x="222563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2" name="Google Shape;1032;p3"/>
            <p:cNvSpPr/>
            <p:nvPr/>
          </p:nvSpPr>
          <p:spPr>
            <a:xfrm>
              <a:off x="2345143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3" name="Google Shape;1033;p3"/>
            <p:cNvSpPr/>
            <p:nvPr/>
          </p:nvSpPr>
          <p:spPr>
            <a:xfrm>
              <a:off x="246465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4" name="Google Shape;1034;p3"/>
            <p:cNvSpPr/>
            <p:nvPr/>
          </p:nvSpPr>
          <p:spPr>
            <a:xfrm>
              <a:off x="2584159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5" name="Google Shape;1035;p3"/>
            <p:cNvSpPr/>
            <p:nvPr/>
          </p:nvSpPr>
          <p:spPr>
            <a:xfrm>
              <a:off x="270366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6" name="Google Shape;1036;p3"/>
            <p:cNvSpPr/>
            <p:nvPr/>
          </p:nvSpPr>
          <p:spPr>
            <a:xfrm>
              <a:off x="2823176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7" name="Google Shape;1037;p3"/>
            <p:cNvSpPr/>
            <p:nvPr/>
          </p:nvSpPr>
          <p:spPr>
            <a:xfrm>
              <a:off x="294268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8" name="Google Shape;1038;p3"/>
            <p:cNvSpPr/>
            <p:nvPr/>
          </p:nvSpPr>
          <p:spPr>
            <a:xfrm>
              <a:off x="3062192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29" name="Google Shape;1039;p3"/>
            <p:cNvSpPr/>
            <p:nvPr/>
          </p:nvSpPr>
          <p:spPr>
            <a:xfrm>
              <a:off x="3181700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0" name="Google Shape;1040;p3"/>
            <p:cNvSpPr/>
            <p:nvPr/>
          </p:nvSpPr>
          <p:spPr>
            <a:xfrm>
              <a:off x="3301209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1" name="Google Shape;1041;p3"/>
            <p:cNvSpPr/>
            <p:nvPr/>
          </p:nvSpPr>
          <p:spPr>
            <a:xfrm>
              <a:off x="342071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2" name="Google Shape;1042;p3"/>
            <p:cNvSpPr/>
            <p:nvPr/>
          </p:nvSpPr>
          <p:spPr>
            <a:xfrm>
              <a:off x="313503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3" name="Google Shape;1043;p3"/>
            <p:cNvSpPr/>
            <p:nvPr/>
          </p:nvSpPr>
          <p:spPr>
            <a:xfrm>
              <a:off x="43301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4" name="Google Shape;1044;p3"/>
            <p:cNvSpPr/>
            <p:nvPr/>
          </p:nvSpPr>
          <p:spPr>
            <a:xfrm>
              <a:off x="552519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5" name="Google Shape;1045;p3"/>
            <p:cNvSpPr/>
            <p:nvPr/>
          </p:nvSpPr>
          <p:spPr>
            <a:xfrm>
              <a:off x="67202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6" name="Google Shape;1046;p3"/>
            <p:cNvSpPr/>
            <p:nvPr/>
          </p:nvSpPr>
          <p:spPr>
            <a:xfrm>
              <a:off x="791536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7" name="Google Shape;1047;p3"/>
            <p:cNvSpPr/>
            <p:nvPr/>
          </p:nvSpPr>
          <p:spPr>
            <a:xfrm>
              <a:off x="91104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8" name="Google Shape;1048;p3"/>
            <p:cNvSpPr/>
            <p:nvPr/>
          </p:nvSpPr>
          <p:spPr>
            <a:xfrm>
              <a:off x="1030552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39" name="Google Shape;1049;p3"/>
            <p:cNvSpPr/>
            <p:nvPr/>
          </p:nvSpPr>
          <p:spPr>
            <a:xfrm>
              <a:off x="1150060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0" name="Google Shape;1050;p3"/>
            <p:cNvSpPr/>
            <p:nvPr/>
          </p:nvSpPr>
          <p:spPr>
            <a:xfrm>
              <a:off x="1269568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1" name="Google Shape;1051;p3"/>
            <p:cNvSpPr/>
            <p:nvPr/>
          </p:nvSpPr>
          <p:spPr>
            <a:xfrm>
              <a:off x="138907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2" name="Google Shape;1052;p3"/>
            <p:cNvSpPr/>
            <p:nvPr/>
          </p:nvSpPr>
          <p:spPr>
            <a:xfrm>
              <a:off x="1508585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3" name="Google Shape;1053;p3"/>
            <p:cNvSpPr/>
            <p:nvPr/>
          </p:nvSpPr>
          <p:spPr>
            <a:xfrm>
              <a:off x="1628093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4" name="Google Shape;1054;p3"/>
            <p:cNvSpPr/>
            <p:nvPr/>
          </p:nvSpPr>
          <p:spPr>
            <a:xfrm>
              <a:off x="174760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5" name="Google Shape;1055;p3"/>
            <p:cNvSpPr/>
            <p:nvPr/>
          </p:nvSpPr>
          <p:spPr>
            <a:xfrm>
              <a:off x="1867110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6" name="Google Shape;1056;p3"/>
            <p:cNvSpPr/>
            <p:nvPr/>
          </p:nvSpPr>
          <p:spPr>
            <a:xfrm>
              <a:off x="1986618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7" name="Google Shape;1057;p3"/>
            <p:cNvSpPr/>
            <p:nvPr/>
          </p:nvSpPr>
          <p:spPr>
            <a:xfrm>
              <a:off x="2106126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8" name="Google Shape;1058;p3"/>
            <p:cNvSpPr/>
            <p:nvPr/>
          </p:nvSpPr>
          <p:spPr>
            <a:xfrm>
              <a:off x="222563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49" name="Google Shape;1059;p3"/>
            <p:cNvSpPr/>
            <p:nvPr/>
          </p:nvSpPr>
          <p:spPr>
            <a:xfrm>
              <a:off x="2345143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50" name="Google Shape;1060;p3"/>
            <p:cNvSpPr/>
            <p:nvPr/>
          </p:nvSpPr>
          <p:spPr>
            <a:xfrm>
              <a:off x="246465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51" name="Google Shape;1061;p3"/>
            <p:cNvSpPr/>
            <p:nvPr/>
          </p:nvSpPr>
          <p:spPr>
            <a:xfrm>
              <a:off x="2584159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52" name="Google Shape;1062;p3"/>
            <p:cNvSpPr/>
            <p:nvPr/>
          </p:nvSpPr>
          <p:spPr>
            <a:xfrm>
              <a:off x="270366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53" name="Google Shape;1063;p3"/>
            <p:cNvSpPr/>
            <p:nvPr/>
          </p:nvSpPr>
          <p:spPr>
            <a:xfrm>
              <a:off x="2823176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54" name="Google Shape;1064;p3"/>
            <p:cNvSpPr/>
            <p:nvPr/>
          </p:nvSpPr>
          <p:spPr>
            <a:xfrm>
              <a:off x="294268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55" name="Google Shape;1065;p3"/>
            <p:cNvSpPr/>
            <p:nvPr/>
          </p:nvSpPr>
          <p:spPr>
            <a:xfrm>
              <a:off x="3062192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56" name="Google Shape;1066;p3"/>
            <p:cNvSpPr/>
            <p:nvPr/>
          </p:nvSpPr>
          <p:spPr>
            <a:xfrm>
              <a:off x="3181700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57" name="Google Shape;1067;p3"/>
            <p:cNvSpPr/>
            <p:nvPr/>
          </p:nvSpPr>
          <p:spPr>
            <a:xfrm>
              <a:off x="3301209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58" name="Google Shape;1068;p3"/>
            <p:cNvSpPr/>
            <p:nvPr/>
          </p:nvSpPr>
          <p:spPr>
            <a:xfrm>
              <a:off x="342071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</p:grpSp>
      <p:sp>
        <p:nvSpPr>
          <p:cNvPr id="1062" name="Text Placeholder 1061"/>
          <p:cNvSpPr>
            <a:spLocks noGrp="1"/>
          </p:cNvSpPr>
          <p:nvPr>
            <p:ph type="body" sz="quarter" idx="13"/>
          </p:nvPr>
        </p:nvSpPr>
        <p:spPr>
          <a:xfrm>
            <a:off x="4299757" y="1027176"/>
            <a:ext cx="5001980" cy="3203448"/>
          </a:xfrm>
        </p:spPr>
        <p:txBody>
          <a:bodyPr>
            <a:normAutofit/>
          </a:bodyPr>
          <a:lstStyle>
            <a:lvl1pPr marL="0" indent="0" algn="ctr">
              <a:buNone/>
              <a:defRPr sz="4385" b="1">
                <a:solidFill>
                  <a:srgbClr val="7897AB"/>
                </a:solidFill>
                <a:latin typeface="Nordique Inline" pitchFamily="2" charset="77"/>
                <a:ea typeface="Hiragino Kaku Gothic Std W8" panose="020B0800000000000000" pitchFamily="34" charset="-128"/>
                <a:cs typeface="Aharoni" panose="02010803020104030203" pitchFamily="2" charset="-79"/>
              </a:defRPr>
            </a:lvl1pPr>
            <a:lvl2pPr marL="371475" indent="0">
              <a:buNone/>
              <a:defRPr/>
            </a:lvl2pPr>
            <a:lvl3pPr marL="742950" indent="0">
              <a:buNone/>
              <a:defRPr/>
            </a:lvl3pPr>
            <a:lvl4pPr marL="1114425" indent="0">
              <a:buNone/>
              <a:defRPr/>
            </a:lvl4pPr>
            <a:lvl5pPr marL="14859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1063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311478" y="4824949"/>
            <a:ext cx="4130750" cy="6096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GB"/>
          </a:p>
        </p:txBody>
      </p:sp>
      <p:pic>
        <p:nvPicPr>
          <p:cNvPr id="3" name="Picture 2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2" y="38530"/>
            <a:ext cx="1462310" cy="497930"/>
          </a:xfrm>
          <a:prstGeom prst="rect">
            <a:avLst/>
          </a:prstGeom>
        </p:spPr>
      </p:pic>
      <p:grpSp>
        <p:nvGrpSpPr>
          <p:cNvPr id="2" name="Google Shape;26961;p50"/>
          <p:cNvGrpSpPr/>
          <p:nvPr/>
        </p:nvGrpSpPr>
        <p:grpSpPr>
          <a:xfrm>
            <a:off x="8842714" y="6500606"/>
            <a:ext cx="552644" cy="104645"/>
            <a:chOff x="3521300" y="154525"/>
            <a:chExt cx="1256175" cy="193500"/>
          </a:xfrm>
        </p:grpSpPr>
        <p:sp>
          <p:nvSpPr>
            <p:cNvPr id="1059" name="Google Shape;26962;p50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60" name="Google Shape;26963;p50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61" name="Google Shape;26964;p50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64" name="Google Shape;26965;p50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B8E35-4FEE-4645-8491-CA028CB2F532}" type="slidenum">
              <a:rPr lang="en-GB" altLang="en-US" smtClean="0"/>
            </a:fld>
            <a:endParaRPr lang="en-GB" altLang="en-US"/>
          </a:p>
        </p:txBody>
      </p:sp>
      <p:grpSp>
        <p:nvGrpSpPr>
          <p:cNvPr id="4" name="Google Shape;9980;p15"/>
          <p:cNvGrpSpPr/>
          <p:nvPr/>
        </p:nvGrpSpPr>
        <p:grpSpPr>
          <a:xfrm>
            <a:off x="339628" y="720006"/>
            <a:ext cx="9226542" cy="5418073"/>
            <a:chOff x="109200" y="76206"/>
            <a:chExt cx="8925600" cy="4258600"/>
          </a:xfrm>
          <a:solidFill>
            <a:srgbClr val="9D9D9D"/>
          </a:solidFill>
        </p:grpSpPr>
        <p:grpSp>
          <p:nvGrpSpPr>
            <p:cNvPr id="5" name="Google Shape;9981;p15"/>
            <p:cNvGrpSpPr/>
            <p:nvPr/>
          </p:nvGrpSpPr>
          <p:grpSpPr>
            <a:xfrm>
              <a:off x="109200" y="76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780" name="Google Shape;9982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81" name="Google Shape;9983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82" name="Google Shape;9984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83" name="Google Shape;9985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84" name="Google Shape;9986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85" name="Google Shape;9987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86" name="Google Shape;9988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87" name="Google Shape;9989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88" name="Google Shape;9990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89" name="Google Shape;9991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90" name="Google Shape;9992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91" name="Google Shape;9993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92" name="Google Shape;9994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93" name="Google Shape;9995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94" name="Google Shape;9996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95" name="Google Shape;9997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96" name="Google Shape;9998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97" name="Google Shape;9999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98" name="Google Shape;10000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99" name="Google Shape;10001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00" name="Google Shape;10002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01" name="Google Shape;10003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02" name="Google Shape;10004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03" name="Google Shape;10005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04" name="Google Shape;10006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05" name="Google Shape;10007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06" name="Google Shape;10008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07" name="Google Shape;10009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08" name="Google Shape;10010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09" name="Google Shape;10011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10" name="Google Shape;10012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11" name="Google Shape;10013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12" name="Google Shape;10014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13" name="Google Shape;10015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14" name="Google Shape;10016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15" name="Google Shape;10017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16" name="Google Shape;10018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17" name="Google Shape;10019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18" name="Google Shape;10020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19" name="Google Shape;10021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20" name="Google Shape;10022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21" name="Google Shape;10023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22" name="Google Shape;10024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23" name="Google Shape;10025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24" name="Google Shape;10026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25" name="Google Shape;10027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26" name="Google Shape;10028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27" name="Google Shape;10029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28" name="Google Shape;10030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29" name="Google Shape;10031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30" name="Google Shape;10032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31" name="Google Shape;10033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32" name="Google Shape;10034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33" name="Google Shape;10035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34" name="Google Shape;10036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35" name="Google Shape;10037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36" name="Google Shape;10038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37" name="Google Shape;10039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38" name="Google Shape;10040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39" name="Google Shape;10041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40" name="Google Shape;10042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41" name="Google Shape;10043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42" name="Google Shape;10044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43" name="Google Shape;10045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44" name="Google Shape;10046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45" name="Google Shape;10047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46" name="Google Shape;10048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47" name="Google Shape;10049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48" name="Google Shape;10050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49" name="Google Shape;10051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50" name="Google Shape;10052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51" name="Google Shape;10053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6" name="Google Shape;10054;p15"/>
            <p:cNvGrpSpPr/>
            <p:nvPr/>
          </p:nvGrpSpPr>
          <p:grpSpPr>
            <a:xfrm>
              <a:off x="109200" y="187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708" name="Google Shape;10055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09" name="Google Shape;10056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10" name="Google Shape;10057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11" name="Google Shape;10058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12" name="Google Shape;10059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13" name="Google Shape;10060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14" name="Google Shape;10061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15" name="Google Shape;10062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16" name="Google Shape;10063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17" name="Google Shape;10064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18" name="Google Shape;10065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19" name="Google Shape;10066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20" name="Google Shape;10067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21" name="Google Shape;10068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22" name="Google Shape;10069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23" name="Google Shape;10070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24" name="Google Shape;10071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25" name="Google Shape;10072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26" name="Google Shape;10073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27" name="Google Shape;10074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28" name="Google Shape;10075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29" name="Google Shape;10076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30" name="Google Shape;10077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31" name="Google Shape;10078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32" name="Google Shape;10079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33" name="Google Shape;10080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34" name="Google Shape;10081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35" name="Google Shape;10082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36" name="Google Shape;10083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37" name="Google Shape;10084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38" name="Google Shape;10085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39" name="Google Shape;10086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40" name="Google Shape;10087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41" name="Google Shape;10088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42" name="Google Shape;10089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43" name="Google Shape;10090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44" name="Google Shape;10091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45" name="Google Shape;10092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46" name="Google Shape;10093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47" name="Google Shape;10094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48" name="Google Shape;10095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49" name="Google Shape;10096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50" name="Google Shape;10097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51" name="Google Shape;10098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52" name="Google Shape;10099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53" name="Google Shape;10100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54" name="Google Shape;10101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55" name="Google Shape;10102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56" name="Google Shape;10103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57" name="Google Shape;10104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58" name="Google Shape;10105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59" name="Google Shape;10106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60" name="Google Shape;10107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61" name="Google Shape;10108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62" name="Google Shape;10109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63" name="Google Shape;10110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64" name="Google Shape;10111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65" name="Google Shape;10112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66" name="Google Shape;10113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67" name="Google Shape;10114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68" name="Google Shape;10115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69" name="Google Shape;10116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70" name="Google Shape;10117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71" name="Google Shape;10118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72" name="Google Shape;10119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73" name="Google Shape;10120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74" name="Google Shape;10121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75" name="Google Shape;10122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76" name="Google Shape;10123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77" name="Google Shape;10124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78" name="Google Shape;10125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79" name="Google Shape;10126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7" name="Google Shape;10127;p15"/>
            <p:cNvGrpSpPr/>
            <p:nvPr/>
          </p:nvGrpSpPr>
          <p:grpSpPr>
            <a:xfrm>
              <a:off x="109200" y="298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636" name="Google Shape;10128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37" name="Google Shape;10129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38" name="Google Shape;10130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39" name="Google Shape;10131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40" name="Google Shape;10132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41" name="Google Shape;10133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42" name="Google Shape;10134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43" name="Google Shape;10135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44" name="Google Shape;10136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45" name="Google Shape;10137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46" name="Google Shape;10138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47" name="Google Shape;10139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48" name="Google Shape;10140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49" name="Google Shape;10141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50" name="Google Shape;10142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51" name="Google Shape;10143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52" name="Google Shape;10144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53" name="Google Shape;10145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54" name="Google Shape;10146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55" name="Google Shape;10147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56" name="Google Shape;10148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57" name="Google Shape;10149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58" name="Google Shape;10150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59" name="Google Shape;10151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60" name="Google Shape;10152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61" name="Google Shape;10153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62" name="Google Shape;10154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63" name="Google Shape;10155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64" name="Google Shape;10156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65" name="Google Shape;10157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66" name="Google Shape;10158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67" name="Google Shape;10159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68" name="Google Shape;10160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69" name="Google Shape;10161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70" name="Google Shape;10162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71" name="Google Shape;10163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72" name="Google Shape;10164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73" name="Google Shape;10165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74" name="Google Shape;10166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75" name="Google Shape;10167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76" name="Google Shape;10168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77" name="Google Shape;10169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78" name="Google Shape;10170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79" name="Google Shape;10171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80" name="Google Shape;10172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81" name="Google Shape;10173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82" name="Google Shape;10174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83" name="Google Shape;10175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84" name="Google Shape;10176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85" name="Google Shape;10177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86" name="Google Shape;10178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87" name="Google Shape;10179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88" name="Google Shape;10180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89" name="Google Shape;10181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90" name="Google Shape;10182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91" name="Google Shape;10183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92" name="Google Shape;10184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93" name="Google Shape;10185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94" name="Google Shape;10186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95" name="Google Shape;10187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96" name="Google Shape;10188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97" name="Google Shape;10189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98" name="Google Shape;10190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99" name="Google Shape;10191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00" name="Google Shape;10192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01" name="Google Shape;10193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02" name="Google Shape;10194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03" name="Google Shape;10195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04" name="Google Shape;10196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05" name="Google Shape;10197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06" name="Google Shape;10198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07" name="Google Shape;10199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8" name="Google Shape;10200;p15"/>
            <p:cNvGrpSpPr/>
            <p:nvPr/>
          </p:nvGrpSpPr>
          <p:grpSpPr>
            <a:xfrm>
              <a:off x="109200" y="409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564" name="Google Shape;10201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65" name="Google Shape;10202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66" name="Google Shape;10203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67" name="Google Shape;10204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68" name="Google Shape;10205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69" name="Google Shape;10206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70" name="Google Shape;10207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71" name="Google Shape;10208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72" name="Google Shape;10209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73" name="Google Shape;10210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74" name="Google Shape;10211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75" name="Google Shape;10212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76" name="Google Shape;10213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77" name="Google Shape;10214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78" name="Google Shape;10215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79" name="Google Shape;10216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80" name="Google Shape;10217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81" name="Google Shape;10218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82" name="Google Shape;10219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83" name="Google Shape;10220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84" name="Google Shape;10221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85" name="Google Shape;10222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86" name="Google Shape;10223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87" name="Google Shape;10224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88" name="Google Shape;10225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89" name="Google Shape;10226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90" name="Google Shape;10227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91" name="Google Shape;10228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92" name="Google Shape;10229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93" name="Google Shape;10230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94" name="Google Shape;10231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95" name="Google Shape;10232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96" name="Google Shape;10233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97" name="Google Shape;10234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98" name="Google Shape;10235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99" name="Google Shape;10236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00" name="Google Shape;10237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01" name="Google Shape;10238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02" name="Google Shape;10239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03" name="Google Shape;10240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04" name="Google Shape;10241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05" name="Google Shape;10242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06" name="Google Shape;10243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07" name="Google Shape;10244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08" name="Google Shape;10245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09" name="Google Shape;10246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10" name="Google Shape;10247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11" name="Google Shape;10248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12" name="Google Shape;10249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13" name="Google Shape;10250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14" name="Google Shape;10251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15" name="Google Shape;10252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16" name="Google Shape;10253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17" name="Google Shape;10254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18" name="Google Shape;10255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19" name="Google Shape;10256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20" name="Google Shape;10257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21" name="Google Shape;10258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22" name="Google Shape;10259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23" name="Google Shape;10260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24" name="Google Shape;10261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25" name="Google Shape;10262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26" name="Google Shape;10263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27" name="Google Shape;10264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28" name="Google Shape;10265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29" name="Google Shape;10266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30" name="Google Shape;10267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31" name="Google Shape;10268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32" name="Google Shape;10269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33" name="Google Shape;10270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34" name="Google Shape;10271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35" name="Google Shape;10272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9" name="Google Shape;10273;p15"/>
            <p:cNvGrpSpPr/>
            <p:nvPr/>
          </p:nvGrpSpPr>
          <p:grpSpPr>
            <a:xfrm>
              <a:off x="109200" y="521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492" name="Google Shape;10274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93" name="Google Shape;10275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94" name="Google Shape;10276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95" name="Google Shape;10277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96" name="Google Shape;10278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97" name="Google Shape;10279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98" name="Google Shape;10280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99" name="Google Shape;10281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00" name="Google Shape;10282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01" name="Google Shape;10283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02" name="Google Shape;10284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03" name="Google Shape;10285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04" name="Google Shape;10286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05" name="Google Shape;10287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06" name="Google Shape;10288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07" name="Google Shape;10289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08" name="Google Shape;10290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09" name="Google Shape;10291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10" name="Google Shape;10292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11" name="Google Shape;10293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12" name="Google Shape;10294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13" name="Google Shape;10295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14" name="Google Shape;10296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15" name="Google Shape;10297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16" name="Google Shape;10298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17" name="Google Shape;10299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18" name="Google Shape;10300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19" name="Google Shape;10301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20" name="Google Shape;10302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21" name="Google Shape;10303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22" name="Google Shape;10304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23" name="Google Shape;10305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24" name="Google Shape;10306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25" name="Google Shape;10307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26" name="Google Shape;10308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27" name="Google Shape;10309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28" name="Google Shape;10310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29" name="Google Shape;10311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30" name="Google Shape;10312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31" name="Google Shape;10313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32" name="Google Shape;10314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33" name="Google Shape;10315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34" name="Google Shape;10316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35" name="Google Shape;10317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36" name="Google Shape;10318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37" name="Google Shape;10319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38" name="Google Shape;10320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39" name="Google Shape;10321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40" name="Google Shape;10322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41" name="Google Shape;10323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42" name="Google Shape;10324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43" name="Google Shape;10325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44" name="Google Shape;10326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45" name="Google Shape;10327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46" name="Google Shape;10328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47" name="Google Shape;10329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48" name="Google Shape;10330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49" name="Google Shape;10331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50" name="Google Shape;10332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51" name="Google Shape;10333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52" name="Google Shape;10334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53" name="Google Shape;10335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54" name="Google Shape;10336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55" name="Google Shape;10337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56" name="Google Shape;10338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57" name="Google Shape;10339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58" name="Google Shape;10340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59" name="Google Shape;10341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60" name="Google Shape;10342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61" name="Google Shape;10343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62" name="Google Shape;10344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63" name="Google Shape;10345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10" name="Google Shape;10346;p15"/>
            <p:cNvGrpSpPr/>
            <p:nvPr/>
          </p:nvGrpSpPr>
          <p:grpSpPr>
            <a:xfrm>
              <a:off x="109200" y="632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420" name="Google Shape;10347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21" name="Google Shape;10348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22" name="Google Shape;10349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23" name="Google Shape;10350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24" name="Google Shape;10351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25" name="Google Shape;10352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26" name="Google Shape;10353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27" name="Google Shape;10354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28" name="Google Shape;10355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29" name="Google Shape;10356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30" name="Google Shape;10357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31" name="Google Shape;10358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32" name="Google Shape;10359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33" name="Google Shape;10360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34" name="Google Shape;10361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35" name="Google Shape;10362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36" name="Google Shape;10363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37" name="Google Shape;10364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38" name="Google Shape;10365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39" name="Google Shape;10366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40" name="Google Shape;10367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41" name="Google Shape;10368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42" name="Google Shape;10369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43" name="Google Shape;10370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44" name="Google Shape;10371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45" name="Google Shape;10372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46" name="Google Shape;10373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47" name="Google Shape;10374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48" name="Google Shape;10375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49" name="Google Shape;10376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50" name="Google Shape;10377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51" name="Google Shape;10378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52" name="Google Shape;10379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53" name="Google Shape;10380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54" name="Google Shape;10381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55" name="Google Shape;10382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56" name="Google Shape;10383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57" name="Google Shape;10384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58" name="Google Shape;10385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59" name="Google Shape;10386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60" name="Google Shape;10387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61" name="Google Shape;10388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62" name="Google Shape;10389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63" name="Google Shape;10390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64" name="Google Shape;10391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65" name="Google Shape;10392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66" name="Google Shape;10393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67" name="Google Shape;10394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68" name="Google Shape;10395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69" name="Google Shape;10396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70" name="Google Shape;10397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71" name="Google Shape;10398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72" name="Google Shape;10399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73" name="Google Shape;10400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74" name="Google Shape;10401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75" name="Google Shape;10402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76" name="Google Shape;10403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77" name="Google Shape;10404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78" name="Google Shape;10405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79" name="Google Shape;10406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80" name="Google Shape;10407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81" name="Google Shape;10408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82" name="Google Shape;10409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83" name="Google Shape;10410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84" name="Google Shape;10411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85" name="Google Shape;10412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86" name="Google Shape;10413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87" name="Google Shape;10414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88" name="Google Shape;10415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89" name="Google Shape;10416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90" name="Google Shape;10417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91" name="Google Shape;10418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11" name="Google Shape;10419;p15"/>
            <p:cNvGrpSpPr/>
            <p:nvPr/>
          </p:nvGrpSpPr>
          <p:grpSpPr>
            <a:xfrm>
              <a:off x="109200" y="743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348" name="Google Shape;10420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49" name="Google Shape;10421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50" name="Google Shape;10422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51" name="Google Shape;10423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52" name="Google Shape;10424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53" name="Google Shape;10425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54" name="Google Shape;10426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55" name="Google Shape;10427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56" name="Google Shape;10428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57" name="Google Shape;10429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58" name="Google Shape;10430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59" name="Google Shape;10431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60" name="Google Shape;10432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61" name="Google Shape;10433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62" name="Google Shape;10434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63" name="Google Shape;10435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64" name="Google Shape;10436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65" name="Google Shape;10437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66" name="Google Shape;10438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67" name="Google Shape;10439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68" name="Google Shape;10440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69" name="Google Shape;10441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70" name="Google Shape;10442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71" name="Google Shape;10443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72" name="Google Shape;10444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73" name="Google Shape;10445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74" name="Google Shape;10446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75" name="Google Shape;10447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76" name="Google Shape;10448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77" name="Google Shape;10449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78" name="Google Shape;10450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79" name="Google Shape;10451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80" name="Google Shape;10452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81" name="Google Shape;10453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82" name="Google Shape;10454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83" name="Google Shape;10455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84" name="Google Shape;10456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85" name="Google Shape;10457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86" name="Google Shape;10458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87" name="Google Shape;10459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88" name="Google Shape;10460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89" name="Google Shape;10461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90" name="Google Shape;10462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91" name="Google Shape;10463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92" name="Google Shape;10464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93" name="Google Shape;10465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94" name="Google Shape;10466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95" name="Google Shape;10467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96" name="Google Shape;10468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97" name="Google Shape;10469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98" name="Google Shape;10470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99" name="Google Shape;10471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00" name="Google Shape;10472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01" name="Google Shape;10473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02" name="Google Shape;10474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03" name="Google Shape;10475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04" name="Google Shape;10476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05" name="Google Shape;10477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06" name="Google Shape;10478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07" name="Google Shape;10479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08" name="Google Shape;10480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09" name="Google Shape;10481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10" name="Google Shape;10482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11" name="Google Shape;10483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12" name="Google Shape;10484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13" name="Google Shape;10485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14" name="Google Shape;10486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15" name="Google Shape;10487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16" name="Google Shape;10488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17" name="Google Shape;10489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18" name="Google Shape;10490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19" name="Google Shape;10491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12" name="Google Shape;10492;p15"/>
            <p:cNvGrpSpPr/>
            <p:nvPr/>
          </p:nvGrpSpPr>
          <p:grpSpPr>
            <a:xfrm>
              <a:off x="109200" y="854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276" name="Google Shape;10493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77" name="Google Shape;10494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78" name="Google Shape;10495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79" name="Google Shape;10496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80" name="Google Shape;10497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81" name="Google Shape;10498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82" name="Google Shape;10499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83" name="Google Shape;10500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84" name="Google Shape;10501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85" name="Google Shape;10502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86" name="Google Shape;10503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87" name="Google Shape;10504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88" name="Google Shape;10505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89" name="Google Shape;10506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90" name="Google Shape;10507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91" name="Google Shape;10508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92" name="Google Shape;10509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93" name="Google Shape;10510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94" name="Google Shape;10511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95" name="Google Shape;10512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96" name="Google Shape;10513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97" name="Google Shape;10514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98" name="Google Shape;10515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99" name="Google Shape;10516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00" name="Google Shape;10517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01" name="Google Shape;10518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02" name="Google Shape;10519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03" name="Google Shape;10520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04" name="Google Shape;10521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05" name="Google Shape;10522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06" name="Google Shape;10523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07" name="Google Shape;10524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08" name="Google Shape;10525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09" name="Google Shape;10526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10" name="Google Shape;10527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11" name="Google Shape;10528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12" name="Google Shape;10529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13" name="Google Shape;10530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14" name="Google Shape;10531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15" name="Google Shape;10532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16" name="Google Shape;10533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17" name="Google Shape;10534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18" name="Google Shape;10535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19" name="Google Shape;10536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20" name="Google Shape;10537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21" name="Google Shape;10538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22" name="Google Shape;10539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23" name="Google Shape;10540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24" name="Google Shape;10541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25" name="Google Shape;10542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26" name="Google Shape;10543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27" name="Google Shape;10544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28" name="Google Shape;10545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29" name="Google Shape;10546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30" name="Google Shape;10547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31" name="Google Shape;10548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32" name="Google Shape;10549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33" name="Google Shape;10550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34" name="Google Shape;10551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35" name="Google Shape;10552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36" name="Google Shape;10553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37" name="Google Shape;10554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38" name="Google Shape;10555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39" name="Google Shape;10556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40" name="Google Shape;10557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41" name="Google Shape;10558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42" name="Google Shape;10559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43" name="Google Shape;10560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44" name="Google Shape;10561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45" name="Google Shape;10562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46" name="Google Shape;10563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47" name="Google Shape;10564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13" name="Google Shape;10565;p15"/>
            <p:cNvGrpSpPr/>
            <p:nvPr/>
          </p:nvGrpSpPr>
          <p:grpSpPr>
            <a:xfrm>
              <a:off x="109200" y="965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204" name="Google Shape;10566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05" name="Google Shape;10567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06" name="Google Shape;10568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07" name="Google Shape;10569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08" name="Google Shape;10570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09" name="Google Shape;10571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10" name="Google Shape;10572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11" name="Google Shape;10573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12" name="Google Shape;10574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13" name="Google Shape;10575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14" name="Google Shape;10576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15" name="Google Shape;10577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16" name="Google Shape;10578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17" name="Google Shape;10579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18" name="Google Shape;10580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19" name="Google Shape;10581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20" name="Google Shape;10582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21" name="Google Shape;10583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22" name="Google Shape;10584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23" name="Google Shape;10585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24" name="Google Shape;10586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25" name="Google Shape;10587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26" name="Google Shape;10588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27" name="Google Shape;10589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28" name="Google Shape;10590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29" name="Google Shape;10591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30" name="Google Shape;10592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31" name="Google Shape;10593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32" name="Google Shape;10594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33" name="Google Shape;10595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34" name="Google Shape;10596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35" name="Google Shape;10597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36" name="Google Shape;10598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37" name="Google Shape;10599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38" name="Google Shape;10600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39" name="Google Shape;10601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40" name="Google Shape;10602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41" name="Google Shape;10603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42" name="Google Shape;10604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43" name="Google Shape;10605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44" name="Google Shape;10606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45" name="Google Shape;10607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46" name="Google Shape;10608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47" name="Google Shape;10609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48" name="Google Shape;10610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49" name="Google Shape;10611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50" name="Google Shape;10612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51" name="Google Shape;10613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52" name="Google Shape;10614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53" name="Google Shape;10615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54" name="Google Shape;10616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55" name="Google Shape;10617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56" name="Google Shape;10618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57" name="Google Shape;10619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58" name="Google Shape;10620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59" name="Google Shape;10621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60" name="Google Shape;10622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61" name="Google Shape;10623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62" name="Google Shape;10624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63" name="Google Shape;10625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64" name="Google Shape;10626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65" name="Google Shape;10627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66" name="Google Shape;10628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67" name="Google Shape;10629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68" name="Google Shape;10630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69" name="Google Shape;10631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70" name="Google Shape;10632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71" name="Google Shape;10633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72" name="Google Shape;10634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73" name="Google Shape;10635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74" name="Google Shape;10636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75" name="Google Shape;10637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14" name="Google Shape;10638;p15"/>
            <p:cNvGrpSpPr/>
            <p:nvPr/>
          </p:nvGrpSpPr>
          <p:grpSpPr>
            <a:xfrm>
              <a:off x="109200" y="1077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132" name="Google Shape;10639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33" name="Google Shape;10640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34" name="Google Shape;10641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35" name="Google Shape;10642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36" name="Google Shape;10643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37" name="Google Shape;10644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38" name="Google Shape;10645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39" name="Google Shape;10646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40" name="Google Shape;10647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41" name="Google Shape;10648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42" name="Google Shape;10649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43" name="Google Shape;10650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44" name="Google Shape;10651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45" name="Google Shape;10652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46" name="Google Shape;10653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47" name="Google Shape;10654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48" name="Google Shape;10655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49" name="Google Shape;10656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50" name="Google Shape;10657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51" name="Google Shape;10658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52" name="Google Shape;10659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53" name="Google Shape;10660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54" name="Google Shape;10661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55" name="Google Shape;10662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56" name="Google Shape;10663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57" name="Google Shape;10664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58" name="Google Shape;10665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59" name="Google Shape;10666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60" name="Google Shape;10667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61" name="Google Shape;10668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62" name="Google Shape;10669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63" name="Google Shape;10670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64" name="Google Shape;10671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65" name="Google Shape;10672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66" name="Google Shape;10673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67" name="Google Shape;10674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68" name="Google Shape;10675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69" name="Google Shape;10676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70" name="Google Shape;10677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71" name="Google Shape;10678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72" name="Google Shape;10679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73" name="Google Shape;10680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74" name="Google Shape;10681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75" name="Google Shape;10682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76" name="Google Shape;10683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77" name="Google Shape;10684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78" name="Google Shape;10685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79" name="Google Shape;10686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80" name="Google Shape;10687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81" name="Google Shape;10688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82" name="Google Shape;10689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83" name="Google Shape;10690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84" name="Google Shape;10691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85" name="Google Shape;10692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86" name="Google Shape;10693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87" name="Google Shape;10694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88" name="Google Shape;10695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89" name="Google Shape;10696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90" name="Google Shape;10697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91" name="Google Shape;10698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92" name="Google Shape;10699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93" name="Google Shape;10700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94" name="Google Shape;10701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95" name="Google Shape;10702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96" name="Google Shape;10703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97" name="Google Shape;10704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98" name="Google Shape;10705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99" name="Google Shape;10706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00" name="Google Shape;10707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01" name="Google Shape;10708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02" name="Google Shape;10709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03" name="Google Shape;10710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15" name="Google Shape;10711;p15"/>
            <p:cNvGrpSpPr/>
            <p:nvPr/>
          </p:nvGrpSpPr>
          <p:grpSpPr>
            <a:xfrm>
              <a:off x="109200" y="1188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060" name="Google Shape;10712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61" name="Google Shape;10713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62" name="Google Shape;10714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63" name="Google Shape;10715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64" name="Google Shape;10716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65" name="Google Shape;10717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66" name="Google Shape;10718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67" name="Google Shape;10719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68" name="Google Shape;10720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69" name="Google Shape;10721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70" name="Google Shape;10722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71" name="Google Shape;10723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72" name="Google Shape;10724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73" name="Google Shape;10725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74" name="Google Shape;10726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75" name="Google Shape;10727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76" name="Google Shape;10728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77" name="Google Shape;10729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78" name="Google Shape;10730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79" name="Google Shape;10731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80" name="Google Shape;10732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81" name="Google Shape;10733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82" name="Google Shape;10734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83" name="Google Shape;10735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84" name="Google Shape;10736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85" name="Google Shape;10737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86" name="Google Shape;10738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87" name="Google Shape;10739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88" name="Google Shape;10740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89" name="Google Shape;10741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90" name="Google Shape;10742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91" name="Google Shape;10743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92" name="Google Shape;10744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93" name="Google Shape;10745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94" name="Google Shape;10746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95" name="Google Shape;10747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96" name="Google Shape;10748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97" name="Google Shape;10749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98" name="Google Shape;10750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99" name="Google Shape;10751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00" name="Google Shape;10752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01" name="Google Shape;10753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02" name="Google Shape;10754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03" name="Google Shape;10755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04" name="Google Shape;10756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05" name="Google Shape;10757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06" name="Google Shape;10758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07" name="Google Shape;10759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08" name="Google Shape;10760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09" name="Google Shape;10761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10" name="Google Shape;10762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11" name="Google Shape;10763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12" name="Google Shape;10764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13" name="Google Shape;10765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14" name="Google Shape;10766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15" name="Google Shape;10767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16" name="Google Shape;10768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17" name="Google Shape;10769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18" name="Google Shape;10770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19" name="Google Shape;10771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20" name="Google Shape;10772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21" name="Google Shape;10773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22" name="Google Shape;10774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23" name="Google Shape;10775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24" name="Google Shape;10776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25" name="Google Shape;10777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26" name="Google Shape;10778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27" name="Google Shape;10779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28" name="Google Shape;10780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29" name="Google Shape;10781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30" name="Google Shape;10782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31" name="Google Shape;10783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16" name="Google Shape;10784;p15"/>
            <p:cNvGrpSpPr/>
            <p:nvPr/>
          </p:nvGrpSpPr>
          <p:grpSpPr>
            <a:xfrm>
              <a:off x="109200" y="1299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988" name="Google Shape;10785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89" name="Google Shape;10786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90" name="Google Shape;10787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91" name="Google Shape;10788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92" name="Google Shape;10789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93" name="Google Shape;10790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94" name="Google Shape;10791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95" name="Google Shape;10792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96" name="Google Shape;10793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97" name="Google Shape;10794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98" name="Google Shape;10795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99" name="Google Shape;10796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00" name="Google Shape;10797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01" name="Google Shape;10798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02" name="Google Shape;10799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03" name="Google Shape;10800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04" name="Google Shape;10801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05" name="Google Shape;10802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06" name="Google Shape;10803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07" name="Google Shape;10804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08" name="Google Shape;10805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09" name="Google Shape;10806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10" name="Google Shape;10807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11" name="Google Shape;10808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12" name="Google Shape;10809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13" name="Google Shape;10810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14" name="Google Shape;10811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15" name="Google Shape;10812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16" name="Google Shape;10813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17" name="Google Shape;10814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18" name="Google Shape;10815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19" name="Google Shape;10816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20" name="Google Shape;10817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21" name="Google Shape;10818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22" name="Google Shape;10819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23" name="Google Shape;10820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24" name="Google Shape;10821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25" name="Google Shape;10822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26" name="Google Shape;10823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27" name="Google Shape;10824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28" name="Google Shape;10825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29" name="Google Shape;10826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30" name="Google Shape;10827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31" name="Google Shape;10828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32" name="Google Shape;10829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33" name="Google Shape;10830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34" name="Google Shape;10831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35" name="Google Shape;10832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36" name="Google Shape;10833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37" name="Google Shape;10834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38" name="Google Shape;10835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39" name="Google Shape;10836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40" name="Google Shape;10837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41" name="Google Shape;10838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42" name="Google Shape;10839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43" name="Google Shape;10840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44" name="Google Shape;10841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45" name="Google Shape;10842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46" name="Google Shape;10843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47" name="Google Shape;10844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48" name="Google Shape;10845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49" name="Google Shape;10846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50" name="Google Shape;10847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51" name="Google Shape;10848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52" name="Google Shape;10849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53" name="Google Shape;10850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54" name="Google Shape;10851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55" name="Google Shape;10852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56" name="Google Shape;10853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57" name="Google Shape;10854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58" name="Google Shape;10855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59" name="Google Shape;10856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17" name="Google Shape;10857;p15"/>
            <p:cNvGrpSpPr/>
            <p:nvPr/>
          </p:nvGrpSpPr>
          <p:grpSpPr>
            <a:xfrm>
              <a:off x="109200" y="1410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916" name="Google Shape;10858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17" name="Google Shape;10859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18" name="Google Shape;10860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19" name="Google Shape;10861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20" name="Google Shape;10862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21" name="Google Shape;10863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22" name="Google Shape;10864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23" name="Google Shape;10865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24" name="Google Shape;10866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25" name="Google Shape;10867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26" name="Google Shape;10868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27" name="Google Shape;10869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28" name="Google Shape;10870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29" name="Google Shape;10871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30" name="Google Shape;10872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31" name="Google Shape;10873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32" name="Google Shape;10874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33" name="Google Shape;10875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34" name="Google Shape;10876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35" name="Google Shape;10877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36" name="Google Shape;10878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37" name="Google Shape;10879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38" name="Google Shape;10880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39" name="Google Shape;10881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40" name="Google Shape;10882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41" name="Google Shape;10883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42" name="Google Shape;10884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43" name="Google Shape;10885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44" name="Google Shape;10886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45" name="Google Shape;10887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46" name="Google Shape;10888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47" name="Google Shape;10889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48" name="Google Shape;10890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49" name="Google Shape;10891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50" name="Google Shape;10892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51" name="Google Shape;10893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52" name="Google Shape;10894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53" name="Google Shape;10895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54" name="Google Shape;10896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55" name="Google Shape;10897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56" name="Google Shape;10898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57" name="Google Shape;10899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58" name="Google Shape;10900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59" name="Google Shape;10901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60" name="Google Shape;10902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61" name="Google Shape;10903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62" name="Google Shape;10904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63" name="Google Shape;10905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64" name="Google Shape;10906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65" name="Google Shape;10907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66" name="Google Shape;10908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67" name="Google Shape;10909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68" name="Google Shape;10910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69" name="Google Shape;10911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70" name="Google Shape;10912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71" name="Google Shape;10913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72" name="Google Shape;10914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73" name="Google Shape;10915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74" name="Google Shape;10916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75" name="Google Shape;10917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76" name="Google Shape;10918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77" name="Google Shape;10919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78" name="Google Shape;10920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79" name="Google Shape;10921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80" name="Google Shape;10922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81" name="Google Shape;10923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82" name="Google Shape;10924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83" name="Google Shape;10925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84" name="Google Shape;10926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85" name="Google Shape;10927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86" name="Google Shape;10928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87" name="Google Shape;10929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18" name="Google Shape;10930;p15"/>
            <p:cNvGrpSpPr/>
            <p:nvPr/>
          </p:nvGrpSpPr>
          <p:grpSpPr>
            <a:xfrm>
              <a:off x="109200" y="1521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844" name="Google Shape;10931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45" name="Google Shape;10932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46" name="Google Shape;10933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47" name="Google Shape;10934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48" name="Google Shape;10935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49" name="Google Shape;10936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50" name="Google Shape;10937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51" name="Google Shape;10938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52" name="Google Shape;10939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53" name="Google Shape;10940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54" name="Google Shape;10941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55" name="Google Shape;10942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56" name="Google Shape;10943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57" name="Google Shape;10944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58" name="Google Shape;10945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59" name="Google Shape;10946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60" name="Google Shape;10947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61" name="Google Shape;10948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62" name="Google Shape;10949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63" name="Google Shape;10950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64" name="Google Shape;10951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65" name="Google Shape;10952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66" name="Google Shape;10953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67" name="Google Shape;10954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68" name="Google Shape;10955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69" name="Google Shape;10956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70" name="Google Shape;10957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71" name="Google Shape;10958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72" name="Google Shape;10959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73" name="Google Shape;10960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74" name="Google Shape;10961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75" name="Google Shape;10962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76" name="Google Shape;10963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77" name="Google Shape;10964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78" name="Google Shape;10965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79" name="Google Shape;10966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80" name="Google Shape;10967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81" name="Google Shape;10968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82" name="Google Shape;10969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83" name="Google Shape;10970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84" name="Google Shape;10971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85" name="Google Shape;10972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86" name="Google Shape;10973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87" name="Google Shape;10974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88" name="Google Shape;10975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89" name="Google Shape;10976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90" name="Google Shape;10977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91" name="Google Shape;10978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92" name="Google Shape;10979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93" name="Google Shape;10980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94" name="Google Shape;10981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95" name="Google Shape;10982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96" name="Google Shape;10983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97" name="Google Shape;10984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98" name="Google Shape;10985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99" name="Google Shape;10986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00" name="Google Shape;10987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01" name="Google Shape;10988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02" name="Google Shape;10989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03" name="Google Shape;10990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04" name="Google Shape;10991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05" name="Google Shape;10992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06" name="Google Shape;10993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07" name="Google Shape;10994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08" name="Google Shape;10995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09" name="Google Shape;10996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10" name="Google Shape;10997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11" name="Google Shape;10998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12" name="Google Shape;10999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13" name="Google Shape;11000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14" name="Google Shape;11001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15" name="Google Shape;11002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19" name="Google Shape;11003;p15"/>
            <p:cNvGrpSpPr/>
            <p:nvPr/>
          </p:nvGrpSpPr>
          <p:grpSpPr>
            <a:xfrm>
              <a:off x="109200" y="1633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772" name="Google Shape;11004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73" name="Google Shape;11005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74" name="Google Shape;11006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75" name="Google Shape;11007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76" name="Google Shape;11008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77" name="Google Shape;11009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78" name="Google Shape;11010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79" name="Google Shape;11011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80" name="Google Shape;11012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81" name="Google Shape;11013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82" name="Google Shape;11014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83" name="Google Shape;11015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84" name="Google Shape;11016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85" name="Google Shape;11017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86" name="Google Shape;11018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87" name="Google Shape;11019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88" name="Google Shape;11020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89" name="Google Shape;11021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90" name="Google Shape;11022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91" name="Google Shape;11023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92" name="Google Shape;11024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93" name="Google Shape;11025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94" name="Google Shape;11026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95" name="Google Shape;11027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96" name="Google Shape;11028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97" name="Google Shape;11029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98" name="Google Shape;11030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99" name="Google Shape;11031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00" name="Google Shape;11032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01" name="Google Shape;11033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02" name="Google Shape;11034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03" name="Google Shape;11035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04" name="Google Shape;11036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05" name="Google Shape;11037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06" name="Google Shape;11038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07" name="Google Shape;11039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08" name="Google Shape;11040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09" name="Google Shape;11041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10" name="Google Shape;11042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11" name="Google Shape;11043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12" name="Google Shape;11044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13" name="Google Shape;11045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14" name="Google Shape;11046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15" name="Google Shape;11047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16" name="Google Shape;11048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17" name="Google Shape;11049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18" name="Google Shape;11050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19" name="Google Shape;11051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20" name="Google Shape;11052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21" name="Google Shape;11053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22" name="Google Shape;11054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23" name="Google Shape;11055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24" name="Google Shape;11056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25" name="Google Shape;11057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26" name="Google Shape;11058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27" name="Google Shape;11059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28" name="Google Shape;11060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29" name="Google Shape;11061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30" name="Google Shape;11062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31" name="Google Shape;11063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32" name="Google Shape;11064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33" name="Google Shape;11065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34" name="Google Shape;11066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35" name="Google Shape;11067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36" name="Google Shape;11068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37" name="Google Shape;11069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38" name="Google Shape;11070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39" name="Google Shape;11071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40" name="Google Shape;11072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41" name="Google Shape;11073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42" name="Google Shape;11074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43" name="Google Shape;11075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20" name="Google Shape;11076;p15"/>
            <p:cNvGrpSpPr/>
            <p:nvPr/>
          </p:nvGrpSpPr>
          <p:grpSpPr>
            <a:xfrm>
              <a:off x="109200" y="1744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700" name="Google Shape;11077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01" name="Google Shape;11078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02" name="Google Shape;11079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03" name="Google Shape;11080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04" name="Google Shape;11081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05" name="Google Shape;11082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06" name="Google Shape;11083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07" name="Google Shape;11084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08" name="Google Shape;11085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09" name="Google Shape;11086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10" name="Google Shape;11087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11" name="Google Shape;11088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12" name="Google Shape;11089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13" name="Google Shape;11090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14" name="Google Shape;11091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15" name="Google Shape;11092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16" name="Google Shape;11093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17" name="Google Shape;11094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18" name="Google Shape;11095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19" name="Google Shape;11096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20" name="Google Shape;11097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21" name="Google Shape;11098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22" name="Google Shape;11099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23" name="Google Shape;11100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24" name="Google Shape;11101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25" name="Google Shape;11102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26" name="Google Shape;11103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27" name="Google Shape;11104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28" name="Google Shape;11105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29" name="Google Shape;11106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30" name="Google Shape;11107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31" name="Google Shape;11108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32" name="Google Shape;11109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33" name="Google Shape;11110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34" name="Google Shape;11111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35" name="Google Shape;11112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36" name="Google Shape;11113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37" name="Google Shape;11114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38" name="Google Shape;11115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39" name="Google Shape;11116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40" name="Google Shape;11117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41" name="Google Shape;11118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42" name="Google Shape;11119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43" name="Google Shape;11120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44" name="Google Shape;11121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45" name="Google Shape;11122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46" name="Google Shape;11123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47" name="Google Shape;11124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48" name="Google Shape;11125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49" name="Google Shape;11126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50" name="Google Shape;11127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51" name="Google Shape;11128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52" name="Google Shape;11129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53" name="Google Shape;11130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54" name="Google Shape;11131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55" name="Google Shape;11132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56" name="Google Shape;11133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57" name="Google Shape;11134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58" name="Google Shape;11135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59" name="Google Shape;11136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60" name="Google Shape;11137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61" name="Google Shape;11138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62" name="Google Shape;11139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63" name="Google Shape;11140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64" name="Google Shape;11141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65" name="Google Shape;11142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66" name="Google Shape;11143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67" name="Google Shape;11144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68" name="Google Shape;11145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69" name="Google Shape;11146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70" name="Google Shape;11147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71" name="Google Shape;11148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21" name="Google Shape;11149;p15"/>
            <p:cNvGrpSpPr/>
            <p:nvPr/>
          </p:nvGrpSpPr>
          <p:grpSpPr>
            <a:xfrm>
              <a:off x="109200" y="1855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628" name="Google Shape;11150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29" name="Google Shape;11151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30" name="Google Shape;11152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31" name="Google Shape;11153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32" name="Google Shape;11154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33" name="Google Shape;11155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34" name="Google Shape;11156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35" name="Google Shape;11157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36" name="Google Shape;11158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37" name="Google Shape;11159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38" name="Google Shape;11160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39" name="Google Shape;11161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40" name="Google Shape;11162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41" name="Google Shape;11163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42" name="Google Shape;11164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43" name="Google Shape;11165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44" name="Google Shape;11166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45" name="Google Shape;11167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46" name="Google Shape;11168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47" name="Google Shape;11169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48" name="Google Shape;11170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49" name="Google Shape;11171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50" name="Google Shape;11172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51" name="Google Shape;11173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52" name="Google Shape;11174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53" name="Google Shape;11175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54" name="Google Shape;11176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55" name="Google Shape;11177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56" name="Google Shape;11178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57" name="Google Shape;11179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58" name="Google Shape;11180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59" name="Google Shape;11181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60" name="Google Shape;11182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61" name="Google Shape;11183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62" name="Google Shape;11184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63" name="Google Shape;11185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64" name="Google Shape;11186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65" name="Google Shape;11187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66" name="Google Shape;11188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67" name="Google Shape;11189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68" name="Google Shape;11190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69" name="Google Shape;11191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70" name="Google Shape;11192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71" name="Google Shape;11193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72" name="Google Shape;11194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73" name="Google Shape;11195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74" name="Google Shape;11196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75" name="Google Shape;11197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76" name="Google Shape;11198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77" name="Google Shape;11199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78" name="Google Shape;11200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79" name="Google Shape;11201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80" name="Google Shape;11202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81" name="Google Shape;11203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82" name="Google Shape;11204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83" name="Google Shape;11205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84" name="Google Shape;11206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85" name="Google Shape;11207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86" name="Google Shape;11208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87" name="Google Shape;11209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88" name="Google Shape;11210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89" name="Google Shape;11211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90" name="Google Shape;11212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91" name="Google Shape;11213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92" name="Google Shape;11214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93" name="Google Shape;11215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94" name="Google Shape;11216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95" name="Google Shape;11217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96" name="Google Shape;11218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97" name="Google Shape;11219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98" name="Google Shape;11220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99" name="Google Shape;11221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22" name="Google Shape;11222;p15"/>
            <p:cNvGrpSpPr/>
            <p:nvPr/>
          </p:nvGrpSpPr>
          <p:grpSpPr>
            <a:xfrm>
              <a:off x="109200" y="1966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556" name="Google Shape;11223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57" name="Google Shape;11224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58" name="Google Shape;11225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59" name="Google Shape;11226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60" name="Google Shape;11227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61" name="Google Shape;11228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62" name="Google Shape;11229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63" name="Google Shape;11230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64" name="Google Shape;11231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65" name="Google Shape;11232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66" name="Google Shape;11233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67" name="Google Shape;11234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68" name="Google Shape;11235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69" name="Google Shape;11236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70" name="Google Shape;11237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71" name="Google Shape;11238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72" name="Google Shape;11239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73" name="Google Shape;11240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74" name="Google Shape;11241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75" name="Google Shape;11242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76" name="Google Shape;11243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77" name="Google Shape;11244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78" name="Google Shape;11245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79" name="Google Shape;11246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80" name="Google Shape;11247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81" name="Google Shape;11248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82" name="Google Shape;11249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83" name="Google Shape;11250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84" name="Google Shape;11251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85" name="Google Shape;11252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86" name="Google Shape;11253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87" name="Google Shape;11254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88" name="Google Shape;11255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89" name="Google Shape;11256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90" name="Google Shape;11257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91" name="Google Shape;11258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92" name="Google Shape;11259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93" name="Google Shape;11260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94" name="Google Shape;11261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95" name="Google Shape;11262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96" name="Google Shape;11263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97" name="Google Shape;11264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98" name="Google Shape;11265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99" name="Google Shape;11266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00" name="Google Shape;11267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01" name="Google Shape;11268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02" name="Google Shape;11269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03" name="Google Shape;11270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04" name="Google Shape;11271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05" name="Google Shape;11272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06" name="Google Shape;11273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07" name="Google Shape;11274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08" name="Google Shape;11275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09" name="Google Shape;11276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10" name="Google Shape;11277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11" name="Google Shape;11278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12" name="Google Shape;11279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13" name="Google Shape;11280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14" name="Google Shape;11281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15" name="Google Shape;11282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16" name="Google Shape;11283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17" name="Google Shape;11284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18" name="Google Shape;11285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19" name="Google Shape;11286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20" name="Google Shape;11287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21" name="Google Shape;11288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22" name="Google Shape;11289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23" name="Google Shape;11290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24" name="Google Shape;11291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25" name="Google Shape;11292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26" name="Google Shape;11293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27" name="Google Shape;11294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23" name="Google Shape;11295;p15"/>
            <p:cNvGrpSpPr/>
            <p:nvPr/>
          </p:nvGrpSpPr>
          <p:grpSpPr>
            <a:xfrm>
              <a:off x="109200" y="2077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484" name="Google Shape;11296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85" name="Google Shape;11297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86" name="Google Shape;11298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87" name="Google Shape;11299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88" name="Google Shape;11300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89" name="Google Shape;11301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90" name="Google Shape;11302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91" name="Google Shape;11303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92" name="Google Shape;11304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93" name="Google Shape;11305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94" name="Google Shape;11306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95" name="Google Shape;11307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96" name="Google Shape;11308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97" name="Google Shape;11309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98" name="Google Shape;11310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99" name="Google Shape;11311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00" name="Google Shape;11312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01" name="Google Shape;11313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02" name="Google Shape;11314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03" name="Google Shape;11315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04" name="Google Shape;11316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05" name="Google Shape;11317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06" name="Google Shape;11318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07" name="Google Shape;11319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08" name="Google Shape;11320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09" name="Google Shape;11321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10" name="Google Shape;11322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11" name="Google Shape;11323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12" name="Google Shape;11324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13" name="Google Shape;11325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14" name="Google Shape;11326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15" name="Google Shape;11327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16" name="Google Shape;11328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17" name="Google Shape;11329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18" name="Google Shape;11330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19" name="Google Shape;11331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20" name="Google Shape;11332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21" name="Google Shape;11333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22" name="Google Shape;11334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23" name="Google Shape;11335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24" name="Google Shape;11336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25" name="Google Shape;11337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26" name="Google Shape;11338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27" name="Google Shape;11339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28" name="Google Shape;11340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29" name="Google Shape;11341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30" name="Google Shape;11342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31" name="Google Shape;11343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32" name="Google Shape;11344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33" name="Google Shape;11345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34" name="Google Shape;11346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35" name="Google Shape;11347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36" name="Google Shape;11348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37" name="Google Shape;11349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38" name="Google Shape;11350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39" name="Google Shape;11351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40" name="Google Shape;11352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41" name="Google Shape;11353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42" name="Google Shape;11354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43" name="Google Shape;11355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44" name="Google Shape;11356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45" name="Google Shape;11357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46" name="Google Shape;11358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47" name="Google Shape;11359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48" name="Google Shape;11360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49" name="Google Shape;11361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50" name="Google Shape;11362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51" name="Google Shape;11363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52" name="Google Shape;11364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53" name="Google Shape;11365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54" name="Google Shape;11366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55" name="Google Shape;11367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24" name="Google Shape;11368;p15"/>
            <p:cNvGrpSpPr/>
            <p:nvPr/>
          </p:nvGrpSpPr>
          <p:grpSpPr>
            <a:xfrm>
              <a:off x="109200" y="2189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412" name="Google Shape;11369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13" name="Google Shape;11370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14" name="Google Shape;11371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15" name="Google Shape;11372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16" name="Google Shape;11373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17" name="Google Shape;11374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18" name="Google Shape;11375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19" name="Google Shape;11376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20" name="Google Shape;11377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21" name="Google Shape;11378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22" name="Google Shape;11379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23" name="Google Shape;11380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24" name="Google Shape;11381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25" name="Google Shape;11382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26" name="Google Shape;11383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27" name="Google Shape;11384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28" name="Google Shape;11385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29" name="Google Shape;11386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30" name="Google Shape;11387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31" name="Google Shape;11388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32" name="Google Shape;11389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33" name="Google Shape;11390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34" name="Google Shape;11391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35" name="Google Shape;11392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36" name="Google Shape;11393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37" name="Google Shape;11394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38" name="Google Shape;11395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39" name="Google Shape;11396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40" name="Google Shape;11397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41" name="Google Shape;11398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42" name="Google Shape;11399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43" name="Google Shape;11400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44" name="Google Shape;11401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45" name="Google Shape;11402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46" name="Google Shape;11403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47" name="Google Shape;11404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48" name="Google Shape;11405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49" name="Google Shape;11406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50" name="Google Shape;11407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51" name="Google Shape;11408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52" name="Google Shape;11409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53" name="Google Shape;11410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54" name="Google Shape;11411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55" name="Google Shape;11412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56" name="Google Shape;11413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57" name="Google Shape;11414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58" name="Google Shape;11415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59" name="Google Shape;11416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60" name="Google Shape;11417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61" name="Google Shape;11418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62" name="Google Shape;11419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63" name="Google Shape;11420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64" name="Google Shape;11421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65" name="Google Shape;11422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66" name="Google Shape;11423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67" name="Google Shape;11424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68" name="Google Shape;11425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69" name="Google Shape;11426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70" name="Google Shape;11427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71" name="Google Shape;11428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72" name="Google Shape;11429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73" name="Google Shape;11430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74" name="Google Shape;11431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75" name="Google Shape;11432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76" name="Google Shape;11433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77" name="Google Shape;11434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78" name="Google Shape;11435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79" name="Google Shape;11436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80" name="Google Shape;11437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81" name="Google Shape;11438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82" name="Google Shape;11439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83" name="Google Shape;11440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25" name="Google Shape;11441;p15"/>
            <p:cNvGrpSpPr/>
            <p:nvPr/>
          </p:nvGrpSpPr>
          <p:grpSpPr>
            <a:xfrm>
              <a:off x="109200" y="2300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340" name="Google Shape;11442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41" name="Google Shape;11443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42" name="Google Shape;11444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43" name="Google Shape;11445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44" name="Google Shape;11446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45" name="Google Shape;11447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46" name="Google Shape;11448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47" name="Google Shape;11449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48" name="Google Shape;11450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49" name="Google Shape;11451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50" name="Google Shape;11452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51" name="Google Shape;11453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52" name="Google Shape;11454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53" name="Google Shape;11455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54" name="Google Shape;11456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55" name="Google Shape;11457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56" name="Google Shape;11458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57" name="Google Shape;11459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58" name="Google Shape;11460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59" name="Google Shape;11461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60" name="Google Shape;11462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61" name="Google Shape;11463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62" name="Google Shape;11464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63" name="Google Shape;11465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64" name="Google Shape;11466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65" name="Google Shape;11467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66" name="Google Shape;11468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67" name="Google Shape;11469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68" name="Google Shape;11470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69" name="Google Shape;11471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70" name="Google Shape;11472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71" name="Google Shape;11473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72" name="Google Shape;11474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73" name="Google Shape;11475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74" name="Google Shape;11476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75" name="Google Shape;11477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76" name="Google Shape;11478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77" name="Google Shape;11479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78" name="Google Shape;11480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79" name="Google Shape;11481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80" name="Google Shape;11482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81" name="Google Shape;11483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82" name="Google Shape;11484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83" name="Google Shape;11485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84" name="Google Shape;11486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85" name="Google Shape;11487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86" name="Google Shape;11488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87" name="Google Shape;11489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88" name="Google Shape;11490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89" name="Google Shape;11491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90" name="Google Shape;11492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91" name="Google Shape;11493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92" name="Google Shape;11494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93" name="Google Shape;11495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94" name="Google Shape;11496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95" name="Google Shape;11497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96" name="Google Shape;11498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97" name="Google Shape;11499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98" name="Google Shape;11500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99" name="Google Shape;11501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00" name="Google Shape;11502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01" name="Google Shape;11503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02" name="Google Shape;11504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03" name="Google Shape;11505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04" name="Google Shape;11506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05" name="Google Shape;11507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06" name="Google Shape;11508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07" name="Google Shape;11509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08" name="Google Shape;11510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09" name="Google Shape;11511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10" name="Google Shape;11512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11" name="Google Shape;11513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26" name="Google Shape;11514;p15"/>
            <p:cNvGrpSpPr/>
            <p:nvPr/>
          </p:nvGrpSpPr>
          <p:grpSpPr>
            <a:xfrm>
              <a:off x="109200" y="2411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268" name="Google Shape;11515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69" name="Google Shape;11516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70" name="Google Shape;11517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71" name="Google Shape;11518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72" name="Google Shape;11519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73" name="Google Shape;11520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74" name="Google Shape;11521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75" name="Google Shape;11522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76" name="Google Shape;11523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77" name="Google Shape;11524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78" name="Google Shape;11525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79" name="Google Shape;11526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80" name="Google Shape;11527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81" name="Google Shape;11528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82" name="Google Shape;11529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83" name="Google Shape;11530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84" name="Google Shape;11531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85" name="Google Shape;11532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86" name="Google Shape;11533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87" name="Google Shape;11534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88" name="Google Shape;11535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89" name="Google Shape;11536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90" name="Google Shape;11537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91" name="Google Shape;11538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92" name="Google Shape;11539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93" name="Google Shape;11540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94" name="Google Shape;11541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95" name="Google Shape;11542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96" name="Google Shape;11543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97" name="Google Shape;11544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98" name="Google Shape;11545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99" name="Google Shape;11546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00" name="Google Shape;11547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01" name="Google Shape;11548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02" name="Google Shape;11549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03" name="Google Shape;11550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04" name="Google Shape;11551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05" name="Google Shape;11552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06" name="Google Shape;11553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07" name="Google Shape;11554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08" name="Google Shape;11555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09" name="Google Shape;11556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10" name="Google Shape;11557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11" name="Google Shape;11558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12" name="Google Shape;11559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13" name="Google Shape;11560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14" name="Google Shape;11561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15" name="Google Shape;11562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16" name="Google Shape;11563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17" name="Google Shape;11564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18" name="Google Shape;11565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19" name="Google Shape;11566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20" name="Google Shape;11567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21" name="Google Shape;11568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22" name="Google Shape;11569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23" name="Google Shape;11570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24" name="Google Shape;11571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25" name="Google Shape;11572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26" name="Google Shape;11573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27" name="Google Shape;11574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28" name="Google Shape;11575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29" name="Google Shape;11576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30" name="Google Shape;11577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31" name="Google Shape;11578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32" name="Google Shape;11579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33" name="Google Shape;11580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34" name="Google Shape;11581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35" name="Google Shape;11582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36" name="Google Shape;11583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37" name="Google Shape;11584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38" name="Google Shape;11585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39" name="Google Shape;11586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27" name="Google Shape;11587;p15"/>
            <p:cNvGrpSpPr/>
            <p:nvPr/>
          </p:nvGrpSpPr>
          <p:grpSpPr>
            <a:xfrm>
              <a:off x="109200" y="2522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196" name="Google Shape;11588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97" name="Google Shape;11589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98" name="Google Shape;11590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99" name="Google Shape;11591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00" name="Google Shape;11592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01" name="Google Shape;11593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02" name="Google Shape;11594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03" name="Google Shape;11595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04" name="Google Shape;11596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05" name="Google Shape;11597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06" name="Google Shape;11598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07" name="Google Shape;11599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08" name="Google Shape;11600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09" name="Google Shape;11601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10" name="Google Shape;11602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11" name="Google Shape;11603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12" name="Google Shape;11604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13" name="Google Shape;11605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14" name="Google Shape;11606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15" name="Google Shape;11607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16" name="Google Shape;11608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17" name="Google Shape;11609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18" name="Google Shape;11610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19" name="Google Shape;11611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20" name="Google Shape;11612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21" name="Google Shape;11613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22" name="Google Shape;11614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23" name="Google Shape;11615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24" name="Google Shape;11616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25" name="Google Shape;11617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26" name="Google Shape;11618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27" name="Google Shape;11619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28" name="Google Shape;11620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29" name="Google Shape;11621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30" name="Google Shape;11622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31" name="Google Shape;11623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32" name="Google Shape;11624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33" name="Google Shape;11625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34" name="Google Shape;11626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35" name="Google Shape;11627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36" name="Google Shape;11628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37" name="Google Shape;11629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38" name="Google Shape;11630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39" name="Google Shape;11631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40" name="Google Shape;11632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41" name="Google Shape;11633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42" name="Google Shape;11634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43" name="Google Shape;11635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44" name="Google Shape;11636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45" name="Google Shape;11637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46" name="Google Shape;11638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47" name="Google Shape;11639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48" name="Google Shape;11640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49" name="Google Shape;11641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50" name="Google Shape;11642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51" name="Google Shape;11643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52" name="Google Shape;11644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53" name="Google Shape;11645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54" name="Google Shape;11646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55" name="Google Shape;11647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56" name="Google Shape;11648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57" name="Google Shape;11649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58" name="Google Shape;11650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59" name="Google Shape;11651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60" name="Google Shape;11652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61" name="Google Shape;11653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62" name="Google Shape;11654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63" name="Google Shape;11655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64" name="Google Shape;11656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65" name="Google Shape;11657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66" name="Google Shape;11658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67" name="Google Shape;11659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28" name="Google Shape;11660;p15"/>
            <p:cNvGrpSpPr/>
            <p:nvPr/>
          </p:nvGrpSpPr>
          <p:grpSpPr>
            <a:xfrm>
              <a:off x="109200" y="2633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124" name="Google Shape;11661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25" name="Google Shape;11662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26" name="Google Shape;11663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27" name="Google Shape;11664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28" name="Google Shape;11665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29" name="Google Shape;11666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30" name="Google Shape;11667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31" name="Google Shape;11668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32" name="Google Shape;11669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33" name="Google Shape;11670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34" name="Google Shape;11671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35" name="Google Shape;11672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36" name="Google Shape;11673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37" name="Google Shape;11674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38" name="Google Shape;11675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39" name="Google Shape;11676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40" name="Google Shape;11677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41" name="Google Shape;11678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42" name="Google Shape;11679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43" name="Google Shape;11680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44" name="Google Shape;11681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45" name="Google Shape;11682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46" name="Google Shape;11683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47" name="Google Shape;11684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48" name="Google Shape;11685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49" name="Google Shape;11686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50" name="Google Shape;11687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51" name="Google Shape;11688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52" name="Google Shape;11689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53" name="Google Shape;11690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54" name="Google Shape;11691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55" name="Google Shape;11692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56" name="Google Shape;11693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57" name="Google Shape;11694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58" name="Google Shape;11695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59" name="Google Shape;11696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60" name="Google Shape;11697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61" name="Google Shape;11698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62" name="Google Shape;11699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63" name="Google Shape;11700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64" name="Google Shape;11701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65" name="Google Shape;11702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66" name="Google Shape;11703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67" name="Google Shape;11704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68" name="Google Shape;11705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69" name="Google Shape;11706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70" name="Google Shape;11707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71" name="Google Shape;11708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72" name="Google Shape;11709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73" name="Google Shape;11710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74" name="Google Shape;11711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75" name="Google Shape;11712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76" name="Google Shape;11713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77" name="Google Shape;11714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78" name="Google Shape;11715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79" name="Google Shape;11716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80" name="Google Shape;11717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81" name="Google Shape;11718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82" name="Google Shape;11719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83" name="Google Shape;11720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84" name="Google Shape;11721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85" name="Google Shape;11722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86" name="Google Shape;11723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87" name="Google Shape;11724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88" name="Google Shape;11725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89" name="Google Shape;11726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90" name="Google Shape;11727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91" name="Google Shape;11728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92" name="Google Shape;11729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93" name="Google Shape;11730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94" name="Google Shape;11731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95" name="Google Shape;11732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29" name="Google Shape;11733;p15"/>
            <p:cNvGrpSpPr/>
            <p:nvPr/>
          </p:nvGrpSpPr>
          <p:grpSpPr>
            <a:xfrm>
              <a:off x="109200" y="2745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052" name="Google Shape;11734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53" name="Google Shape;11735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54" name="Google Shape;11736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55" name="Google Shape;11737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56" name="Google Shape;11738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57" name="Google Shape;11739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58" name="Google Shape;11740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59" name="Google Shape;11741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60" name="Google Shape;11742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61" name="Google Shape;11743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62" name="Google Shape;11744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63" name="Google Shape;11745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64" name="Google Shape;11746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65" name="Google Shape;11747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66" name="Google Shape;11748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67" name="Google Shape;11749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68" name="Google Shape;11750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69" name="Google Shape;11751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70" name="Google Shape;11752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71" name="Google Shape;11753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72" name="Google Shape;11754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73" name="Google Shape;11755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74" name="Google Shape;11756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75" name="Google Shape;11757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76" name="Google Shape;11758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77" name="Google Shape;11759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78" name="Google Shape;11760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79" name="Google Shape;11761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80" name="Google Shape;11762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81" name="Google Shape;11763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82" name="Google Shape;11764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83" name="Google Shape;11765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84" name="Google Shape;11766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85" name="Google Shape;11767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86" name="Google Shape;11768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87" name="Google Shape;11769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88" name="Google Shape;11770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89" name="Google Shape;11771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90" name="Google Shape;11772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91" name="Google Shape;11773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92" name="Google Shape;11774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93" name="Google Shape;11775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94" name="Google Shape;11776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95" name="Google Shape;11777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96" name="Google Shape;11778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97" name="Google Shape;11779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98" name="Google Shape;11780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99" name="Google Shape;11781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00" name="Google Shape;11782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01" name="Google Shape;11783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02" name="Google Shape;11784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03" name="Google Shape;11785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04" name="Google Shape;11786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05" name="Google Shape;11787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06" name="Google Shape;11788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07" name="Google Shape;11789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08" name="Google Shape;11790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09" name="Google Shape;11791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10" name="Google Shape;11792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11" name="Google Shape;11793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12" name="Google Shape;11794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13" name="Google Shape;11795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14" name="Google Shape;11796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15" name="Google Shape;11797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16" name="Google Shape;11798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17" name="Google Shape;11799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18" name="Google Shape;11800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19" name="Google Shape;11801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20" name="Google Shape;11802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21" name="Google Shape;11803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22" name="Google Shape;11804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23" name="Google Shape;11805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30" name="Google Shape;11806;p15"/>
            <p:cNvGrpSpPr/>
            <p:nvPr/>
          </p:nvGrpSpPr>
          <p:grpSpPr>
            <a:xfrm>
              <a:off x="109200" y="2856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980" name="Google Shape;11807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81" name="Google Shape;11808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82" name="Google Shape;11809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83" name="Google Shape;11810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84" name="Google Shape;11811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85" name="Google Shape;11812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86" name="Google Shape;11813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87" name="Google Shape;11814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88" name="Google Shape;11815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89" name="Google Shape;11816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90" name="Google Shape;11817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91" name="Google Shape;11818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92" name="Google Shape;11819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93" name="Google Shape;11820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94" name="Google Shape;11821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95" name="Google Shape;11822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96" name="Google Shape;11823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97" name="Google Shape;11824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98" name="Google Shape;11825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99" name="Google Shape;11826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00" name="Google Shape;11827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01" name="Google Shape;11828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02" name="Google Shape;11829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03" name="Google Shape;11830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04" name="Google Shape;11831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05" name="Google Shape;11832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06" name="Google Shape;11833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07" name="Google Shape;11834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08" name="Google Shape;11835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09" name="Google Shape;11836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10" name="Google Shape;11837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11" name="Google Shape;11838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12" name="Google Shape;11839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13" name="Google Shape;11840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14" name="Google Shape;11841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15" name="Google Shape;11842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16" name="Google Shape;11843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17" name="Google Shape;11844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18" name="Google Shape;11845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19" name="Google Shape;11846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20" name="Google Shape;11847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21" name="Google Shape;11848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22" name="Google Shape;11849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23" name="Google Shape;11850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24" name="Google Shape;11851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25" name="Google Shape;11852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26" name="Google Shape;11853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27" name="Google Shape;11854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28" name="Google Shape;11855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29" name="Google Shape;11856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30" name="Google Shape;11857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31" name="Google Shape;11858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32" name="Google Shape;11859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33" name="Google Shape;11860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34" name="Google Shape;11861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35" name="Google Shape;11862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36" name="Google Shape;11863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37" name="Google Shape;11864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38" name="Google Shape;11865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39" name="Google Shape;11866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40" name="Google Shape;11867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41" name="Google Shape;11868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42" name="Google Shape;11869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43" name="Google Shape;11870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44" name="Google Shape;11871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45" name="Google Shape;11872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46" name="Google Shape;11873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47" name="Google Shape;11874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48" name="Google Shape;11875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49" name="Google Shape;11876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50" name="Google Shape;11877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51" name="Google Shape;11878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31" name="Google Shape;11879;p15"/>
            <p:cNvGrpSpPr/>
            <p:nvPr/>
          </p:nvGrpSpPr>
          <p:grpSpPr>
            <a:xfrm>
              <a:off x="109200" y="2967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908" name="Google Shape;11880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09" name="Google Shape;11881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10" name="Google Shape;11882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11" name="Google Shape;11883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12" name="Google Shape;11884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13" name="Google Shape;11885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14" name="Google Shape;11886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15" name="Google Shape;11887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16" name="Google Shape;11888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17" name="Google Shape;11889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18" name="Google Shape;11890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19" name="Google Shape;11891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20" name="Google Shape;11892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21" name="Google Shape;11893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22" name="Google Shape;11894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23" name="Google Shape;11895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24" name="Google Shape;11896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25" name="Google Shape;11897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26" name="Google Shape;11898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27" name="Google Shape;11899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28" name="Google Shape;11900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29" name="Google Shape;11901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30" name="Google Shape;11902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31" name="Google Shape;11903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32" name="Google Shape;11904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33" name="Google Shape;11905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34" name="Google Shape;11906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35" name="Google Shape;11907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36" name="Google Shape;11908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37" name="Google Shape;11909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38" name="Google Shape;11910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39" name="Google Shape;11911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40" name="Google Shape;11912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41" name="Google Shape;11913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42" name="Google Shape;11914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43" name="Google Shape;11915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44" name="Google Shape;11916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45" name="Google Shape;11917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46" name="Google Shape;11918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47" name="Google Shape;11919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48" name="Google Shape;11920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49" name="Google Shape;11921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50" name="Google Shape;11922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51" name="Google Shape;11923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52" name="Google Shape;11924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53" name="Google Shape;11925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54" name="Google Shape;11926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55" name="Google Shape;11927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56" name="Google Shape;11928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57" name="Google Shape;11929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58" name="Google Shape;11930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59" name="Google Shape;11931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60" name="Google Shape;11932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61" name="Google Shape;11933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62" name="Google Shape;11934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63" name="Google Shape;11935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64" name="Google Shape;11936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65" name="Google Shape;11937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66" name="Google Shape;11938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67" name="Google Shape;11939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68" name="Google Shape;11940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69" name="Google Shape;11941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70" name="Google Shape;11942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71" name="Google Shape;11943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72" name="Google Shape;11944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73" name="Google Shape;11945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74" name="Google Shape;11946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75" name="Google Shape;11947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76" name="Google Shape;11948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77" name="Google Shape;11949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78" name="Google Shape;11950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79" name="Google Shape;11951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32" name="Google Shape;11952;p15"/>
            <p:cNvGrpSpPr/>
            <p:nvPr/>
          </p:nvGrpSpPr>
          <p:grpSpPr>
            <a:xfrm>
              <a:off x="109200" y="3078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836" name="Google Shape;11953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37" name="Google Shape;11954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38" name="Google Shape;11955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39" name="Google Shape;11956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40" name="Google Shape;11957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41" name="Google Shape;11958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42" name="Google Shape;11959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43" name="Google Shape;11960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44" name="Google Shape;11961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45" name="Google Shape;11962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46" name="Google Shape;11963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47" name="Google Shape;11964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48" name="Google Shape;11965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49" name="Google Shape;11966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50" name="Google Shape;11967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51" name="Google Shape;11968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52" name="Google Shape;11969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53" name="Google Shape;11970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54" name="Google Shape;11971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55" name="Google Shape;11972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56" name="Google Shape;11973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57" name="Google Shape;11974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58" name="Google Shape;11975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59" name="Google Shape;11976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60" name="Google Shape;11977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61" name="Google Shape;11978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62" name="Google Shape;11979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63" name="Google Shape;11980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64" name="Google Shape;11981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65" name="Google Shape;11982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66" name="Google Shape;11983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67" name="Google Shape;11984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68" name="Google Shape;11985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69" name="Google Shape;11986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70" name="Google Shape;11987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71" name="Google Shape;11988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72" name="Google Shape;11989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73" name="Google Shape;11990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74" name="Google Shape;11991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75" name="Google Shape;11992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76" name="Google Shape;11993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77" name="Google Shape;11994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78" name="Google Shape;11995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79" name="Google Shape;11996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80" name="Google Shape;11997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81" name="Google Shape;11998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82" name="Google Shape;11999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83" name="Google Shape;12000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84" name="Google Shape;12001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85" name="Google Shape;12002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86" name="Google Shape;12003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87" name="Google Shape;12004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88" name="Google Shape;12005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89" name="Google Shape;12006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90" name="Google Shape;12007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91" name="Google Shape;12008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92" name="Google Shape;12009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93" name="Google Shape;12010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94" name="Google Shape;12011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95" name="Google Shape;12012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96" name="Google Shape;12013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97" name="Google Shape;12014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98" name="Google Shape;12015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99" name="Google Shape;12016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00" name="Google Shape;12017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01" name="Google Shape;12018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02" name="Google Shape;12019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03" name="Google Shape;12020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04" name="Google Shape;12021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05" name="Google Shape;12022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06" name="Google Shape;12023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07" name="Google Shape;12024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33" name="Google Shape;12025;p15"/>
            <p:cNvGrpSpPr/>
            <p:nvPr/>
          </p:nvGrpSpPr>
          <p:grpSpPr>
            <a:xfrm>
              <a:off x="109200" y="3189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764" name="Google Shape;12026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65" name="Google Shape;12027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66" name="Google Shape;12028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67" name="Google Shape;12029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68" name="Google Shape;12030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69" name="Google Shape;12031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70" name="Google Shape;12032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71" name="Google Shape;12033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72" name="Google Shape;12034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73" name="Google Shape;12035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74" name="Google Shape;12036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75" name="Google Shape;12037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76" name="Google Shape;12038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77" name="Google Shape;12039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78" name="Google Shape;12040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79" name="Google Shape;12041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80" name="Google Shape;12042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81" name="Google Shape;12043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82" name="Google Shape;12044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83" name="Google Shape;12045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84" name="Google Shape;12046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85" name="Google Shape;12047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86" name="Google Shape;12048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87" name="Google Shape;12049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88" name="Google Shape;12050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89" name="Google Shape;12051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90" name="Google Shape;12052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91" name="Google Shape;12053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92" name="Google Shape;12054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93" name="Google Shape;12055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94" name="Google Shape;12056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95" name="Google Shape;12057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96" name="Google Shape;12058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97" name="Google Shape;12059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98" name="Google Shape;12060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99" name="Google Shape;12061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00" name="Google Shape;12062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01" name="Google Shape;12063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02" name="Google Shape;12064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03" name="Google Shape;12065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04" name="Google Shape;12066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05" name="Google Shape;12067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06" name="Google Shape;12068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07" name="Google Shape;12069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08" name="Google Shape;12070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09" name="Google Shape;12071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10" name="Google Shape;12072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11" name="Google Shape;12073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12" name="Google Shape;12074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13" name="Google Shape;12075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14" name="Google Shape;12076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15" name="Google Shape;12077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16" name="Google Shape;12078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17" name="Google Shape;12079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18" name="Google Shape;12080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19" name="Google Shape;12081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20" name="Google Shape;12082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21" name="Google Shape;12083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22" name="Google Shape;12084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23" name="Google Shape;12085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24" name="Google Shape;12086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25" name="Google Shape;12087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26" name="Google Shape;12088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27" name="Google Shape;12089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28" name="Google Shape;12090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29" name="Google Shape;12091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30" name="Google Shape;12092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31" name="Google Shape;12093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32" name="Google Shape;12094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33" name="Google Shape;12095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34" name="Google Shape;12096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35" name="Google Shape;12097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34" name="Google Shape;12098;p15"/>
            <p:cNvGrpSpPr/>
            <p:nvPr/>
          </p:nvGrpSpPr>
          <p:grpSpPr>
            <a:xfrm>
              <a:off x="109200" y="3301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692" name="Google Shape;12099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93" name="Google Shape;12100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94" name="Google Shape;12101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95" name="Google Shape;12102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96" name="Google Shape;12103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97" name="Google Shape;12104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98" name="Google Shape;12105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99" name="Google Shape;12106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00" name="Google Shape;12107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01" name="Google Shape;12108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02" name="Google Shape;12109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03" name="Google Shape;12110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04" name="Google Shape;12111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05" name="Google Shape;12112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06" name="Google Shape;12113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07" name="Google Shape;12114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08" name="Google Shape;12115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09" name="Google Shape;12116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10" name="Google Shape;12117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11" name="Google Shape;12118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12" name="Google Shape;12119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13" name="Google Shape;12120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14" name="Google Shape;12121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15" name="Google Shape;12122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16" name="Google Shape;12123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17" name="Google Shape;12124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18" name="Google Shape;12125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19" name="Google Shape;12126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20" name="Google Shape;12127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21" name="Google Shape;12128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22" name="Google Shape;12129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23" name="Google Shape;12130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24" name="Google Shape;12131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25" name="Google Shape;12132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26" name="Google Shape;12133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27" name="Google Shape;12134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28" name="Google Shape;12135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29" name="Google Shape;12136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30" name="Google Shape;12137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31" name="Google Shape;12138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32" name="Google Shape;12139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33" name="Google Shape;12140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34" name="Google Shape;12141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35" name="Google Shape;12142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36" name="Google Shape;12143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37" name="Google Shape;12144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38" name="Google Shape;12145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39" name="Google Shape;12146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40" name="Google Shape;12147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41" name="Google Shape;12148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42" name="Google Shape;12149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43" name="Google Shape;12150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44" name="Google Shape;12151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45" name="Google Shape;12152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46" name="Google Shape;12153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47" name="Google Shape;12154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48" name="Google Shape;12155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49" name="Google Shape;12156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50" name="Google Shape;12157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51" name="Google Shape;12158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52" name="Google Shape;12159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53" name="Google Shape;12160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54" name="Google Shape;12161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55" name="Google Shape;12162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56" name="Google Shape;12163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57" name="Google Shape;12164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58" name="Google Shape;12165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59" name="Google Shape;12166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60" name="Google Shape;12167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61" name="Google Shape;12168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62" name="Google Shape;12169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63" name="Google Shape;12170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35" name="Google Shape;12171;p15"/>
            <p:cNvGrpSpPr/>
            <p:nvPr/>
          </p:nvGrpSpPr>
          <p:grpSpPr>
            <a:xfrm>
              <a:off x="109200" y="3412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620" name="Google Shape;12172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21" name="Google Shape;12173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22" name="Google Shape;12174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23" name="Google Shape;12175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24" name="Google Shape;12176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25" name="Google Shape;12177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26" name="Google Shape;12178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27" name="Google Shape;12179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28" name="Google Shape;12180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29" name="Google Shape;12181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30" name="Google Shape;12182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31" name="Google Shape;12183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32" name="Google Shape;12184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33" name="Google Shape;12185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34" name="Google Shape;12186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35" name="Google Shape;12187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36" name="Google Shape;12188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37" name="Google Shape;12189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38" name="Google Shape;12190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39" name="Google Shape;12191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40" name="Google Shape;12192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41" name="Google Shape;12193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42" name="Google Shape;12194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43" name="Google Shape;12195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44" name="Google Shape;12196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45" name="Google Shape;12197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46" name="Google Shape;12198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47" name="Google Shape;12199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48" name="Google Shape;12200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49" name="Google Shape;12201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50" name="Google Shape;12202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51" name="Google Shape;12203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52" name="Google Shape;12204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53" name="Google Shape;12205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54" name="Google Shape;12206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55" name="Google Shape;12207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56" name="Google Shape;12208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57" name="Google Shape;12209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58" name="Google Shape;12210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59" name="Google Shape;12211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60" name="Google Shape;12212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61" name="Google Shape;12213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62" name="Google Shape;12214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63" name="Google Shape;12215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64" name="Google Shape;12216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65" name="Google Shape;12217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66" name="Google Shape;12218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67" name="Google Shape;12219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68" name="Google Shape;12220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69" name="Google Shape;12221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70" name="Google Shape;12222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71" name="Google Shape;12223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72" name="Google Shape;12224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73" name="Google Shape;12225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74" name="Google Shape;12226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75" name="Google Shape;12227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76" name="Google Shape;12228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77" name="Google Shape;12229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78" name="Google Shape;12230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79" name="Google Shape;12231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80" name="Google Shape;12232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81" name="Google Shape;12233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82" name="Google Shape;12234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83" name="Google Shape;12235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84" name="Google Shape;12236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85" name="Google Shape;12237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86" name="Google Shape;12238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87" name="Google Shape;12239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88" name="Google Shape;12240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89" name="Google Shape;12241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90" name="Google Shape;12242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91" name="Google Shape;12243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36" name="Google Shape;12244;p15"/>
            <p:cNvGrpSpPr/>
            <p:nvPr/>
          </p:nvGrpSpPr>
          <p:grpSpPr>
            <a:xfrm>
              <a:off x="109200" y="3523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548" name="Google Shape;12245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49" name="Google Shape;12246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50" name="Google Shape;12247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51" name="Google Shape;12248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52" name="Google Shape;12249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53" name="Google Shape;12250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54" name="Google Shape;12251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55" name="Google Shape;12252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56" name="Google Shape;12253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57" name="Google Shape;12254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58" name="Google Shape;12255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59" name="Google Shape;12256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60" name="Google Shape;12257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61" name="Google Shape;12258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62" name="Google Shape;12259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63" name="Google Shape;12260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64" name="Google Shape;12261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65" name="Google Shape;12262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66" name="Google Shape;12263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67" name="Google Shape;12264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68" name="Google Shape;12265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69" name="Google Shape;12266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70" name="Google Shape;12267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71" name="Google Shape;12268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72" name="Google Shape;12269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73" name="Google Shape;12270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74" name="Google Shape;12271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75" name="Google Shape;12272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76" name="Google Shape;12273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77" name="Google Shape;12274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78" name="Google Shape;12275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79" name="Google Shape;12276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80" name="Google Shape;12277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81" name="Google Shape;12278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82" name="Google Shape;12279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83" name="Google Shape;12280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84" name="Google Shape;12281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85" name="Google Shape;12282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86" name="Google Shape;12283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87" name="Google Shape;12284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88" name="Google Shape;12285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89" name="Google Shape;12286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90" name="Google Shape;12287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91" name="Google Shape;12288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92" name="Google Shape;12289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93" name="Google Shape;12290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94" name="Google Shape;12291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95" name="Google Shape;12292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96" name="Google Shape;12293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97" name="Google Shape;12294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98" name="Google Shape;12295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99" name="Google Shape;12296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00" name="Google Shape;12297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01" name="Google Shape;12298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02" name="Google Shape;12299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03" name="Google Shape;12300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04" name="Google Shape;12301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05" name="Google Shape;12302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06" name="Google Shape;12303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07" name="Google Shape;12304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08" name="Google Shape;12305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09" name="Google Shape;12306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10" name="Google Shape;12307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11" name="Google Shape;12308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12" name="Google Shape;12309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13" name="Google Shape;12310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14" name="Google Shape;12311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15" name="Google Shape;12312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16" name="Google Shape;12313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17" name="Google Shape;12314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18" name="Google Shape;12315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19" name="Google Shape;12316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37" name="Google Shape;12317;p15"/>
            <p:cNvGrpSpPr/>
            <p:nvPr/>
          </p:nvGrpSpPr>
          <p:grpSpPr>
            <a:xfrm>
              <a:off x="109200" y="3634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476" name="Google Shape;12318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77" name="Google Shape;12319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78" name="Google Shape;12320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79" name="Google Shape;12321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80" name="Google Shape;12322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81" name="Google Shape;12323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82" name="Google Shape;12324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83" name="Google Shape;12325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84" name="Google Shape;12326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85" name="Google Shape;12327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86" name="Google Shape;12328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87" name="Google Shape;12329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88" name="Google Shape;12330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89" name="Google Shape;12331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90" name="Google Shape;12332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91" name="Google Shape;12333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92" name="Google Shape;12334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93" name="Google Shape;12335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94" name="Google Shape;12336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95" name="Google Shape;12337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96" name="Google Shape;12338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97" name="Google Shape;12339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98" name="Google Shape;12340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99" name="Google Shape;12341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00" name="Google Shape;12342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01" name="Google Shape;12343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02" name="Google Shape;12344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03" name="Google Shape;12345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04" name="Google Shape;12346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05" name="Google Shape;12347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06" name="Google Shape;12348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07" name="Google Shape;12349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08" name="Google Shape;12350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09" name="Google Shape;12351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10" name="Google Shape;12352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11" name="Google Shape;12353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12" name="Google Shape;12354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13" name="Google Shape;12355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14" name="Google Shape;12356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15" name="Google Shape;12357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16" name="Google Shape;12358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17" name="Google Shape;12359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18" name="Google Shape;12360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19" name="Google Shape;12361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20" name="Google Shape;12362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21" name="Google Shape;12363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22" name="Google Shape;12364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23" name="Google Shape;12365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24" name="Google Shape;12366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25" name="Google Shape;12367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26" name="Google Shape;12368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27" name="Google Shape;12369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28" name="Google Shape;12370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29" name="Google Shape;12371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30" name="Google Shape;12372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31" name="Google Shape;12373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32" name="Google Shape;12374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33" name="Google Shape;12375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34" name="Google Shape;12376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35" name="Google Shape;12377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36" name="Google Shape;12378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37" name="Google Shape;12379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38" name="Google Shape;12380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39" name="Google Shape;12381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40" name="Google Shape;12382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41" name="Google Shape;12383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42" name="Google Shape;12384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43" name="Google Shape;12385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44" name="Google Shape;12386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45" name="Google Shape;12387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46" name="Google Shape;12388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47" name="Google Shape;12389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38" name="Google Shape;12390;p15"/>
            <p:cNvGrpSpPr/>
            <p:nvPr/>
          </p:nvGrpSpPr>
          <p:grpSpPr>
            <a:xfrm>
              <a:off x="109200" y="3745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404" name="Google Shape;12391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05" name="Google Shape;12392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06" name="Google Shape;12393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07" name="Google Shape;12394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08" name="Google Shape;12395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09" name="Google Shape;12396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10" name="Google Shape;12397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11" name="Google Shape;12398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12" name="Google Shape;12399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13" name="Google Shape;12400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14" name="Google Shape;12401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15" name="Google Shape;12402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16" name="Google Shape;12403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17" name="Google Shape;12404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18" name="Google Shape;12405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19" name="Google Shape;12406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20" name="Google Shape;12407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21" name="Google Shape;12408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22" name="Google Shape;12409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23" name="Google Shape;12410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24" name="Google Shape;12411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25" name="Google Shape;12412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26" name="Google Shape;12413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27" name="Google Shape;12414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28" name="Google Shape;12415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29" name="Google Shape;12416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30" name="Google Shape;12417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31" name="Google Shape;12418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32" name="Google Shape;12419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33" name="Google Shape;12420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34" name="Google Shape;12421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35" name="Google Shape;12422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36" name="Google Shape;12423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37" name="Google Shape;12424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38" name="Google Shape;12425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39" name="Google Shape;12426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40" name="Google Shape;12427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41" name="Google Shape;12428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42" name="Google Shape;12429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43" name="Google Shape;12430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44" name="Google Shape;12431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45" name="Google Shape;12432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46" name="Google Shape;12433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47" name="Google Shape;12434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48" name="Google Shape;12435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49" name="Google Shape;12436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50" name="Google Shape;12437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51" name="Google Shape;12438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52" name="Google Shape;12439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53" name="Google Shape;12440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54" name="Google Shape;12441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55" name="Google Shape;12442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56" name="Google Shape;12443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57" name="Google Shape;12444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58" name="Google Shape;12445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59" name="Google Shape;12446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60" name="Google Shape;12447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61" name="Google Shape;12448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62" name="Google Shape;12449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63" name="Google Shape;12450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64" name="Google Shape;12451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65" name="Google Shape;12452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66" name="Google Shape;12453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67" name="Google Shape;12454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68" name="Google Shape;12455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69" name="Google Shape;12456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70" name="Google Shape;12457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71" name="Google Shape;12458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72" name="Google Shape;12459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73" name="Google Shape;12460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74" name="Google Shape;12461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75" name="Google Shape;12462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39" name="Google Shape;12463;p15"/>
            <p:cNvGrpSpPr/>
            <p:nvPr/>
          </p:nvGrpSpPr>
          <p:grpSpPr>
            <a:xfrm>
              <a:off x="109200" y="3857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332" name="Google Shape;12464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33" name="Google Shape;12465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34" name="Google Shape;12466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35" name="Google Shape;12467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36" name="Google Shape;12468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37" name="Google Shape;12469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38" name="Google Shape;12470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39" name="Google Shape;12471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40" name="Google Shape;12472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41" name="Google Shape;12473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42" name="Google Shape;12474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43" name="Google Shape;12475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44" name="Google Shape;12476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45" name="Google Shape;12477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46" name="Google Shape;12478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47" name="Google Shape;12479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48" name="Google Shape;12480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49" name="Google Shape;12481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50" name="Google Shape;12482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51" name="Google Shape;12483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52" name="Google Shape;12484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53" name="Google Shape;12485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54" name="Google Shape;12486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55" name="Google Shape;12487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56" name="Google Shape;12488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57" name="Google Shape;12489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58" name="Google Shape;12490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59" name="Google Shape;12491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60" name="Google Shape;12492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61" name="Google Shape;12493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62" name="Google Shape;12494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63" name="Google Shape;12495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64" name="Google Shape;12496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65" name="Google Shape;12497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66" name="Google Shape;12498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67" name="Google Shape;12499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68" name="Google Shape;12500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69" name="Google Shape;12501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70" name="Google Shape;12502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71" name="Google Shape;12503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72" name="Google Shape;12504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73" name="Google Shape;12505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74" name="Google Shape;12506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75" name="Google Shape;12507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76" name="Google Shape;12508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77" name="Google Shape;12509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78" name="Google Shape;12510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79" name="Google Shape;12511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80" name="Google Shape;12512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81" name="Google Shape;12513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82" name="Google Shape;12514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83" name="Google Shape;12515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84" name="Google Shape;12516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85" name="Google Shape;12517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86" name="Google Shape;12518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87" name="Google Shape;12519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88" name="Google Shape;12520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89" name="Google Shape;12521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90" name="Google Shape;12522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91" name="Google Shape;12523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92" name="Google Shape;12524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93" name="Google Shape;12525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94" name="Google Shape;12526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95" name="Google Shape;12527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96" name="Google Shape;12528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97" name="Google Shape;12529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98" name="Google Shape;12530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99" name="Google Shape;12531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00" name="Google Shape;12532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01" name="Google Shape;12533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02" name="Google Shape;12534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03" name="Google Shape;12535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40" name="Google Shape;12536;p15"/>
            <p:cNvGrpSpPr/>
            <p:nvPr/>
          </p:nvGrpSpPr>
          <p:grpSpPr>
            <a:xfrm>
              <a:off x="109200" y="3968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60" name="Google Shape;12537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1" name="Google Shape;12538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2" name="Google Shape;12539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3" name="Google Shape;12540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4" name="Google Shape;12541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5" name="Google Shape;12542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6" name="Google Shape;12543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7" name="Google Shape;12544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8" name="Google Shape;12545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69" name="Google Shape;12546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0" name="Google Shape;12547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1" name="Google Shape;12548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2" name="Google Shape;12549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3" name="Google Shape;12550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4" name="Google Shape;12551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5" name="Google Shape;12552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6" name="Google Shape;12553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7" name="Google Shape;12554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8" name="Google Shape;12555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79" name="Google Shape;12556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0" name="Google Shape;12557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1" name="Google Shape;12558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2" name="Google Shape;12559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3" name="Google Shape;12560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4" name="Google Shape;12561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5" name="Google Shape;12562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6" name="Google Shape;12563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7" name="Google Shape;12564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8" name="Google Shape;12565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89" name="Google Shape;12566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90" name="Google Shape;12567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91" name="Google Shape;12568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92" name="Google Shape;12569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93" name="Google Shape;12570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94" name="Google Shape;12571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95" name="Google Shape;12572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96" name="Google Shape;12573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97" name="Google Shape;12574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98" name="Google Shape;12575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99" name="Google Shape;12576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00" name="Google Shape;12577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01" name="Google Shape;12578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02" name="Google Shape;12579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03" name="Google Shape;12580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04" name="Google Shape;12581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05" name="Google Shape;12582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06" name="Google Shape;12583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07" name="Google Shape;12584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08" name="Google Shape;12585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09" name="Google Shape;12586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10" name="Google Shape;12587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11" name="Google Shape;12588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12" name="Google Shape;12589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13" name="Google Shape;12590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14" name="Google Shape;12591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15" name="Google Shape;12592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16" name="Google Shape;12593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17" name="Google Shape;12594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18" name="Google Shape;12595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19" name="Google Shape;12596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20" name="Google Shape;12597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21" name="Google Shape;12598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22" name="Google Shape;12599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23" name="Google Shape;12600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24" name="Google Shape;12601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25" name="Google Shape;12602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26" name="Google Shape;12603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27" name="Google Shape;12604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28" name="Google Shape;12605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29" name="Google Shape;12606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30" name="Google Shape;12607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331" name="Google Shape;12608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41" name="Google Shape;12609;p15"/>
            <p:cNvGrpSpPr/>
            <p:nvPr/>
          </p:nvGrpSpPr>
          <p:grpSpPr>
            <a:xfrm>
              <a:off x="109200" y="4079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88" name="Google Shape;12610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9" name="Google Shape;12611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0" name="Google Shape;12612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1" name="Google Shape;12613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2" name="Google Shape;12614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3" name="Google Shape;12615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4" name="Google Shape;12616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5" name="Google Shape;12617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6" name="Google Shape;12618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7" name="Google Shape;12619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8" name="Google Shape;12620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99" name="Google Shape;12621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0" name="Google Shape;12622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1" name="Google Shape;12623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2" name="Google Shape;12624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3" name="Google Shape;12625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4" name="Google Shape;12626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5" name="Google Shape;12627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6" name="Google Shape;12628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7" name="Google Shape;12629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8" name="Google Shape;12630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09" name="Google Shape;12631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0" name="Google Shape;12632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1" name="Google Shape;12633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2" name="Google Shape;12634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3" name="Google Shape;12635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4" name="Google Shape;12636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5" name="Google Shape;12637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6" name="Google Shape;12638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7" name="Google Shape;12639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8" name="Google Shape;12640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19" name="Google Shape;12641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0" name="Google Shape;12642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1" name="Google Shape;12643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2" name="Google Shape;12644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3" name="Google Shape;12645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4" name="Google Shape;12646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5" name="Google Shape;12647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6" name="Google Shape;12648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7" name="Google Shape;12649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8" name="Google Shape;12650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29" name="Google Shape;12651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0" name="Google Shape;12652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1" name="Google Shape;12653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2" name="Google Shape;12654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3" name="Google Shape;12655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4" name="Google Shape;12656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5" name="Google Shape;12657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6" name="Google Shape;12658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7" name="Google Shape;12659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8" name="Google Shape;12660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39" name="Google Shape;12661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0" name="Google Shape;12662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1" name="Google Shape;12663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2" name="Google Shape;12664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3" name="Google Shape;12665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4" name="Google Shape;12666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5" name="Google Shape;12667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6" name="Google Shape;12668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7" name="Google Shape;12669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8" name="Google Shape;12670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49" name="Google Shape;12671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0" name="Google Shape;12672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1" name="Google Shape;12673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2" name="Google Shape;12674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3" name="Google Shape;12675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4" name="Google Shape;12676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5" name="Google Shape;12677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6" name="Google Shape;12678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7" name="Google Shape;12679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8" name="Google Shape;12680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259" name="Google Shape;12681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42" name="Google Shape;12682;p15"/>
            <p:cNvGrpSpPr/>
            <p:nvPr/>
          </p:nvGrpSpPr>
          <p:grpSpPr>
            <a:xfrm>
              <a:off x="109200" y="4190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16" name="Google Shape;12683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7" name="Google Shape;12684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8" name="Google Shape;12685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9" name="Google Shape;12686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0" name="Google Shape;12687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1" name="Google Shape;12688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2" name="Google Shape;12689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3" name="Google Shape;12690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4" name="Google Shape;12691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5" name="Google Shape;12692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6" name="Google Shape;12693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7" name="Google Shape;12694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8" name="Google Shape;12695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29" name="Google Shape;12696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0" name="Google Shape;12697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1" name="Google Shape;12698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2" name="Google Shape;12699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3" name="Google Shape;12700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4" name="Google Shape;12701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5" name="Google Shape;12702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6" name="Google Shape;12703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7" name="Google Shape;12704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8" name="Google Shape;12705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39" name="Google Shape;12706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0" name="Google Shape;12707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1" name="Google Shape;12708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2" name="Google Shape;12709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3" name="Google Shape;12710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4" name="Google Shape;12711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5" name="Google Shape;12712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6" name="Google Shape;12713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7" name="Google Shape;12714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8" name="Google Shape;12715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49" name="Google Shape;12716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0" name="Google Shape;12717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1" name="Google Shape;12718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2" name="Google Shape;12719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3" name="Google Shape;12720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4" name="Google Shape;12721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5" name="Google Shape;12722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6" name="Google Shape;12723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7" name="Google Shape;12724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8" name="Google Shape;12725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59" name="Google Shape;12726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0" name="Google Shape;12727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1" name="Google Shape;12728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2" name="Google Shape;12729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3" name="Google Shape;12730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4" name="Google Shape;12731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5" name="Google Shape;12732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6" name="Google Shape;12733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7" name="Google Shape;12734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8" name="Google Shape;12735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69" name="Google Shape;12736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0" name="Google Shape;12737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1" name="Google Shape;12738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2" name="Google Shape;12739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3" name="Google Shape;12740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4" name="Google Shape;12741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5" name="Google Shape;12742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6" name="Google Shape;12743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7" name="Google Shape;12744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8" name="Google Shape;12745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79" name="Google Shape;12746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0" name="Google Shape;12747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1" name="Google Shape;12748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2" name="Google Shape;12749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3" name="Google Shape;12750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4" name="Google Shape;12751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5" name="Google Shape;12752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6" name="Google Shape;12753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87" name="Google Shape;12754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  <p:grpSp>
          <p:nvGrpSpPr>
            <p:cNvPr id="43" name="Google Shape;12755;p15"/>
            <p:cNvGrpSpPr/>
            <p:nvPr/>
          </p:nvGrpSpPr>
          <p:grpSpPr>
            <a:xfrm>
              <a:off x="109200" y="4301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44" name="Google Shape;12756;p15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5" name="Google Shape;12757;p15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6" name="Google Shape;12758;p15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7" name="Google Shape;12759;p15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8" name="Google Shape;12760;p15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49" name="Google Shape;12761;p15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0" name="Google Shape;12762;p15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1" name="Google Shape;12763;p15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2" name="Google Shape;12764;p15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3" name="Google Shape;12765;p15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4" name="Google Shape;12766;p15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5" name="Google Shape;12767;p15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6" name="Google Shape;12768;p15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7" name="Google Shape;12769;p15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8" name="Google Shape;12770;p15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59" name="Google Shape;12771;p15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0" name="Google Shape;12772;p15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1" name="Google Shape;12773;p15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2" name="Google Shape;12774;p15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3" name="Google Shape;12775;p15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4" name="Google Shape;12776;p15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5" name="Google Shape;12777;p15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6" name="Google Shape;12778;p15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7" name="Google Shape;12779;p15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8" name="Google Shape;12780;p15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69" name="Google Shape;12781;p15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0" name="Google Shape;12782;p15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1" name="Google Shape;12783;p15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2" name="Google Shape;12784;p15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3" name="Google Shape;12785;p15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4" name="Google Shape;12786;p15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5" name="Google Shape;12787;p15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6" name="Google Shape;12788;p15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7" name="Google Shape;12789;p15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8" name="Google Shape;12790;p15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79" name="Google Shape;12791;p15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0" name="Google Shape;12792;p15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1" name="Google Shape;12793;p15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2" name="Google Shape;12794;p15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3" name="Google Shape;12795;p15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4" name="Google Shape;12796;p15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5" name="Google Shape;12797;p15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6" name="Google Shape;12798;p15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7" name="Google Shape;12799;p15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8" name="Google Shape;12800;p15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89" name="Google Shape;12801;p15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0" name="Google Shape;12802;p15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1" name="Google Shape;12803;p15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2" name="Google Shape;12804;p15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3" name="Google Shape;12805;p15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4" name="Google Shape;12806;p15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5" name="Google Shape;12807;p15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6" name="Google Shape;12808;p15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7" name="Google Shape;12809;p15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8" name="Google Shape;12810;p15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99" name="Google Shape;12811;p15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0" name="Google Shape;12812;p15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1" name="Google Shape;12813;p15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2" name="Google Shape;12814;p15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3" name="Google Shape;12815;p15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4" name="Google Shape;12816;p15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5" name="Google Shape;12817;p15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6" name="Google Shape;12818;p15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7" name="Google Shape;12819;p15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8" name="Google Shape;12820;p15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09" name="Google Shape;12821;p15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0" name="Google Shape;12822;p15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1" name="Google Shape;12823;p15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2" name="Google Shape;12824;p15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3" name="Google Shape;12825;p15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4" name="Google Shape;12826;p15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  <p:sp>
            <p:nvSpPr>
              <p:cNvPr id="115" name="Google Shape;12827;p15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40"/>
              </a:p>
            </p:txBody>
          </p:sp>
        </p:grpSp>
      </p:grpSp>
      <p:sp>
        <p:nvSpPr>
          <p:cNvPr id="2852" name="Google Shape;12833;p15"/>
          <p:cNvSpPr txBox="1">
            <a:spLocks noGrp="1"/>
          </p:cNvSpPr>
          <p:nvPr>
            <p:ph type="title"/>
          </p:nvPr>
        </p:nvSpPr>
        <p:spPr>
          <a:xfrm>
            <a:off x="5740153" y="4933600"/>
            <a:ext cx="3309475" cy="811200"/>
          </a:xfrm>
          <a:prstGeom prst="rect">
            <a:avLst/>
          </a:prstGeom>
          <a:solidFill>
            <a:srgbClr val="F5F8F9"/>
          </a:solidFill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2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4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4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4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4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4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4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4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40"/>
            </a:lvl9pPr>
          </a:lstStyle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2853" name="Google Shape;12834;p15"/>
          <p:cNvSpPr txBox="1">
            <a:spLocks noGrp="1"/>
          </p:cNvSpPr>
          <p:nvPr>
            <p:ph type="subTitle" idx="1" hasCustomPrompt="1"/>
          </p:nvPr>
        </p:nvSpPr>
        <p:spPr>
          <a:xfrm>
            <a:off x="847116" y="1420435"/>
            <a:ext cx="8211775" cy="3202000"/>
          </a:xfrm>
          <a:prstGeom prst="rect">
            <a:avLst/>
          </a:prstGeom>
          <a:solidFill>
            <a:srgbClr val="F5F8F9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4385">
                <a:solidFill>
                  <a:srgbClr val="7897AB"/>
                </a:solidFill>
                <a:latin typeface="Nordique Inline" pitchFamily="2" charset="7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0"/>
            </a:lvl9pPr>
          </a:lstStyle>
          <a:p>
            <a:r>
              <a:rPr lang="en-GB" dirty="0"/>
              <a:t> Click to edit Master subtitle style</a:t>
            </a:r>
            <a:endParaRPr dirty="0"/>
          </a:p>
        </p:txBody>
      </p:sp>
      <p:pic>
        <p:nvPicPr>
          <p:cNvPr id="2" name="Picture 1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2" y="38530"/>
            <a:ext cx="1462310" cy="497930"/>
          </a:xfrm>
          <a:prstGeom prst="rect">
            <a:avLst/>
          </a:prstGeom>
        </p:spPr>
      </p:pic>
      <p:grpSp>
        <p:nvGrpSpPr>
          <p:cNvPr id="2859" name="Google Shape;26961;p50"/>
          <p:cNvGrpSpPr/>
          <p:nvPr/>
        </p:nvGrpSpPr>
        <p:grpSpPr>
          <a:xfrm>
            <a:off x="8842714" y="6500606"/>
            <a:ext cx="552644" cy="104645"/>
            <a:chOff x="3521300" y="154525"/>
            <a:chExt cx="1256175" cy="193500"/>
          </a:xfrm>
        </p:grpSpPr>
        <p:sp>
          <p:nvSpPr>
            <p:cNvPr id="2860" name="Google Shape;26962;p50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61" name="Google Shape;26963;p50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62" name="Google Shape;26964;p50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63" name="Google Shape;26965;p50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B8E35-4FEE-4645-8491-CA028CB2F532}" type="slidenum">
              <a:rPr lang="en-GB" altLang="en-US" smtClean="0"/>
            </a:fld>
            <a:endParaRPr lang="en-GB" altLang="en-US"/>
          </a:p>
        </p:txBody>
      </p:sp>
      <p:grpSp>
        <p:nvGrpSpPr>
          <p:cNvPr id="594" name="Google Shape;20391;p38"/>
          <p:cNvGrpSpPr/>
          <p:nvPr/>
        </p:nvGrpSpPr>
        <p:grpSpPr>
          <a:xfrm>
            <a:off x="244705" y="236672"/>
            <a:ext cx="9351211" cy="658831"/>
            <a:chOff x="313503" y="540001"/>
            <a:chExt cx="8516808" cy="562024"/>
          </a:xfrm>
          <a:solidFill>
            <a:srgbClr val="9D9D9D"/>
          </a:solidFill>
        </p:grpSpPr>
        <p:grpSp>
          <p:nvGrpSpPr>
            <p:cNvPr id="595" name="Google Shape;20392;p38"/>
            <p:cNvGrpSpPr/>
            <p:nvPr/>
          </p:nvGrpSpPr>
          <p:grpSpPr>
            <a:xfrm>
              <a:off x="313503" y="540001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961" name="Google Shape;20393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62" name="Google Shape;20394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63" name="Google Shape;20395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64" name="Google Shape;20396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65" name="Google Shape;20397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66" name="Google Shape;20398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67" name="Google Shape;20399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68" name="Google Shape;20400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69" name="Google Shape;20401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70" name="Google Shape;20402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71" name="Google Shape;20403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72" name="Google Shape;20404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73" name="Google Shape;20405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74" name="Google Shape;20406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75" name="Google Shape;20407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76" name="Google Shape;20408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77" name="Google Shape;20409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78" name="Google Shape;20410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79" name="Google Shape;20411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80" name="Google Shape;20412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81" name="Google Shape;20413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82" name="Google Shape;20414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83" name="Google Shape;20415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84" name="Google Shape;20416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85" name="Google Shape;20417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86" name="Google Shape;20418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87" name="Google Shape;20419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88" name="Google Shape;20420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89" name="Google Shape;20421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90" name="Google Shape;20422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91" name="Google Shape;20423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92" name="Google Shape;20424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93" name="Google Shape;20425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94" name="Google Shape;20426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95" name="Google Shape;20427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96" name="Google Shape;20428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97" name="Google Shape;20429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98" name="Google Shape;20430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99" name="Google Shape;20431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00" name="Google Shape;20432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01" name="Google Shape;20433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02" name="Google Shape;20434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03" name="Google Shape;20435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04" name="Google Shape;20436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05" name="Google Shape;20437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06" name="Google Shape;20438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07" name="Google Shape;20439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08" name="Google Shape;20440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09" name="Google Shape;20441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10" name="Google Shape;20442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11" name="Google Shape;20443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12" name="Google Shape;20444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13" name="Google Shape;20445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14" name="Google Shape;20446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15" name="Google Shape;20447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16" name="Google Shape;20448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17" name="Google Shape;20449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18" name="Google Shape;20450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19" name="Google Shape;20451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20" name="Google Shape;20452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21" name="Google Shape;20453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22" name="Google Shape;20454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23" name="Google Shape;20455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24" name="Google Shape;20456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25" name="Google Shape;20457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26" name="Google Shape;20458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27" name="Google Shape;20459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28" name="Google Shape;20460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29" name="Google Shape;20461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30" name="Google Shape;20462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31" name="Google Shape;20463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32" name="Google Shape;20464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</p:grpSp>
        <p:grpSp>
          <p:nvGrpSpPr>
            <p:cNvPr id="596" name="Google Shape;20465;p38"/>
            <p:cNvGrpSpPr/>
            <p:nvPr/>
          </p:nvGrpSpPr>
          <p:grpSpPr>
            <a:xfrm>
              <a:off x="313503" y="646108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889" name="Google Shape;20466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90" name="Google Shape;20467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91" name="Google Shape;20468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92" name="Google Shape;20469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93" name="Google Shape;20470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94" name="Google Shape;20471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95" name="Google Shape;20472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96" name="Google Shape;20473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97" name="Google Shape;20474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98" name="Google Shape;20475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99" name="Google Shape;20476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00" name="Google Shape;20477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01" name="Google Shape;20478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02" name="Google Shape;20479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03" name="Google Shape;20480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04" name="Google Shape;20481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05" name="Google Shape;20482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06" name="Google Shape;20483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07" name="Google Shape;20484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08" name="Google Shape;20485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09" name="Google Shape;20486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10" name="Google Shape;20487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11" name="Google Shape;20488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12" name="Google Shape;20489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13" name="Google Shape;20490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14" name="Google Shape;20491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15" name="Google Shape;20492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16" name="Google Shape;20493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17" name="Google Shape;20494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18" name="Google Shape;20495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19" name="Google Shape;20496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20" name="Google Shape;20497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21" name="Google Shape;20498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22" name="Google Shape;20499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23" name="Google Shape;20500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24" name="Google Shape;20501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25" name="Google Shape;20502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26" name="Google Shape;20503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27" name="Google Shape;20504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28" name="Google Shape;20505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29" name="Google Shape;20506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30" name="Google Shape;20507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31" name="Google Shape;20508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32" name="Google Shape;20509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33" name="Google Shape;20510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34" name="Google Shape;20511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35" name="Google Shape;20512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36" name="Google Shape;20513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37" name="Google Shape;20514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38" name="Google Shape;20515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39" name="Google Shape;20516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40" name="Google Shape;20517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41" name="Google Shape;20518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42" name="Google Shape;20519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43" name="Google Shape;20520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44" name="Google Shape;20521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45" name="Google Shape;20522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46" name="Google Shape;20523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47" name="Google Shape;20524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48" name="Google Shape;20525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49" name="Google Shape;20526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50" name="Google Shape;20527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51" name="Google Shape;20528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52" name="Google Shape;20529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53" name="Google Shape;20530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54" name="Google Shape;20531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55" name="Google Shape;20532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56" name="Google Shape;20533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57" name="Google Shape;20534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58" name="Google Shape;20535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59" name="Google Shape;20536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960" name="Google Shape;20537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</p:grpSp>
        <p:grpSp>
          <p:nvGrpSpPr>
            <p:cNvPr id="597" name="Google Shape;20538;p38"/>
            <p:cNvGrpSpPr/>
            <p:nvPr/>
          </p:nvGrpSpPr>
          <p:grpSpPr>
            <a:xfrm>
              <a:off x="313503" y="752215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817" name="Google Shape;20539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18" name="Google Shape;20540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19" name="Google Shape;20541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20" name="Google Shape;20542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21" name="Google Shape;20543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22" name="Google Shape;20544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23" name="Google Shape;20545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24" name="Google Shape;20546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25" name="Google Shape;20547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26" name="Google Shape;20548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27" name="Google Shape;20549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28" name="Google Shape;20550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29" name="Google Shape;20551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30" name="Google Shape;20552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31" name="Google Shape;20553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32" name="Google Shape;20554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33" name="Google Shape;20555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34" name="Google Shape;20556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35" name="Google Shape;20557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36" name="Google Shape;20558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37" name="Google Shape;20559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38" name="Google Shape;20560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39" name="Google Shape;20561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40" name="Google Shape;20562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41" name="Google Shape;20563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42" name="Google Shape;20564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43" name="Google Shape;20565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44" name="Google Shape;20566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45" name="Google Shape;20567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46" name="Google Shape;20568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47" name="Google Shape;20569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48" name="Google Shape;20570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49" name="Google Shape;20571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50" name="Google Shape;20572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51" name="Google Shape;20573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52" name="Google Shape;20574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53" name="Google Shape;20575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54" name="Google Shape;20576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55" name="Google Shape;20577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56" name="Google Shape;20578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57" name="Google Shape;20579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58" name="Google Shape;20580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59" name="Google Shape;20581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60" name="Google Shape;20582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61" name="Google Shape;20583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62" name="Google Shape;20584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63" name="Google Shape;20585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64" name="Google Shape;20586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65" name="Google Shape;20587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66" name="Google Shape;20588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67" name="Google Shape;20589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68" name="Google Shape;20590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69" name="Google Shape;20591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70" name="Google Shape;20592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71" name="Google Shape;20593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72" name="Google Shape;20594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73" name="Google Shape;20595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74" name="Google Shape;20596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75" name="Google Shape;20597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76" name="Google Shape;20598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77" name="Google Shape;20599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78" name="Google Shape;20600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79" name="Google Shape;20601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80" name="Google Shape;20602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81" name="Google Shape;20603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82" name="Google Shape;20604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83" name="Google Shape;20605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84" name="Google Shape;20606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85" name="Google Shape;20607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86" name="Google Shape;20608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87" name="Google Shape;20609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88" name="Google Shape;20610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</p:grpSp>
        <p:grpSp>
          <p:nvGrpSpPr>
            <p:cNvPr id="598" name="Google Shape;20611;p38"/>
            <p:cNvGrpSpPr/>
            <p:nvPr/>
          </p:nvGrpSpPr>
          <p:grpSpPr>
            <a:xfrm>
              <a:off x="313503" y="858322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745" name="Google Shape;20612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46" name="Google Shape;20613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47" name="Google Shape;20614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48" name="Google Shape;20615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49" name="Google Shape;20616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50" name="Google Shape;20617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51" name="Google Shape;20618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52" name="Google Shape;20619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53" name="Google Shape;20620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54" name="Google Shape;20621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55" name="Google Shape;20622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56" name="Google Shape;20623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57" name="Google Shape;20624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58" name="Google Shape;20625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59" name="Google Shape;20626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60" name="Google Shape;20627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61" name="Google Shape;20628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62" name="Google Shape;20629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63" name="Google Shape;20630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64" name="Google Shape;20631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65" name="Google Shape;20632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66" name="Google Shape;20633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67" name="Google Shape;20634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68" name="Google Shape;20635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69" name="Google Shape;20636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70" name="Google Shape;20637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71" name="Google Shape;20638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72" name="Google Shape;20639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73" name="Google Shape;20640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74" name="Google Shape;20641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75" name="Google Shape;20642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76" name="Google Shape;20643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77" name="Google Shape;20644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78" name="Google Shape;20645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79" name="Google Shape;20646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80" name="Google Shape;20647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81" name="Google Shape;20648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82" name="Google Shape;20649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83" name="Google Shape;20650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84" name="Google Shape;20651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85" name="Google Shape;20652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86" name="Google Shape;20653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87" name="Google Shape;20654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88" name="Google Shape;20655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89" name="Google Shape;20656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90" name="Google Shape;20657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91" name="Google Shape;20658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92" name="Google Shape;20659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93" name="Google Shape;20660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94" name="Google Shape;20661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95" name="Google Shape;20662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96" name="Google Shape;20663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97" name="Google Shape;20664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98" name="Google Shape;20665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99" name="Google Shape;20666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00" name="Google Shape;20667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01" name="Google Shape;20668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02" name="Google Shape;20669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03" name="Google Shape;20670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04" name="Google Shape;20671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05" name="Google Shape;20672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06" name="Google Shape;20673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07" name="Google Shape;20674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08" name="Google Shape;20675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09" name="Google Shape;20676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10" name="Google Shape;20677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11" name="Google Shape;20678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12" name="Google Shape;20679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13" name="Google Shape;20680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14" name="Google Shape;20681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15" name="Google Shape;20682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816" name="Google Shape;20683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</p:grpSp>
        <p:grpSp>
          <p:nvGrpSpPr>
            <p:cNvPr id="599" name="Google Shape;20684;p38"/>
            <p:cNvGrpSpPr/>
            <p:nvPr/>
          </p:nvGrpSpPr>
          <p:grpSpPr>
            <a:xfrm>
              <a:off x="313503" y="964429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673" name="Google Shape;20685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74" name="Google Shape;20686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75" name="Google Shape;20687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76" name="Google Shape;20688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77" name="Google Shape;20689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78" name="Google Shape;20690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79" name="Google Shape;20691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80" name="Google Shape;20692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81" name="Google Shape;20693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82" name="Google Shape;20694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83" name="Google Shape;20695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84" name="Google Shape;20696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85" name="Google Shape;20697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86" name="Google Shape;20698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87" name="Google Shape;20699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88" name="Google Shape;20700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89" name="Google Shape;20701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90" name="Google Shape;20702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91" name="Google Shape;20703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92" name="Google Shape;20704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93" name="Google Shape;20705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94" name="Google Shape;20706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95" name="Google Shape;20707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96" name="Google Shape;20708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97" name="Google Shape;20709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98" name="Google Shape;20710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99" name="Google Shape;20711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00" name="Google Shape;20712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01" name="Google Shape;20713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02" name="Google Shape;20714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03" name="Google Shape;20715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04" name="Google Shape;20716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05" name="Google Shape;20717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06" name="Google Shape;20718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07" name="Google Shape;20719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08" name="Google Shape;20720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09" name="Google Shape;20721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10" name="Google Shape;20722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11" name="Google Shape;20723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12" name="Google Shape;20724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13" name="Google Shape;20725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14" name="Google Shape;20726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15" name="Google Shape;20727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16" name="Google Shape;20728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17" name="Google Shape;20729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18" name="Google Shape;20730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19" name="Google Shape;20731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20" name="Google Shape;20732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21" name="Google Shape;20733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22" name="Google Shape;20734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23" name="Google Shape;20735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24" name="Google Shape;20736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25" name="Google Shape;20737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26" name="Google Shape;20738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27" name="Google Shape;20739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28" name="Google Shape;20740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29" name="Google Shape;20741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30" name="Google Shape;20742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31" name="Google Shape;20743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32" name="Google Shape;20744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33" name="Google Shape;20745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34" name="Google Shape;20746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35" name="Google Shape;20747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36" name="Google Shape;20748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37" name="Google Shape;20749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38" name="Google Shape;20750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39" name="Google Shape;20751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40" name="Google Shape;20752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41" name="Google Shape;20753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42" name="Google Shape;20754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43" name="Google Shape;20755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744" name="Google Shape;20756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</p:grpSp>
        <p:grpSp>
          <p:nvGrpSpPr>
            <p:cNvPr id="600" name="Google Shape;20757;p38"/>
            <p:cNvGrpSpPr/>
            <p:nvPr/>
          </p:nvGrpSpPr>
          <p:grpSpPr>
            <a:xfrm>
              <a:off x="313503" y="1070536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601" name="Google Shape;20758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02" name="Google Shape;20759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03" name="Google Shape;20760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04" name="Google Shape;20761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05" name="Google Shape;20762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06" name="Google Shape;20763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07" name="Google Shape;20764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08" name="Google Shape;20765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09" name="Google Shape;20766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10" name="Google Shape;20767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11" name="Google Shape;20768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12" name="Google Shape;20769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13" name="Google Shape;20770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14" name="Google Shape;20771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15" name="Google Shape;20772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16" name="Google Shape;20773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17" name="Google Shape;20774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18" name="Google Shape;20775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19" name="Google Shape;20776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20" name="Google Shape;20777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21" name="Google Shape;20778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22" name="Google Shape;20779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23" name="Google Shape;20780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24" name="Google Shape;20781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25" name="Google Shape;20782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26" name="Google Shape;20783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27" name="Google Shape;20784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28" name="Google Shape;20785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29" name="Google Shape;20786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30" name="Google Shape;20787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31" name="Google Shape;20788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32" name="Google Shape;20789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33" name="Google Shape;20790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34" name="Google Shape;20791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35" name="Google Shape;20792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36" name="Google Shape;20793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37" name="Google Shape;20794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38" name="Google Shape;20795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39" name="Google Shape;20796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40" name="Google Shape;20797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41" name="Google Shape;20798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42" name="Google Shape;20799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43" name="Google Shape;20800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44" name="Google Shape;20801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45" name="Google Shape;20802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46" name="Google Shape;20803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47" name="Google Shape;20804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48" name="Google Shape;20805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49" name="Google Shape;20806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50" name="Google Shape;20807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51" name="Google Shape;20808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52" name="Google Shape;20809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53" name="Google Shape;20810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54" name="Google Shape;20811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55" name="Google Shape;20812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56" name="Google Shape;20813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57" name="Google Shape;20814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58" name="Google Shape;20815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59" name="Google Shape;20816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60" name="Google Shape;20817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61" name="Google Shape;20818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62" name="Google Shape;20819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63" name="Google Shape;20820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64" name="Google Shape;20821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65" name="Google Shape;20822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66" name="Google Shape;20823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67" name="Google Shape;20824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68" name="Google Shape;20825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69" name="Google Shape;20826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70" name="Google Shape;20827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71" name="Google Shape;20828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672" name="Google Shape;20829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</p:grpSp>
      </p:grpSp>
      <p:grpSp>
        <p:nvGrpSpPr>
          <p:cNvPr id="1033" name="Google Shape;20832;p38"/>
          <p:cNvGrpSpPr/>
          <p:nvPr/>
        </p:nvGrpSpPr>
        <p:grpSpPr>
          <a:xfrm>
            <a:off x="234003" y="6066877"/>
            <a:ext cx="9351211" cy="658831"/>
            <a:chOff x="313503" y="540001"/>
            <a:chExt cx="8516808" cy="562024"/>
          </a:xfrm>
          <a:solidFill>
            <a:srgbClr val="9D9D9D"/>
          </a:solidFill>
        </p:grpSpPr>
        <p:grpSp>
          <p:nvGrpSpPr>
            <p:cNvPr id="1034" name="Google Shape;20833;p38"/>
            <p:cNvGrpSpPr/>
            <p:nvPr/>
          </p:nvGrpSpPr>
          <p:grpSpPr>
            <a:xfrm>
              <a:off x="313503" y="540001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400" name="Google Shape;20834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01" name="Google Shape;20835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02" name="Google Shape;20836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03" name="Google Shape;20837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04" name="Google Shape;20838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05" name="Google Shape;20839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06" name="Google Shape;20840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07" name="Google Shape;20841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08" name="Google Shape;20842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09" name="Google Shape;20843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10" name="Google Shape;20844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11" name="Google Shape;20845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12" name="Google Shape;20846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13" name="Google Shape;20847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14" name="Google Shape;20848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15" name="Google Shape;20849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16" name="Google Shape;20850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17" name="Google Shape;20851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18" name="Google Shape;20852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19" name="Google Shape;20853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20" name="Google Shape;20854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21" name="Google Shape;20855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22" name="Google Shape;20856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23" name="Google Shape;20857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24" name="Google Shape;20858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25" name="Google Shape;20859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26" name="Google Shape;20860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27" name="Google Shape;20861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28" name="Google Shape;20862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29" name="Google Shape;20863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30" name="Google Shape;20864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31" name="Google Shape;20865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32" name="Google Shape;20866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33" name="Google Shape;20867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34" name="Google Shape;20868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35" name="Google Shape;20869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36" name="Google Shape;20870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37" name="Google Shape;20871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38" name="Google Shape;20872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39" name="Google Shape;20873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40" name="Google Shape;20874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41" name="Google Shape;20875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42" name="Google Shape;20876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43" name="Google Shape;20877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44" name="Google Shape;20878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45" name="Google Shape;20879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46" name="Google Shape;20880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47" name="Google Shape;20881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48" name="Google Shape;20882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49" name="Google Shape;20883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50" name="Google Shape;20884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51" name="Google Shape;20885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52" name="Google Shape;20886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53" name="Google Shape;20887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54" name="Google Shape;20888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55" name="Google Shape;20889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56" name="Google Shape;20890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57" name="Google Shape;20891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58" name="Google Shape;20892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59" name="Google Shape;20893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60" name="Google Shape;20894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61" name="Google Shape;20895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62" name="Google Shape;20896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63" name="Google Shape;20897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64" name="Google Shape;20898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65" name="Google Shape;20899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66" name="Google Shape;20900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67" name="Google Shape;20901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68" name="Google Shape;20902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69" name="Google Shape;20903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70" name="Google Shape;20904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471" name="Google Shape;20905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</p:grpSp>
        <p:grpSp>
          <p:nvGrpSpPr>
            <p:cNvPr id="1035" name="Google Shape;20906;p38"/>
            <p:cNvGrpSpPr/>
            <p:nvPr/>
          </p:nvGrpSpPr>
          <p:grpSpPr>
            <a:xfrm>
              <a:off x="313503" y="646108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328" name="Google Shape;20907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29" name="Google Shape;20908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30" name="Google Shape;20909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31" name="Google Shape;20910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32" name="Google Shape;20911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33" name="Google Shape;20912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34" name="Google Shape;20913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35" name="Google Shape;20914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36" name="Google Shape;20915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37" name="Google Shape;20916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38" name="Google Shape;20917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39" name="Google Shape;20918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40" name="Google Shape;20919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41" name="Google Shape;20920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42" name="Google Shape;20921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43" name="Google Shape;20922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44" name="Google Shape;20923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45" name="Google Shape;20924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46" name="Google Shape;20925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47" name="Google Shape;20926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48" name="Google Shape;20927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49" name="Google Shape;20928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50" name="Google Shape;20929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51" name="Google Shape;20930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52" name="Google Shape;20931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53" name="Google Shape;20932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54" name="Google Shape;20933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55" name="Google Shape;20934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56" name="Google Shape;20935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57" name="Google Shape;20936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58" name="Google Shape;20937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59" name="Google Shape;20938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60" name="Google Shape;20939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61" name="Google Shape;20940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62" name="Google Shape;20941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63" name="Google Shape;20942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64" name="Google Shape;20943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65" name="Google Shape;20944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66" name="Google Shape;20945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67" name="Google Shape;20946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68" name="Google Shape;20947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69" name="Google Shape;20948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70" name="Google Shape;20949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71" name="Google Shape;20950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72" name="Google Shape;20951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73" name="Google Shape;20952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74" name="Google Shape;20953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75" name="Google Shape;20954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76" name="Google Shape;20955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77" name="Google Shape;20956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78" name="Google Shape;20957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79" name="Google Shape;20958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80" name="Google Shape;20959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81" name="Google Shape;20960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82" name="Google Shape;20961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83" name="Google Shape;20962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84" name="Google Shape;20963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85" name="Google Shape;20964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86" name="Google Shape;20965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87" name="Google Shape;20966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88" name="Google Shape;20967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89" name="Google Shape;20968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90" name="Google Shape;20969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91" name="Google Shape;20970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92" name="Google Shape;20971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93" name="Google Shape;20972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94" name="Google Shape;20973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95" name="Google Shape;20974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96" name="Google Shape;20975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97" name="Google Shape;20976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98" name="Google Shape;20977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99" name="Google Shape;20978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</p:grpSp>
        <p:grpSp>
          <p:nvGrpSpPr>
            <p:cNvPr id="1036" name="Google Shape;20979;p38"/>
            <p:cNvGrpSpPr/>
            <p:nvPr/>
          </p:nvGrpSpPr>
          <p:grpSpPr>
            <a:xfrm>
              <a:off x="313503" y="752215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256" name="Google Shape;20980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57" name="Google Shape;20981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58" name="Google Shape;20982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59" name="Google Shape;20983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60" name="Google Shape;20984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61" name="Google Shape;20985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62" name="Google Shape;20986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63" name="Google Shape;20987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64" name="Google Shape;20988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65" name="Google Shape;20989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66" name="Google Shape;20990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67" name="Google Shape;20991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68" name="Google Shape;20992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69" name="Google Shape;20993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70" name="Google Shape;20994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71" name="Google Shape;20995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72" name="Google Shape;20996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73" name="Google Shape;20997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74" name="Google Shape;20998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75" name="Google Shape;20999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76" name="Google Shape;21000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77" name="Google Shape;21001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78" name="Google Shape;21002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79" name="Google Shape;21003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80" name="Google Shape;21004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81" name="Google Shape;21005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82" name="Google Shape;21006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83" name="Google Shape;21007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84" name="Google Shape;21008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85" name="Google Shape;21009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86" name="Google Shape;21010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87" name="Google Shape;21011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88" name="Google Shape;21012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89" name="Google Shape;21013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90" name="Google Shape;21014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91" name="Google Shape;21015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92" name="Google Shape;21016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93" name="Google Shape;21017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94" name="Google Shape;21018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95" name="Google Shape;21019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96" name="Google Shape;21020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97" name="Google Shape;21021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98" name="Google Shape;21022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99" name="Google Shape;21023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00" name="Google Shape;21024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01" name="Google Shape;21025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02" name="Google Shape;21026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03" name="Google Shape;21027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04" name="Google Shape;21028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05" name="Google Shape;21029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06" name="Google Shape;21030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07" name="Google Shape;21031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08" name="Google Shape;21032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09" name="Google Shape;21033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10" name="Google Shape;21034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11" name="Google Shape;21035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12" name="Google Shape;21036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13" name="Google Shape;21037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14" name="Google Shape;21038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15" name="Google Shape;21039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16" name="Google Shape;21040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17" name="Google Shape;21041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18" name="Google Shape;21042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19" name="Google Shape;21043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20" name="Google Shape;21044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21" name="Google Shape;21045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22" name="Google Shape;21046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23" name="Google Shape;21047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24" name="Google Shape;21048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25" name="Google Shape;21049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26" name="Google Shape;21050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327" name="Google Shape;21051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</p:grpSp>
        <p:grpSp>
          <p:nvGrpSpPr>
            <p:cNvPr id="1037" name="Google Shape;21052;p38"/>
            <p:cNvGrpSpPr/>
            <p:nvPr/>
          </p:nvGrpSpPr>
          <p:grpSpPr>
            <a:xfrm>
              <a:off x="313503" y="858322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184" name="Google Shape;21053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85" name="Google Shape;21054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86" name="Google Shape;21055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87" name="Google Shape;21056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88" name="Google Shape;21057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89" name="Google Shape;21058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90" name="Google Shape;21059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91" name="Google Shape;21060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92" name="Google Shape;21061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93" name="Google Shape;21062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94" name="Google Shape;21063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95" name="Google Shape;21064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96" name="Google Shape;21065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97" name="Google Shape;21066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98" name="Google Shape;21067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99" name="Google Shape;21068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00" name="Google Shape;21069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01" name="Google Shape;21070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02" name="Google Shape;21071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03" name="Google Shape;21072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04" name="Google Shape;21073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05" name="Google Shape;21074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06" name="Google Shape;21075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07" name="Google Shape;21076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08" name="Google Shape;21077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09" name="Google Shape;21078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10" name="Google Shape;21079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11" name="Google Shape;21080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12" name="Google Shape;21081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13" name="Google Shape;21082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14" name="Google Shape;21083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15" name="Google Shape;21084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16" name="Google Shape;21085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17" name="Google Shape;21086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18" name="Google Shape;21087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19" name="Google Shape;21088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20" name="Google Shape;21089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21" name="Google Shape;21090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22" name="Google Shape;21091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23" name="Google Shape;21092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24" name="Google Shape;21093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25" name="Google Shape;21094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26" name="Google Shape;21095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27" name="Google Shape;21096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28" name="Google Shape;21097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29" name="Google Shape;21098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30" name="Google Shape;21099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31" name="Google Shape;21100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32" name="Google Shape;21101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33" name="Google Shape;21102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34" name="Google Shape;21103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35" name="Google Shape;21104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36" name="Google Shape;21105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37" name="Google Shape;21106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38" name="Google Shape;21107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39" name="Google Shape;21108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40" name="Google Shape;21109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41" name="Google Shape;21110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42" name="Google Shape;21111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43" name="Google Shape;21112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44" name="Google Shape;21113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45" name="Google Shape;21114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46" name="Google Shape;21115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47" name="Google Shape;21116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48" name="Google Shape;21117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49" name="Google Shape;21118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50" name="Google Shape;21119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51" name="Google Shape;21120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52" name="Google Shape;21121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53" name="Google Shape;21122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54" name="Google Shape;21123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255" name="Google Shape;21124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</p:grpSp>
        <p:grpSp>
          <p:nvGrpSpPr>
            <p:cNvPr id="1038" name="Google Shape;21125;p38"/>
            <p:cNvGrpSpPr/>
            <p:nvPr/>
          </p:nvGrpSpPr>
          <p:grpSpPr>
            <a:xfrm>
              <a:off x="313503" y="964429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112" name="Google Shape;21126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13" name="Google Shape;21127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14" name="Google Shape;21128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15" name="Google Shape;21129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16" name="Google Shape;21130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17" name="Google Shape;21131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18" name="Google Shape;21132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19" name="Google Shape;21133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20" name="Google Shape;21134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21" name="Google Shape;21135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22" name="Google Shape;21136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23" name="Google Shape;21137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24" name="Google Shape;21138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25" name="Google Shape;21139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26" name="Google Shape;21140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27" name="Google Shape;21141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28" name="Google Shape;21142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29" name="Google Shape;21143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30" name="Google Shape;21144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31" name="Google Shape;21145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32" name="Google Shape;21146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33" name="Google Shape;21147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34" name="Google Shape;21148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35" name="Google Shape;21149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36" name="Google Shape;21150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37" name="Google Shape;21151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38" name="Google Shape;21152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39" name="Google Shape;21153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40" name="Google Shape;21154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41" name="Google Shape;21155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42" name="Google Shape;21156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43" name="Google Shape;21157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44" name="Google Shape;21158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45" name="Google Shape;21159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46" name="Google Shape;21160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47" name="Google Shape;21161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48" name="Google Shape;21162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49" name="Google Shape;21163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50" name="Google Shape;21164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51" name="Google Shape;21165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52" name="Google Shape;21166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53" name="Google Shape;21167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54" name="Google Shape;21168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55" name="Google Shape;21169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56" name="Google Shape;21170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57" name="Google Shape;21171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58" name="Google Shape;21172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59" name="Google Shape;21173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60" name="Google Shape;21174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61" name="Google Shape;21175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62" name="Google Shape;21176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63" name="Google Shape;21177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64" name="Google Shape;21178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65" name="Google Shape;21179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66" name="Google Shape;21180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67" name="Google Shape;21181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68" name="Google Shape;21182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69" name="Google Shape;21183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70" name="Google Shape;21184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71" name="Google Shape;21185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72" name="Google Shape;21186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73" name="Google Shape;21187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74" name="Google Shape;21188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75" name="Google Shape;21189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76" name="Google Shape;21190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77" name="Google Shape;21191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78" name="Google Shape;21192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79" name="Google Shape;21193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80" name="Google Shape;21194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81" name="Google Shape;21195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82" name="Google Shape;21196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83" name="Google Shape;21197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</p:grpSp>
        <p:grpSp>
          <p:nvGrpSpPr>
            <p:cNvPr id="1039" name="Google Shape;21198;p38"/>
            <p:cNvGrpSpPr/>
            <p:nvPr/>
          </p:nvGrpSpPr>
          <p:grpSpPr>
            <a:xfrm>
              <a:off x="313503" y="1070536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040" name="Google Shape;21199;p3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41" name="Google Shape;21200;p3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42" name="Google Shape;21201;p3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43" name="Google Shape;21202;p3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44" name="Google Shape;21203;p3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45" name="Google Shape;21204;p3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46" name="Google Shape;21205;p3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47" name="Google Shape;21206;p3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48" name="Google Shape;21207;p3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49" name="Google Shape;21208;p3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50" name="Google Shape;21209;p3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51" name="Google Shape;21210;p3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52" name="Google Shape;21211;p3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53" name="Google Shape;21212;p3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54" name="Google Shape;21213;p3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55" name="Google Shape;21214;p3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56" name="Google Shape;21215;p3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57" name="Google Shape;21216;p3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58" name="Google Shape;21217;p3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59" name="Google Shape;21218;p3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60" name="Google Shape;21219;p3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61" name="Google Shape;21220;p3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62" name="Google Shape;21221;p3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63" name="Google Shape;21222;p3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64" name="Google Shape;21223;p3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65" name="Google Shape;21224;p3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66" name="Google Shape;21225;p3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67" name="Google Shape;21226;p3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68" name="Google Shape;21227;p3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69" name="Google Shape;21228;p3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70" name="Google Shape;21229;p3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71" name="Google Shape;21230;p3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72" name="Google Shape;21231;p3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73" name="Google Shape;21232;p3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74" name="Google Shape;21233;p3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75" name="Google Shape;21234;p3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76" name="Google Shape;21235;p3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77" name="Google Shape;21236;p3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78" name="Google Shape;21237;p3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79" name="Google Shape;21238;p3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80" name="Google Shape;21239;p3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81" name="Google Shape;21240;p3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82" name="Google Shape;21241;p3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83" name="Google Shape;21242;p3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84" name="Google Shape;21243;p3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85" name="Google Shape;21244;p3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86" name="Google Shape;21245;p3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87" name="Google Shape;21246;p3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88" name="Google Shape;21247;p3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89" name="Google Shape;21248;p3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90" name="Google Shape;21249;p3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91" name="Google Shape;21250;p3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92" name="Google Shape;21251;p3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93" name="Google Shape;21252;p3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94" name="Google Shape;21253;p3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95" name="Google Shape;21254;p3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96" name="Google Shape;21255;p3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97" name="Google Shape;21256;p3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98" name="Google Shape;21257;p3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099" name="Google Shape;21258;p3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00" name="Google Shape;21259;p3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01" name="Google Shape;21260;p3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02" name="Google Shape;21261;p3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03" name="Google Shape;21262;p3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04" name="Google Shape;21263;p3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05" name="Google Shape;21264;p3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06" name="Google Shape;21265;p3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07" name="Google Shape;21266;p3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08" name="Google Shape;21267;p3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09" name="Google Shape;21268;p3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10" name="Google Shape;21269;p3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  <p:sp>
            <p:nvSpPr>
              <p:cNvPr id="1111" name="Google Shape;21270;p3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65"/>
              </a:p>
            </p:txBody>
          </p:sp>
        </p:grpSp>
      </p:grpSp>
      <p:sp>
        <p:nvSpPr>
          <p:cNvPr id="1473" name="Text Placeholder 1472"/>
          <p:cNvSpPr>
            <a:spLocks noGrp="1"/>
          </p:cNvSpPr>
          <p:nvPr>
            <p:ph type="body" sz="quarter" idx="11" hasCustomPrompt="1"/>
          </p:nvPr>
        </p:nvSpPr>
        <p:spPr>
          <a:xfrm>
            <a:off x="3200468" y="1215651"/>
            <a:ext cx="3505066" cy="1172547"/>
          </a:xfrm>
        </p:spPr>
        <p:txBody>
          <a:bodyPr anchor="ctr">
            <a:noAutofit/>
          </a:bodyPr>
          <a:lstStyle>
            <a:lvl1pPr marL="0" indent="0" algn="ctr">
              <a:buNone/>
              <a:defRPr sz="4875" b="1" i="0">
                <a:solidFill>
                  <a:srgbClr val="FF706B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Eras Medium ITC" panose="020B0602030504020804" pitchFamily="34" charset="0"/>
              </a:defRPr>
            </a:lvl1pPr>
          </a:lstStyle>
          <a:p>
            <a:pPr lvl="0"/>
            <a:r>
              <a:rPr lang="en-GB" dirty="0"/>
              <a:t>01</a:t>
            </a:r>
            <a:endParaRPr lang="en-GB" dirty="0"/>
          </a:p>
        </p:txBody>
      </p:sp>
      <p:sp>
        <p:nvSpPr>
          <p:cNvPr id="1475" name="Text Placeholder 1474"/>
          <p:cNvSpPr>
            <a:spLocks noGrp="1"/>
          </p:cNvSpPr>
          <p:nvPr>
            <p:ph type="body" sz="quarter" idx="12"/>
          </p:nvPr>
        </p:nvSpPr>
        <p:spPr>
          <a:xfrm>
            <a:off x="3200468" y="2850871"/>
            <a:ext cx="3505065" cy="1399396"/>
          </a:xfrm>
        </p:spPr>
        <p:txBody>
          <a:bodyPr anchor="ctr">
            <a:noAutofit/>
          </a:bodyPr>
          <a:lstStyle>
            <a:lvl1pPr marL="0" indent="0" algn="ctr">
              <a:buNone/>
              <a:defRPr sz="4385" b="1">
                <a:solidFill>
                  <a:srgbClr val="7897AB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1476" name="Text Placeholder 1474"/>
          <p:cNvSpPr>
            <a:spLocks noGrp="1"/>
          </p:cNvSpPr>
          <p:nvPr>
            <p:ph type="body" sz="quarter" idx="13" hasCustomPrompt="1"/>
          </p:nvPr>
        </p:nvSpPr>
        <p:spPr>
          <a:xfrm>
            <a:off x="3414773" y="4512734"/>
            <a:ext cx="3076453" cy="583603"/>
          </a:xfrm>
        </p:spPr>
        <p:txBody>
          <a:bodyPr anchor="ctr">
            <a:noAutofit/>
          </a:bodyPr>
          <a:lstStyle>
            <a:lvl1pPr marL="0" indent="0" algn="ctr">
              <a:buNone/>
              <a:defRPr sz="1465" b="0"/>
            </a:lvl1pPr>
          </a:lstStyle>
          <a:p>
            <a:pPr lvl="0"/>
            <a:r>
              <a:rPr lang="en-GB" dirty="0"/>
              <a:t>You can enter subtitle here if needed</a:t>
            </a:r>
            <a:endParaRPr lang="en-GB" dirty="0"/>
          </a:p>
        </p:txBody>
      </p:sp>
      <p:pic>
        <p:nvPicPr>
          <p:cNvPr id="1477" name="Picture 1476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2" y="38530"/>
            <a:ext cx="1462310" cy="49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latin typeface="+mn-lt"/>
                <a:ea typeface="Adobe Gothic Std B" panose="020B0800000000000000" pitchFamily="34" charset="-128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590" y="1579158"/>
            <a:ext cx="8462810" cy="4597277"/>
          </a:xfrm>
        </p:spPr>
        <p:txBody>
          <a:bodyPr/>
          <a:lstStyle>
            <a:lvl1pPr>
              <a:buClr>
                <a:srgbClr val="7897AB"/>
              </a:buClr>
              <a:defRPr sz="2400"/>
            </a:lvl1pPr>
            <a:lvl2pPr>
              <a:buClr>
                <a:srgbClr val="655D8A"/>
              </a:buCl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62173" y="6402801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622C945-5F26-C24B-B654-39D76F200591}" type="slidenum">
              <a:rPr lang="en-GB" altLang="en-US" smtClean="0"/>
            </a:fld>
            <a:endParaRPr lang="en-GB" altLang="en-US"/>
          </a:p>
        </p:txBody>
      </p:sp>
      <p:grpSp>
        <p:nvGrpSpPr>
          <p:cNvPr id="7" name="Google Shape;1072;p4"/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8" name="Google Shape;1073;p4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" name="Google Shape;1074;p4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" name="Google Shape;1075;p4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" name="Google Shape;1076;p4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" name="Google Shape;1077;p4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" name="Google Shape;1078;p4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" name="Google Shape;1079;p4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" name="Google Shape;1080;p4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" name="Google Shape;1081;p4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" name="Google Shape;1082;p4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" name="Google Shape;1083;p4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" name="Google Shape;1084;p4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" name="Google Shape;1085;p4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" name="Google Shape;1086;p4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" name="Google Shape;1087;p4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" name="Google Shape;1088;p4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" name="Google Shape;1089;p4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" name="Google Shape;1090;p4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" name="Google Shape;1091;p4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" name="Google Shape;1092;p4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" name="Google Shape;1093;p4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" name="Google Shape;1094;p4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" name="Google Shape;1095;p4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" name="Google Shape;1096;p4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" name="Google Shape;1097;p4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" name="Google Shape;1098;p4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" name="Google Shape;1099;p4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" name="Google Shape;1100;p4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" name="Google Shape;1101;p4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" name="Google Shape;1102;p4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" name="Google Shape;1103;p4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" name="Google Shape;1104;p4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" name="Google Shape;1105;p4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" name="Google Shape;1106;p4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" name="Google Shape;1107;p4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" name="Google Shape;1108;p4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" name="Google Shape;1109;p4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" name="Google Shape;1110;p4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" name="Google Shape;1111;p4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" name="Google Shape;1112;p4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" name="Google Shape;1113;p4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" name="Google Shape;1114;p4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" name="Google Shape;1115;p4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" name="Google Shape;1116;p4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" name="Google Shape;1117;p4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" name="Google Shape;1118;p4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" name="Google Shape;1119;p4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" name="Google Shape;1120;p4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</p:grpSp>
      <p:cxnSp>
        <p:nvCxnSpPr>
          <p:cNvPr id="4" name="Google Shape;27635;p58"/>
          <p:cNvCxnSpPr/>
          <p:nvPr/>
        </p:nvCxnSpPr>
        <p:spPr>
          <a:xfrm rot="10800000">
            <a:off x="880351" y="1209261"/>
            <a:ext cx="8183500" cy="0"/>
          </a:xfrm>
          <a:prstGeom prst="straightConnector1">
            <a:avLst/>
          </a:prstGeom>
          <a:noFill/>
          <a:ln w="66675" cap="flat" cmpd="thickThin">
            <a:solidFill>
              <a:srgbClr val="7897A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2" y="38530"/>
            <a:ext cx="1462310" cy="497930"/>
          </a:xfrm>
          <a:prstGeom prst="rect">
            <a:avLst/>
          </a:prstGeom>
        </p:spPr>
      </p:pic>
      <p:grpSp>
        <p:nvGrpSpPr>
          <p:cNvPr id="56" name="Google Shape;26961;p50"/>
          <p:cNvGrpSpPr/>
          <p:nvPr/>
        </p:nvGrpSpPr>
        <p:grpSpPr>
          <a:xfrm>
            <a:off x="8842713" y="6500605"/>
            <a:ext cx="575515" cy="108000"/>
            <a:chOff x="3521298" y="154523"/>
            <a:chExt cx="1308161" cy="199704"/>
          </a:xfrm>
        </p:grpSpPr>
        <p:sp>
          <p:nvSpPr>
            <p:cNvPr id="57" name="Google Shape;26962;p50"/>
            <p:cNvSpPr>
              <a:spLocks noChangeAspect="1"/>
            </p:cNvSpPr>
            <p:nvPr userDrawn="1"/>
          </p:nvSpPr>
          <p:spPr>
            <a:xfrm>
              <a:off x="3521298" y="154523"/>
              <a:ext cx="245487" cy="199704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" name="Google Shape;26963;p50"/>
            <p:cNvSpPr/>
            <p:nvPr/>
          </p:nvSpPr>
          <p:spPr>
            <a:xfrm>
              <a:off x="3875522" y="154523"/>
              <a:ext cx="245487" cy="199704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" name="Google Shape;26964;p50"/>
            <p:cNvSpPr>
              <a:spLocks noChangeAspect="1"/>
            </p:cNvSpPr>
            <p:nvPr/>
          </p:nvSpPr>
          <p:spPr>
            <a:xfrm>
              <a:off x="4229748" y="154523"/>
              <a:ext cx="245487" cy="199704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" name="Google Shape;26965;p50"/>
            <p:cNvSpPr>
              <a:spLocks noChangeAspect="1"/>
            </p:cNvSpPr>
            <p:nvPr/>
          </p:nvSpPr>
          <p:spPr>
            <a:xfrm>
              <a:off x="4583972" y="154523"/>
              <a:ext cx="245487" cy="199704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Quiz">
    <p:bg>
      <p:bgPr>
        <a:solidFill>
          <a:srgbClr val="CEE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D885A3"/>
                </a:solidFill>
                <a:latin typeface="+mn-lt"/>
                <a:ea typeface="Adobe Gothic Std B" panose="020B0800000000000000" pitchFamily="34" charset="-128"/>
              </a:defRPr>
            </a:lvl1pPr>
          </a:lstStyle>
          <a:p>
            <a:r>
              <a:rPr lang="en-GB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590" y="1579158"/>
            <a:ext cx="8462810" cy="4597277"/>
          </a:xfrm>
        </p:spPr>
        <p:txBody>
          <a:bodyPr/>
          <a:lstStyle>
            <a:lvl1pPr>
              <a:buClr>
                <a:srgbClr val="7897AB"/>
              </a:buClr>
              <a:defRPr sz="2400"/>
            </a:lvl1pPr>
            <a:lvl2pPr>
              <a:buClr>
                <a:srgbClr val="655D8A"/>
              </a:buCl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62173" y="6402801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622C945-5F26-C24B-B654-39D76F200591}" type="slidenum">
              <a:rPr lang="en-GB" altLang="en-US" smtClean="0"/>
            </a:fld>
            <a:endParaRPr lang="en-GB" altLang="en-US"/>
          </a:p>
        </p:txBody>
      </p:sp>
      <p:grpSp>
        <p:nvGrpSpPr>
          <p:cNvPr id="7" name="Google Shape;1072;p4"/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8" name="Google Shape;1073;p4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9" name="Google Shape;1074;p4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0" name="Google Shape;1075;p4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1" name="Google Shape;1076;p4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2" name="Google Shape;1077;p4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3" name="Google Shape;1078;p4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4" name="Google Shape;1079;p4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5" name="Google Shape;1080;p4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6" name="Google Shape;1081;p4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7" name="Google Shape;1082;p4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8" name="Google Shape;1083;p4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19" name="Google Shape;1084;p4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0" name="Google Shape;1085;p4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1" name="Google Shape;1086;p4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2" name="Google Shape;1087;p4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3" name="Google Shape;1088;p4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4" name="Google Shape;1089;p4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5" name="Google Shape;1090;p4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6" name="Google Shape;1091;p4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7" name="Google Shape;1092;p4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8" name="Google Shape;1093;p4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29" name="Google Shape;1094;p4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0" name="Google Shape;1095;p4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1" name="Google Shape;1096;p4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2" name="Google Shape;1097;p4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3" name="Google Shape;1098;p4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4" name="Google Shape;1099;p4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5" name="Google Shape;1100;p4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6" name="Google Shape;1101;p4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7" name="Google Shape;1102;p4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8" name="Google Shape;1103;p4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39" name="Google Shape;1104;p4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0" name="Google Shape;1105;p4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1" name="Google Shape;1106;p4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2" name="Google Shape;1107;p4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3" name="Google Shape;1108;p4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4" name="Google Shape;1109;p4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5" name="Google Shape;1110;p4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6" name="Google Shape;1111;p4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7" name="Google Shape;1112;p4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8" name="Google Shape;1113;p4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49" name="Google Shape;1114;p4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0" name="Google Shape;1115;p4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1" name="Google Shape;1116;p4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2" name="Google Shape;1117;p4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3" name="Google Shape;1118;p4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4" name="Google Shape;1119;p4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5" name="Google Shape;1120;p4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</p:grpSp>
      <p:cxnSp>
        <p:nvCxnSpPr>
          <p:cNvPr id="4" name="Google Shape;27635;p58"/>
          <p:cNvCxnSpPr/>
          <p:nvPr/>
        </p:nvCxnSpPr>
        <p:spPr>
          <a:xfrm rot="10800000">
            <a:off x="880351" y="1209261"/>
            <a:ext cx="8183500" cy="0"/>
          </a:xfrm>
          <a:prstGeom prst="straightConnector1">
            <a:avLst/>
          </a:prstGeom>
          <a:noFill/>
          <a:ln w="66675" cap="flat" cmpd="thickThin">
            <a:solidFill>
              <a:srgbClr val="7897A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2" y="38530"/>
            <a:ext cx="1462310" cy="497930"/>
          </a:xfrm>
          <a:prstGeom prst="rect">
            <a:avLst/>
          </a:prstGeom>
        </p:spPr>
      </p:pic>
      <p:grpSp>
        <p:nvGrpSpPr>
          <p:cNvPr id="56" name="Google Shape;26961;p50"/>
          <p:cNvGrpSpPr/>
          <p:nvPr/>
        </p:nvGrpSpPr>
        <p:grpSpPr>
          <a:xfrm>
            <a:off x="8842714" y="6500606"/>
            <a:ext cx="552644" cy="104645"/>
            <a:chOff x="3521300" y="154525"/>
            <a:chExt cx="1256175" cy="193500"/>
          </a:xfrm>
        </p:grpSpPr>
        <p:sp>
          <p:nvSpPr>
            <p:cNvPr id="57" name="Google Shape;26962;p50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8" name="Google Shape;26963;p50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59" name="Google Shape;26964;p50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0" name="Google Shape;26965;p50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40" y="1826685"/>
            <a:ext cx="4189413" cy="4349749"/>
          </a:xfrm>
        </p:spPr>
        <p:txBody>
          <a:bodyPr/>
          <a:lstStyle>
            <a:lvl1pPr>
              <a:buClr>
                <a:srgbClr val="FF706B"/>
              </a:buClr>
              <a:defRPr/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2" y="1826685"/>
            <a:ext cx="4189413" cy="4349749"/>
          </a:xfrm>
        </p:spPr>
        <p:txBody>
          <a:bodyPr/>
          <a:lstStyle>
            <a:lvl1pPr>
              <a:buClr>
                <a:srgbClr val="FF706B"/>
              </a:buClr>
              <a:defRPr/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62173" y="6402801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4BFFAB0-50CD-DA4F-AB45-AC8150B73D57}" type="slidenum">
              <a:rPr lang="en-GB" altLang="en-US" smtClean="0"/>
            </a:fld>
            <a:endParaRPr lang="en-GB" altLang="en-US"/>
          </a:p>
        </p:txBody>
      </p:sp>
      <p:grpSp>
        <p:nvGrpSpPr>
          <p:cNvPr id="8" name="Google Shape;1127;p5"/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9" name="Google Shape;1128;p5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1129;p5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1130;p5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31;p5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2;p5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3;p5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4;p5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5;p5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6;p5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7;p5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38;p5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39;p5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40;p5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41;p5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2;p5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3;p5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4;p5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5;p5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6;p5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7;p5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48;p5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49;p5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50;p5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51;p5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2;p5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3;p5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4;p5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5;p5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6;p5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7;p5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58;p5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59;p5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60;p5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61;p5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2;p5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3;p5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4;p5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5;p5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6;p5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7;p5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68;p5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69;p5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70;p5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71;p5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2;p5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3;p5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Google Shape;1174;p5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Google Shape;1175;p5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Picture 4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2" y="38530"/>
            <a:ext cx="1462310" cy="49793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1041" y="366187"/>
            <a:ext cx="8543925" cy="899463"/>
          </a:xfrm>
        </p:spPr>
        <p:txBody>
          <a:bodyPr>
            <a:normAutofit/>
          </a:bodyPr>
          <a:lstStyle>
            <a:lvl1pPr>
              <a:defRPr sz="2600" b="1">
                <a:latin typeface="+mn-lt"/>
                <a:ea typeface="Adobe Gothic Std B" panose="020B0800000000000000" pitchFamily="34" charset="-128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cxnSp>
        <p:nvCxnSpPr>
          <p:cNvPr id="58" name="Google Shape;27635;p58"/>
          <p:cNvCxnSpPr/>
          <p:nvPr/>
        </p:nvCxnSpPr>
        <p:spPr>
          <a:xfrm rot="10800000">
            <a:off x="861092" y="1209261"/>
            <a:ext cx="8183500" cy="0"/>
          </a:xfrm>
          <a:prstGeom prst="straightConnector1">
            <a:avLst/>
          </a:prstGeom>
          <a:noFill/>
          <a:ln w="66675" cap="flat" cmpd="thickThin">
            <a:solidFill>
              <a:srgbClr val="7897A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solidFill>
          <a:srgbClr val="F5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762" y="1680635"/>
            <a:ext cx="4191132" cy="825500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5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6740" indent="0">
              <a:buNone/>
              <a:defRPr sz="1300" b="1"/>
            </a:lvl6pPr>
            <a:lvl7pPr marL="2228215" indent="0">
              <a:buNone/>
              <a:defRPr sz="1300" b="1"/>
            </a:lvl7pPr>
            <a:lvl8pPr marL="2599690" indent="0">
              <a:buNone/>
              <a:defRPr sz="1300" b="1"/>
            </a:lvl8pPr>
            <a:lvl9pPr marL="2971165" indent="0">
              <a:buNone/>
              <a:defRPr sz="1300" b="1"/>
            </a:lvl9pPr>
          </a:lstStyle>
          <a:p>
            <a:pPr lvl="0"/>
            <a:r>
              <a:rPr lang="en-GB" dirty="0"/>
              <a:t>Click to edit Master text styles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762" y="2506135"/>
            <a:ext cx="4191132" cy="3683000"/>
          </a:xfrm>
        </p:spPr>
        <p:txBody>
          <a:bodyPr/>
          <a:lstStyle>
            <a:lvl1pPr>
              <a:buClr>
                <a:srgbClr val="FF706B"/>
              </a:buClr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6" y="1680635"/>
            <a:ext cx="4211771" cy="825500"/>
          </a:xfrm>
        </p:spPr>
        <p:txBody>
          <a:bodyPr anchor="t">
            <a:noAutofit/>
          </a:bodyPr>
          <a:lstStyle>
            <a:lvl1pPr marL="0" indent="0">
              <a:buNone/>
              <a:defRPr sz="240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5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6740" indent="0">
              <a:buNone/>
              <a:defRPr sz="1300" b="1"/>
            </a:lvl6pPr>
            <a:lvl7pPr marL="2228215" indent="0">
              <a:buNone/>
              <a:defRPr sz="1300" b="1"/>
            </a:lvl7pPr>
            <a:lvl8pPr marL="2599690" indent="0">
              <a:buNone/>
              <a:defRPr sz="1300" b="1"/>
            </a:lvl8pPr>
            <a:lvl9pPr marL="2971165" indent="0">
              <a:buNone/>
              <a:defRPr sz="1300" b="1"/>
            </a:lvl9pPr>
          </a:lstStyle>
          <a:p>
            <a:pPr lvl="0"/>
            <a:r>
              <a:rPr lang="en-GB" dirty="0"/>
              <a:t>Click to edit Master text styles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6" y="2506135"/>
            <a:ext cx="4211771" cy="3683000"/>
          </a:xfrm>
        </p:spPr>
        <p:txBody>
          <a:bodyPr/>
          <a:lstStyle>
            <a:lvl1pPr>
              <a:buClr>
                <a:srgbClr val="FF706B"/>
              </a:buClr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62173" y="6402801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E53A5FD-2400-1C48-93B3-8378BF48EBFD}" type="slidenum">
              <a:rPr lang="en-GB" altLang="en-US" smtClean="0"/>
            </a:fld>
            <a:endParaRPr lang="en-GB" altLang="en-US"/>
          </a:p>
        </p:txBody>
      </p:sp>
      <p:grpSp>
        <p:nvGrpSpPr>
          <p:cNvPr id="10" name="Google Shape;1127;p5"/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11" name="Google Shape;1128;p5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29;p5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0;p5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1;p5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2;p5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3;p5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4;p5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5;p5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36;p5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37;p5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38;p5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39;p5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0;p5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1;p5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2;p5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3;p5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4;p5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5;p5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46;p5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47;p5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48;p5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49;p5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0;p5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1;p5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2;p5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3;p5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4;p5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5;p5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56;p5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57;p5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58;p5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59;p5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0;p5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1;p5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2;p5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3;p5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4;p5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5;p5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66;p5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67;p5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68;p5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69;p5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0;p5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1;p5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Google Shape;1172;p5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Google Shape;1173;p5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Google Shape;1174;p5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Google Shape;1175;p5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7" name="Picture 6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2" y="38530"/>
            <a:ext cx="1462310" cy="49793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1041" y="366187"/>
            <a:ext cx="8543925" cy="899463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  <a:ea typeface="Adobe Gothic Std B" panose="020B0800000000000000" pitchFamily="34" charset="-128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cxnSp>
        <p:nvCxnSpPr>
          <p:cNvPr id="60" name="Google Shape;27635;p58"/>
          <p:cNvCxnSpPr/>
          <p:nvPr/>
        </p:nvCxnSpPr>
        <p:spPr>
          <a:xfrm rot="10800000">
            <a:off x="861092" y="1209261"/>
            <a:ext cx="8183500" cy="0"/>
          </a:xfrm>
          <a:prstGeom prst="straightConnector1">
            <a:avLst/>
          </a:prstGeom>
          <a:noFill/>
          <a:ln w="66675" cap="flat" cmpd="thickThin">
            <a:solidFill>
              <a:srgbClr val="7897A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62173" y="6402801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7DF28-E8FB-E445-A606-7BDD4E9E40DD}" type="slidenum">
              <a:rPr lang="en-GB" altLang="en-US" smtClean="0"/>
            </a:fld>
            <a:endParaRPr lang="en-GB" altLang="en-US"/>
          </a:p>
        </p:txBody>
      </p:sp>
      <p:grpSp>
        <p:nvGrpSpPr>
          <p:cNvPr id="6" name="Google Shape;1127;p5"/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" name="Google Shape;1128;p5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Google Shape;1129;p5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Google Shape;1130;p5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1131;p5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1132;p5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33;p5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4;p5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5;p5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6;p5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7;p5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8;p5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9;p5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40;p5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41;p5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42;p5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43;p5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4;p5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5;p5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6;p5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7;p5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8;p5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9;p5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50;p5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51;p5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52;p5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53;p5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4;p5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5;p5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6;p5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7;p5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8;p5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9;p5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60;p5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61;p5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62;p5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63;p5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4;p5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5;p5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6;p5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7;p5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8;p5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9;p5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70;p5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71;p5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72;p5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73;p5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4;p5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5;p5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3" name="Picture 2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2" y="38530"/>
            <a:ext cx="1462310" cy="49793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1041" y="366187"/>
            <a:ext cx="8543925" cy="899463"/>
          </a:xfrm>
        </p:spPr>
        <p:txBody>
          <a:bodyPr>
            <a:normAutofit/>
          </a:bodyPr>
          <a:lstStyle>
            <a:lvl1pPr>
              <a:defRPr sz="2600" b="1">
                <a:latin typeface="+mn-lt"/>
                <a:ea typeface="Adobe Gothic Std B" panose="020B0800000000000000" pitchFamily="34" charset="-128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cxnSp>
        <p:nvCxnSpPr>
          <p:cNvPr id="61" name="Google Shape;27635;p58"/>
          <p:cNvCxnSpPr/>
          <p:nvPr/>
        </p:nvCxnSpPr>
        <p:spPr>
          <a:xfrm rot="10800000">
            <a:off x="852838" y="1209261"/>
            <a:ext cx="8183500" cy="0"/>
          </a:xfrm>
          <a:prstGeom prst="straightConnector1">
            <a:avLst/>
          </a:prstGeom>
          <a:noFill/>
          <a:ln w="66675" cap="flat" cmpd="thickThin">
            <a:solidFill>
              <a:srgbClr val="7897AB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26961;p50"/>
          <p:cNvGrpSpPr/>
          <p:nvPr/>
        </p:nvGrpSpPr>
        <p:grpSpPr>
          <a:xfrm>
            <a:off x="8842714" y="6500606"/>
            <a:ext cx="552644" cy="104645"/>
            <a:chOff x="3521300" y="154525"/>
            <a:chExt cx="1256175" cy="193500"/>
          </a:xfrm>
        </p:grpSpPr>
        <p:sp>
          <p:nvSpPr>
            <p:cNvPr id="55" name="Google Shape;26962;p50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2" name="Google Shape;26963;p50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3" name="Google Shape;26964;p50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  <p:sp>
          <p:nvSpPr>
            <p:cNvPr id="64" name="Google Shape;26965;p50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4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1" y="366187"/>
            <a:ext cx="8543925" cy="89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1" y="1579158"/>
            <a:ext cx="8543925" cy="4597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GB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41419" y="6341841"/>
            <a:ext cx="2228850" cy="366183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6AB8E35-4FEE-4645-8491-CA028CB2F532}" type="slidenum">
              <a:rPr lang="en-GB" altLang="en-US" smtClean="0"/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74295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5420" indent="-185420" algn="l" defTabSz="742950" rtl="0" eaLnBrk="1" latinLnBrk="0" hangingPunct="1">
        <a:lnSpc>
          <a:spcPct val="110000"/>
        </a:lnSpc>
        <a:spcBef>
          <a:spcPts val="815"/>
        </a:spcBef>
        <a:buClr>
          <a:srgbClr val="7897AB"/>
        </a:buClr>
        <a:buFont typeface="Adobe Caslon Pro Bold" panose="0205050205050A020403" pitchFamily="18" charset="77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6895" indent="-185420" algn="l" defTabSz="742950" rtl="0" eaLnBrk="1" latinLnBrk="0" hangingPunct="1">
        <a:lnSpc>
          <a:spcPct val="110000"/>
        </a:lnSpc>
        <a:spcBef>
          <a:spcPts val="405"/>
        </a:spcBef>
        <a:buClr>
          <a:srgbClr val="655D8A"/>
        </a:buClr>
        <a:buSzPct val="90000"/>
        <a:buFont typeface="Courier New" panose="02070309020205020404" pitchFamily="49" charset="0"/>
        <a:buChar char="o"/>
        <a:defRPr sz="22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28370" indent="-185420" algn="l" defTabSz="742950" rtl="0" eaLnBrk="1" latinLnBrk="0" hangingPunct="1">
        <a:lnSpc>
          <a:spcPct val="110000"/>
        </a:lnSpc>
        <a:spcBef>
          <a:spcPts val="405"/>
        </a:spcBef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99845" indent="-185420" algn="l" defTabSz="742950" rtl="0" eaLnBrk="1" latinLnBrk="0" hangingPunct="1">
        <a:lnSpc>
          <a:spcPct val="110000"/>
        </a:lnSpc>
        <a:spcBef>
          <a:spcPts val="40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71320" indent="-185420" algn="l" defTabSz="742950" rtl="0" eaLnBrk="1" latinLnBrk="0" hangingPunct="1">
        <a:lnSpc>
          <a:spcPct val="110000"/>
        </a:lnSpc>
        <a:spcBef>
          <a:spcPts val="405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042795" indent="-185420" algn="l" defTabSz="74295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414270" indent="-185420" algn="l" defTabSz="74295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785745" indent="-185420" algn="l" defTabSz="74295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3157220" indent="-185420" algn="l" defTabSz="74295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1856740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228215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599690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2971165" algn="l" defTabSz="742950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5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4"/>
          <p:cNvSpPr>
            <a:spLocks noChangeShapeType="1"/>
          </p:cNvSpPr>
          <p:nvPr/>
        </p:nvSpPr>
        <p:spPr bwMode="auto">
          <a:xfrm flipH="1">
            <a:off x="1257300" y="3150442"/>
            <a:ext cx="2635250" cy="1200612"/>
          </a:xfrm>
          <a:prstGeom prst="line">
            <a:avLst/>
          </a:prstGeom>
          <a:noFill/>
          <a:ln w="25400">
            <a:solidFill>
              <a:srgbClr val="7897A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63" name="Line 5"/>
          <p:cNvSpPr>
            <a:spLocks noChangeShapeType="1"/>
          </p:cNvSpPr>
          <p:nvPr/>
        </p:nvSpPr>
        <p:spPr bwMode="auto">
          <a:xfrm flipH="1" flipV="1">
            <a:off x="5873750" y="3150442"/>
            <a:ext cx="2787650" cy="1200612"/>
          </a:xfrm>
          <a:prstGeom prst="line">
            <a:avLst/>
          </a:prstGeom>
          <a:noFill/>
          <a:ln w="25400">
            <a:solidFill>
              <a:srgbClr val="7897A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1911350" y="1791543"/>
            <a:ext cx="5930900" cy="1358900"/>
            <a:chOff x="1981200" y="4191000"/>
            <a:chExt cx="5930900" cy="1358900"/>
          </a:xfrm>
        </p:grpSpPr>
        <p:sp>
          <p:nvSpPr>
            <p:cNvPr id="15364" name="Rectangle 15"/>
            <p:cNvSpPr>
              <a:spLocks noChangeArrowheads="1"/>
            </p:cNvSpPr>
            <p:nvPr/>
          </p:nvSpPr>
          <p:spPr bwMode="auto">
            <a:xfrm>
              <a:off x="1981200" y="4191000"/>
              <a:ext cx="1968500" cy="673100"/>
            </a:xfrm>
            <a:prstGeom prst="rect">
              <a:avLst/>
            </a:prstGeom>
            <a:solidFill>
              <a:srgbClr val="7897AB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 Principles</a:t>
              </a:r>
              <a:endParaRPr lang="en-GB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365" name="Rectangle 16"/>
            <p:cNvSpPr>
              <a:spLocks noChangeArrowheads="1"/>
            </p:cNvSpPr>
            <p:nvPr/>
          </p:nvSpPr>
          <p:spPr bwMode="auto">
            <a:xfrm>
              <a:off x="3962400" y="4191000"/>
              <a:ext cx="1968500" cy="673100"/>
            </a:xfrm>
            <a:prstGeom prst="rect">
              <a:avLst/>
            </a:prstGeom>
            <a:solidFill>
              <a:srgbClr val="7897AB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 Lifecycle</a:t>
              </a:r>
              <a:endParaRPr lang="en-GB" altLang="en-US" sz="20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366" name="Rectangle 17"/>
            <p:cNvSpPr>
              <a:spLocks noChangeArrowheads="1"/>
            </p:cNvSpPr>
            <p:nvPr/>
          </p:nvSpPr>
          <p:spPr bwMode="auto">
            <a:xfrm>
              <a:off x="1981200" y="4876800"/>
              <a:ext cx="1968500" cy="673100"/>
            </a:xfrm>
            <a:prstGeom prst="rect">
              <a:avLst/>
            </a:prstGeom>
            <a:solidFill>
              <a:srgbClr val="7897AB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 Test</a:t>
              </a:r>
              <a:br>
                <a:rPr lang="en-GB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GB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techniques</a:t>
              </a:r>
              <a:endParaRPr lang="en-GB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367" name="Rectangle 18"/>
            <p:cNvSpPr>
              <a:spLocks noChangeArrowheads="1"/>
            </p:cNvSpPr>
            <p:nvPr/>
          </p:nvSpPr>
          <p:spPr bwMode="auto">
            <a:xfrm>
              <a:off x="5943600" y="4191000"/>
              <a:ext cx="1968500" cy="673100"/>
            </a:xfrm>
            <a:prstGeom prst="rect">
              <a:avLst/>
            </a:prstGeom>
            <a:solidFill>
              <a:srgbClr val="7897AB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 Static testing</a:t>
              </a:r>
              <a:endParaRPr lang="en-GB" altLang="en-US" sz="20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368" name="Rectangle 19"/>
            <p:cNvSpPr>
              <a:spLocks noChangeArrowheads="1"/>
            </p:cNvSpPr>
            <p:nvPr/>
          </p:nvSpPr>
          <p:spPr bwMode="auto">
            <a:xfrm>
              <a:off x="3962400" y="4876800"/>
              <a:ext cx="1968500" cy="673100"/>
            </a:xfrm>
            <a:prstGeom prst="rect">
              <a:avLst/>
            </a:prstGeom>
            <a:solidFill>
              <a:srgbClr val="D885A3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5 Management</a:t>
              </a:r>
              <a:endParaRPr lang="en-GB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369" name="Rectangle 20"/>
            <p:cNvSpPr>
              <a:spLocks noChangeArrowheads="1"/>
            </p:cNvSpPr>
            <p:nvPr/>
          </p:nvSpPr>
          <p:spPr bwMode="auto">
            <a:xfrm>
              <a:off x="5943600" y="4876800"/>
              <a:ext cx="1968500" cy="673100"/>
            </a:xfrm>
            <a:prstGeom prst="rect">
              <a:avLst/>
            </a:prstGeom>
            <a:solidFill>
              <a:srgbClr val="7897AB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 Tools</a:t>
              </a:r>
              <a:endParaRPr lang="en-GB" altLang="en-US" sz="20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370" name="Rectangle 21"/>
          <p:cNvSpPr>
            <a:spLocks noChangeArrowheads="1"/>
          </p:cNvSpPr>
          <p:nvPr/>
        </p:nvSpPr>
        <p:spPr bwMode="auto">
          <a:xfrm>
            <a:off x="914400" y="609600"/>
            <a:ext cx="7924800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18000"/>
              </a:lnSpc>
            </a:pPr>
            <a:r>
              <a:rPr lang="en-GB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Software Testing </a:t>
            </a:r>
            <a:endParaRPr lang="en-GB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algn="ctr">
              <a:lnSpc>
                <a:spcPct val="118000"/>
              </a:lnSpc>
            </a:pPr>
            <a:r>
              <a:rPr lang="en-GB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ISTQB / ISEB Foundation Exam Practice</a:t>
            </a:r>
            <a:endParaRPr lang="en-GB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371" name="Rectangle 23"/>
          <p:cNvSpPr>
            <a:spLocks noChangeArrowheads="1"/>
          </p:cNvSpPr>
          <p:nvPr/>
        </p:nvSpPr>
        <p:spPr bwMode="auto">
          <a:xfrm>
            <a:off x="3892550" y="6107772"/>
            <a:ext cx="1968500" cy="673100"/>
          </a:xfrm>
          <a:prstGeom prst="rect">
            <a:avLst/>
          </a:prstGeom>
          <a:solidFill>
            <a:srgbClr val="D885A3"/>
          </a:solidFill>
          <a:ln w="12700">
            <a:solidFill>
              <a:srgbClr val="000000"/>
            </a:solidFill>
            <a:miter lim="800000"/>
          </a:ln>
          <a:effectLst/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Chapter 5 </a:t>
            </a:r>
            <a:endParaRPr lang="en-GB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7300" y="4351055"/>
            <a:ext cx="7391400" cy="1286999"/>
          </a:xfrm>
          <a:noFill/>
          <a:ln w="53975" cap="flat" cmpd="thickThin">
            <a:solidFill>
              <a:srgbClr val="7897AB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altLang="en-US" sz="5400" dirty="0"/>
              <a:t>Test Management</a:t>
            </a:r>
            <a:endParaRPr lang="en-GB" altLang="en-US" sz="54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4358" tIns="47180" rIns="94358" bIns="47180"/>
          <a:lstStyle/>
          <a:p>
            <a:r>
              <a:rPr lang="en-GB" altLang="en-US" dirty="0"/>
              <a:t>Outside Organisation (3</a:t>
            </a:r>
            <a:r>
              <a:rPr lang="en-GB" altLang="en-US" baseline="30000" dirty="0"/>
              <a:t>rd</a:t>
            </a:r>
            <a:r>
              <a:rPr lang="en-GB" altLang="en-US" dirty="0"/>
              <a:t> Party) </a:t>
            </a:r>
            <a:endParaRPr lang="en-GB" altLang="en-US" dirty="0"/>
          </a:p>
        </p:txBody>
      </p:sp>
      <p:sp>
        <p:nvSpPr>
          <p:cNvPr id="1669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 lIns="94358" tIns="47180" rIns="94358" bIns="47180"/>
          <a:lstStyle/>
          <a:p>
            <a:pPr marL="0" indent="0">
              <a:buNone/>
              <a:defRPr/>
            </a:pPr>
            <a:r>
              <a:rPr lang="en-GB" altLang="en-US" b="1" dirty="0"/>
              <a:t>Pros:</a:t>
            </a:r>
            <a:endParaRPr lang="en-GB" altLang="en-US" b="1" dirty="0"/>
          </a:p>
          <a:p>
            <a:pPr marL="358775" indent="-170180">
              <a:defRPr/>
            </a:pPr>
            <a:r>
              <a:rPr lang="en-GB" altLang="en-US" dirty="0"/>
              <a:t>Highly specialist testing expertise (if out-sourced to a good organisation)</a:t>
            </a:r>
            <a:endParaRPr lang="en-GB" altLang="en-US" dirty="0"/>
          </a:p>
          <a:p>
            <a:pPr marL="358775" indent="-170180">
              <a:defRPr/>
            </a:pPr>
            <a:r>
              <a:rPr lang="en-GB" altLang="en-US" dirty="0"/>
              <a:t>Independent of internal politics</a:t>
            </a:r>
            <a:endParaRPr lang="en-GB" altLang="en-US" dirty="0"/>
          </a:p>
          <a:p>
            <a:pPr marL="0" indent="0">
              <a:spcBef>
                <a:spcPts val="2400"/>
              </a:spcBef>
              <a:buNone/>
              <a:defRPr/>
            </a:pPr>
            <a:r>
              <a:rPr lang="en-GB" altLang="en-US" b="1" dirty="0"/>
              <a:t>Cons:</a:t>
            </a:r>
            <a:endParaRPr lang="en-GB" altLang="en-US" b="1" dirty="0"/>
          </a:p>
          <a:p>
            <a:pPr marL="358775" indent="-170180">
              <a:defRPr/>
            </a:pPr>
            <a:r>
              <a:rPr lang="en-GB" altLang="en-US" dirty="0"/>
              <a:t>Lack of company and product knowledge</a:t>
            </a:r>
            <a:endParaRPr lang="en-GB" altLang="en-US" dirty="0"/>
          </a:p>
          <a:p>
            <a:pPr marL="358775" indent="-170180">
              <a:defRPr/>
            </a:pPr>
            <a:r>
              <a:rPr lang="en-GB" altLang="en-US" dirty="0"/>
              <a:t>Expertise gained goes outside the company</a:t>
            </a:r>
            <a:endParaRPr lang="en-GB" altLang="en-US" dirty="0"/>
          </a:p>
          <a:p>
            <a:pPr marL="358775" indent="-170180">
              <a:defRPr/>
            </a:pPr>
            <a:r>
              <a:rPr lang="en-GB" altLang="en-US" dirty="0"/>
              <a:t>Expensive?</a:t>
            </a:r>
            <a:endParaRPr lang="en-GB" altLang="en-US" dirty="0"/>
          </a:p>
          <a:p>
            <a:pPr lvl="1">
              <a:defRPr/>
            </a:pPr>
            <a:endParaRPr lang="en-GB" alt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098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07" name="Rectangle 4099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08" name="Rectangle 4100"/>
          <p:cNvSpPr>
            <a:spLocks noGrp="1" noChangeArrowheads="1"/>
          </p:cNvSpPr>
          <p:nvPr>
            <p:ph type="title"/>
          </p:nvPr>
        </p:nvSpPr>
        <p:spPr/>
        <p:txBody>
          <a:bodyPr lIns="94358" tIns="47180" rIns="94358" bIns="47180"/>
          <a:lstStyle/>
          <a:p>
            <a:r>
              <a:rPr lang="en-GB" altLang="en-US"/>
              <a:t>Usual choices</a:t>
            </a:r>
            <a:endParaRPr lang="en-GB" altLang="en-US"/>
          </a:p>
        </p:txBody>
      </p:sp>
      <p:sp>
        <p:nvSpPr>
          <p:cNvPr id="124933" name="Rectangle 4101"/>
          <p:cNvSpPr>
            <a:spLocks noGrp="1" noChangeArrowheads="1"/>
          </p:cNvSpPr>
          <p:nvPr>
            <p:ph type="body" idx="1"/>
          </p:nvPr>
        </p:nvSpPr>
        <p:spPr/>
        <p:txBody>
          <a:bodyPr lIns="94358" tIns="47180" rIns="94358" bIns="47180"/>
          <a:lstStyle/>
          <a:p>
            <a:pPr>
              <a:defRPr/>
            </a:pPr>
            <a:r>
              <a:rPr lang="en-GB" altLang="en-US" dirty="0"/>
              <a:t>Component testing:</a:t>
            </a:r>
            <a:endParaRPr lang="en-GB" altLang="en-US" dirty="0"/>
          </a:p>
          <a:p>
            <a:pPr lvl="1">
              <a:buClr>
                <a:schemeClr val="tx2"/>
              </a:buClr>
              <a:defRPr/>
            </a:pPr>
            <a:r>
              <a:rPr lang="en-GB" altLang="en-US" dirty="0"/>
              <a:t>done by programmers (or buddy)</a:t>
            </a:r>
            <a:endParaRPr lang="en-GB" altLang="en-US" dirty="0"/>
          </a:p>
          <a:p>
            <a:pPr>
              <a:spcBef>
                <a:spcPts val="1800"/>
              </a:spcBef>
              <a:defRPr/>
            </a:pPr>
            <a:r>
              <a:rPr lang="en-GB" altLang="en-US" dirty="0"/>
              <a:t>Integration testing in the small:</a:t>
            </a:r>
            <a:endParaRPr lang="en-GB" altLang="en-US" dirty="0"/>
          </a:p>
          <a:p>
            <a:pPr lvl="1">
              <a:buClr>
                <a:schemeClr val="tx2"/>
              </a:buClr>
              <a:defRPr/>
            </a:pPr>
            <a:r>
              <a:rPr lang="en-GB" altLang="en-US" dirty="0"/>
              <a:t>poorly defined activity</a:t>
            </a:r>
            <a:endParaRPr lang="en-GB" altLang="en-US" dirty="0"/>
          </a:p>
          <a:p>
            <a:pPr>
              <a:spcBef>
                <a:spcPts val="1800"/>
              </a:spcBef>
              <a:defRPr/>
            </a:pPr>
            <a:r>
              <a:rPr lang="en-GB" altLang="en-US" dirty="0"/>
              <a:t>System testing:</a:t>
            </a:r>
            <a:endParaRPr lang="en-GB" altLang="en-US" dirty="0"/>
          </a:p>
          <a:p>
            <a:pPr lvl="1">
              <a:buClr>
                <a:schemeClr val="tx2"/>
              </a:buClr>
              <a:defRPr/>
            </a:pPr>
            <a:r>
              <a:rPr lang="en-GB" altLang="en-US" dirty="0"/>
              <a:t>often done by independent test team</a:t>
            </a:r>
            <a:endParaRPr lang="en-GB" altLang="en-US" dirty="0"/>
          </a:p>
          <a:p>
            <a:pPr>
              <a:spcBef>
                <a:spcPts val="1800"/>
              </a:spcBef>
              <a:defRPr/>
            </a:pPr>
            <a:r>
              <a:rPr lang="en-GB" altLang="en-US" dirty="0"/>
              <a:t>Acceptance testing:</a:t>
            </a:r>
            <a:endParaRPr lang="en-GB" altLang="en-US" dirty="0"/>
          </a:p>
          <a:p>
            <a:pPr lvl="1">
              <a:buClr>
                <a:schemeClr val="tx2"/>
              </a:buClr>
              <a:defRPr/>
            </a:pPr>
            <a:r>
              <a:rPr lang="en-GB" altLang="en-US" dirty="0"/>
              <a:t>done by users (with technical help)</a:t>
            </a:r>
            <a:endParaRPr lang="en-GB" altLang="en-US" dirty="0"/>
          </a:p>
          <a:p>
            <a:pPr lvl="1">
              <a:buClr>
                <a:schemeClr val="tx2"/>
              </a:buClr>
              <a:defRPr/>
            </a:pPr>
            <a:r>
              <a:rPr lang="en-GB" altLang="en-US" dirty="0"/>
              <a:t>demonstration for confidence</a:t>
            </a:r>
            <a:endParaRPr lang="en-GB" alt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2762" y="1680635"/>
            <a:ext cx="4191132" cy="529165"/>
          </a:xfrm>
        </p:spPr>
        <p:txBody>
          <a:bodyPr/>
          <a:lstStyle/>
          <a:p>
            <a:r>
              <a:rPr lang="en-GB" dirty="0"/>
              <a:t>PROS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2762" y="2209800"/>
            <a:ext cx="4191132" cy="3979335"/>
          </a:xfrm>
        </p:spPr>
        <p:txBody>
          <a:bodyPr/>
          <a:lstStyle/>
          <a:p>
            <a:r>
              <a:rPr lang="en-GB" dirty="0"/>
              <a:t>Independent testers are likely to recognize different kinds of failures </a:t>
            </a:r>
            <a:endParaRPr lang="en-GB" dirty="0"/>
          </a:p>
          <a:p>
            <a:r>
              <a:rPr lang="en-GB" dirty="0"/>
              <a:t>An independent tester can verify, challenge, or disprove assumptions made by stakeholders 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5014916" y="1680635"/>
            <a:ext cx="4211771" cy="529165"/>
          </a:xfrm>
        </p:spPr>
        <p:txBody>
          <a:bodyPr/>
          <a:lstStyle/>
          <a:p>
            <a:r>
              <a:rPr lang="en-GB" dirty="0"/>
              <a:t>CONS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5014916" y="2209800"/>
            <a:ext cx="4357684" cy="428201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Isolation from the development team </a:t>
            </a:r>
            <a:endParaRPr lang="en-GB" dirty="0"/>
          </a:p>
          <a:p>
            <a:r>
              <a:rPr lang="en-GB" dirty="0"/>
              <a:t>Developers may lose a sense of responsibility for quality </a:t>
            </a:r>
            <a:endParaRPr lang="en-GB" dirty="0"/>
          </a:p>
          <a:p>
            <a:r>
              <a:rPr lang="en-GB" dirty="0"/>
              <a:t>Independent testers may be seen as a bottleneck or blamed for delays in release </a:t>
            </a:r>
            <a:endParaRPr lang="en-GB" dirty="0"/>
          </a:p>
          <a:p>
            <a:r>
              <a:rPr lang="en-GB" dirty="0"/>
              <a:t>Independent testers may lack or miss some important information </a:t>
            </a:r>
            <a:endParaRPr lang="en-GB" dirty="0"/>
          </a:p>
          <a:p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Pros &amp; Cons of Independence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050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55" name="Rectangle 2051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56" name="Rectangle 2052"/>
          <p:cNvSpPr>
            <a:spLocks noGrp="1" noChangeArrowheads="1"/>
          </p:cNvSpPr>
          <p:nvPr>
            <p:ph type="title"/>
          </p:nvPr>
        </p:nvSpPr>
        <p:spPr/>
        <p:txBody>
          <a:bodyPr lIns="94358" tIns="47180" rIns="94358" bIns="47180"/>
          <a:lstStyle/>
          <a:p>
            <a:r>
              <a:rPr lang="en-GB" altLang="en-US"/>
              <a:t>So what we have seen thus far..</a:t>
            </a:r>
            <a:endParaRPr lang="en-GB" altLang="en-US"/>
          </a:p>
        </p:txBody>
      </p:sp>
      <p:sp>
        <p:nvSpPr>
          <p:cNvPr id="126981" name="Rectangle 2053"/>
          <p:cNvSpPr>
            <a:spLocks noGrp="1" noChangeArrowheads="1"/>
          </p:cNvSpPr>
          <p:nvPr>
            <p:ph idx="1"/>
          </p:nvPr>
        </p:nvSpPr>
        <p:spPr/>
        <p:txBody>
          <a:bodyPr lIns="94358" tIns="47180" rIns="94358" bIns="47180"/>
          <a:lstStyle/>
          <a:p>
            <a:pPr>
              <a:defRPr/>
            </a:pPr>
            <a:r>
              <a:rPr lang="en-GB" altLang="en-US" dirty="0"/>
              <a:t>Independence is important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not a replacement for familiarity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Different levels of independence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pro's and con's at all levels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Test techniques offer another dimension to independence (independence of thought)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Test strategy should use a good mix</a:t>
            </a:r>
            <a:endParaRPr lang="en-GB" altLang="en-US" dirty="0"/>
          </a:p>
          <a:p>
            <a:pPr lvl="1">
              <a:defRPr/>
            </a:pPr>
            <a:r>
              <a:rPr lang="en-GB" altLang="en-US" dirty="0"/>
              <a:t>"declaration of independence”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Balance of skills needed</a:t>
            </a:r>
            <a:endParaRPr lang="en-GB" alt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 of a Test Manager &amp; Tester</a:t>
            </a:r>
            <a:endParaRPr lang="en-GB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1066800" y="2286000"/>
            <a:ext cx="2952000" cy="2952000"/>
          </a:xfrm>
          <a:prstGeom prst="ellipse">
            <a:avLst/>
          </a:prstGeom>
          <a:solidFill>
            <a:srgbClr val="D885A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Test Roles</a:t>
            </a:r>
            <a:endParaRPr lang="en-GB" sz="400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887202" y="1386000"/>
            <a:ext cx="2376000" cy="2376000"/>
          </a:xfrm>
          <a:prstGeom prst="ellipse">
            <a:avLst/>
          </a:prstGeom>
          <a:solidFill>
            <a:srgbClr val="7897AB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3300" dirty="0"/>
              <a:t>Tester</a:t>
            </a:r>
            <a:endParaRPr lang="en-GB" sz="3300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5887202" y="4220751"/>
            <a:ext cx="2376000" cy="2376000"/>
          </a:xfrm>
          <a:prstGeom prst="ellipse">
            <a:avLst/>
          </a:prstGeom>
          <a:solidFill>
            <a:srgbClr val="655D8A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3300" dirty="0"/>
              <a:t>Test Leader</a:t>
            </a:r>
            <a:endParaRPr lang="en-GB" sz="3300" dirty="0"/>
          </a:p>
        </p:txBody>
      </p:sp>
      <p:sp>
        <p:nvSpPr>
          <p:cNvPr id="7" name="Right Arrow 6"/>
          <p:cNvSpPr/>
          <p:nvPr/>
        </p:nvSpPr>
        <p:spPr>
          <a:xfrm rot="20533306">
            <a:off x="4401504" y="2988929"/>
            <a:ext cx="1447800" cy="533400"/>
          </a:xfrm>
          <a:prstGeom prst="rightArrow">
            <a:avLst>
              <a:gd name="adj1" fmla="val 50000"/>
              <a:gd name="adj2" fmla="val 7521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DCE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 rot="1857367">
            <a:off x="4264960" y="4724575"/>
            <a:ext cx="1447800" cy="533400"/>
          </a:xfrm>
          <a:prstGeom prst="rightArrow">
            <a:avLst>
              <a:gd name="adj1" fmla="val 50000"/>
              <a:gd name="adj2" fmla="val 7521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DCE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Manager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590" y="1579158"/>
            <a:ext cx="8462810" cy="505024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Devise test objectives, test policies &amp; test strategies</a:t>
            </a:r>
            <a:endParaRPr lang="en-GB" dirty="0"/>
          </a:p>
          <a:p>
            <a:r>
              <a:rPr lang="en-GB" dirty="0"/>
              <a:t>Plan test activities</a:t>
            </a:r>
            <a:endParaRPr lang="en-GB" dirty="0"/>
          </a:p>
          <a:p>
            <a:r>
              <a:rPr lang="en-GB" dirty="0"/>
              <a:t>Write, update, adapt &amp; coordinate test plan (with stakeholders)</a:t>
            </a:r>
            <a:endParaRPr lang="en-GB" dirty="0"/>
          </a:p>
          <a:p>
            <a:r>
              <a:rPr lang="en-GB" dirty="0"/>
              <a:t>Initiate the analysis, design, implementation, and execution of tests </a:t>
            </a:r>
            <a:endParaRPr lang="en-GB" dirty="0"/>
          </a:p>
          <a:p>
            <a:r>
              <a:rPr lang="en-GB" dirty="0"/>
              <a:t>Prepare &amp; deliver test progress report, test summary report</a:t>
            </a:r>
            <a:endParaRPr lang="en-GB" dirty="0"/>
          </a:p>
          <a:p>
            <a:r>
              <a:rPr lang="en-GB" dirty="0"/>
              <a:t>Support defect &amp; configuration management system</a:t>
            </a:r>
            <a:endParaRPr lang="en-GB" dirty="0"/>
          </a:p>
          <a:p>
            <a:r>
              <a:rPr lang="en-GB" dirty="0"/>
              <a:t>Produce suitable metrics to measure test progress &amp; quality</a:t>
            </a:r>
            <a:endParaRPr lang="en-GB" dirty="0"/>
          </a:p>
          <a:p>
            <a:r>
              <a:rPr lang="en-GB" dirty="0"/>
              <a:t>Plan &amp; support tools selection &amp; implementation (if required)</a:t>
            </a:r>
            <a:endParaRPr lang="en-GB" dirty="0"/>
          </a:p>
          <a:p>
            <a:r>
              <a:rPr lang="en-GB" dirty="0"/>
              <a:t>Decide test environment implementation  </a:t>
            </a:r>
            <a:endParaRPr lang="en-GB" dirty="0"/>
          </a:p>
          <a:p>
            <a:r>
              <a:rPr lang="en-GB" dirty="0"/>
              <a:t>Promote &amp; advocate testers</a:t>
            </a:r>
            <a:endParaRPr lang="en-GB" dirty="0"/>
          </a:p>
          <a:p>
            <a:r>
              <a:rPr lang="en-GB" dirty="0"/>
              <a:t>Develop the skills and careers of testers 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Tester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590" y="1579158"/>
            <a:ext cx="8767610" cy="459727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Review and contribute to test plans </a:t>
            </a:r>
            <a:endParaRPr lang="en-GB" dirty="0"/>
          </a:p>
          <a:p>
            <a:r>
              <a:rPr lang="en-GB" dirty="0">
                <a:solidFill>
                  <a:srgbClr val="C00000"/>
                </a:solidFill>
              </a:rPr>
              <a:t>Assess the test basis </a:t>
            </a:r>
            <a:r>
              <a:rPr lang="en-GB" dirty="0"/>
              <a:t>for testability &amp; early defect detection</a:t>
            </a:r>
            <a:endParaRPr lang="en-GB" dirty="0"/>
          </a:p>
          <a:p>
            <a:r>
              <a:rPr lang="en-GB" dirty="0">
                <a:solidFill>
                  <a:srgbClr val="C00000"/>
                </a:solidFill>
              </a:rPr>
              <a:t>Identify &amp; document test conditions &amp; test cases</a:t>
            </a:r>
            <a:r>
              <a:rPr lang="en-GB" dirty="0"/>
              <a:t>, traceability among test cases, test conditions &amp; test basis</a:t>
            </a:r>
            <a:endParaRPr lang="en-GB" dirty="0"/>
          </a:p>
          <a:p>
            <a:r>
              <a:rPr lang="en-GB" dirty="0"/>
              <a:t>Design, set up &amp; verify </a:t>
            </a:r>
            <a:r>
              <a:rPr lang="en-GB" dirty="0">
                <a:solidFill>
                  <a:srgbClr val="C00000"/>
                </a:solidFill>
              </a:rPr>
              <a:t>test environment  </a:t>
            </a:r>
            <a:endParaRPr lang="en-GB" dirty="0">
              <a:solidFill>
                <a:srgbClr val="C00000"/>
              </a:solidFill>
            </a:endParaRPr>
          </a:p>
          <a:p>
            <a:r>
              <a:rPr lang="en-GB" dirty="0">
                <a:solidFill>
                  <a:srgbClr val="C00000"/>
                </a:solidFill>
              </a:rPr>
              <a:t>Perform test execution </a:t>
            </a:r>
            <a:r>
              <a:rPr lang="en-GB" dirty="0"/>
              <a:t>(design &amp; implement test cases; acquire &amp; prepare test data; create detailed test exe schedule; execute tests)</a:t>
            </a:r>
            <a:endParaRPr lang="en-GB" dirty="0"/>
          </a:p>
          <a:p>
            <a:r>
              <a:rPr lang="en-GB" dirty="0"/>
              <a:t>Perform test automation </a:t>
            </a:r>
            <a:endParaRPr lang="en-GB" dirty="0"/>
          </a:p>
          <a:p>
            <a:r>
              <a:rPr lang="en-GB" dirty="0"/>
              <a:t>Evaluate </a:t>
            </a:r>
            <a:r>
              <a:rPr lang="en-GB" dirty="0">
                <a:solidFill>
                  <a:srgbClr val="C00000"/>
                </a:solidFill>
              </a:rPr>
              <a:t>non-functional characteristics </a:t>
            </a:r>
            <a:endParaRPr lang="en-GB" dirty="0">
              <a:solidFill>
                <a:srgbClr val="C00000"/>
              </a:solidFill>
            </a:endParaRPr>
          </a:p>
          <a:p>
            <a:r>
              <a:rPr lang="en-GB" dirty="0">
                <a:solidFill>
                  <a:srgbClr val="C00000"/>
                </a:solidFill>
              </a:rPr>
              <a:t>Review tests </a:t>
            </a:r>
            <a:r>
              <a:rPr lang="en-GB" dirty="0"/>
              <a:t>developed by others 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590" y="1579158"/>
            <a:ext cx="8462810" cy="4821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1. Should developers and testers be in the same team or separate teams? Why?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2. In your opinion, what is the most critical factor for a test organization to function effectively?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1752600"/>
            <a:ext cx="3352800" cy="514350"/>
          </a:xfrm>
          <a:prstGeom prst="roundRect">
            <a:avLst/>
          </a:prstGeom>
          <a:solidFill>
            <a:srgbClr val="FD7E89">
              <a:alpha val="70000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800" dirty="0"/>
              <a:t>Test Organisation</a:t>
            </a:r>
            <a:endParaRPr lang="en-GB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800" dirty="0"/>
              <a:t>Test Planning &amp; Estimation</a:t>
            </a:r>
            <a:endParaRPr lang="en-GB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800" dirty="0"/>
              <a:t>Test Monitoring &amp; Control</a:t>
            </a:r>
            <a:endParaRPr lang="en-GB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800" dirty="0"/>
              <a:t>Configuration Management</a:t>
            </a:r>
            <a:endParaRPr lang="en-GB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800" dirty="0"/>
              <a:t>Risk &amp; Testing</a:t>
            </a:r>
            <a:endParaRPr lang="en-GB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800" dirty="0"/>
              <a:t>Defect Management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052"/>
          <p:cNvSpPr>
            <a:spLocks noGrp="1" noChangeArrowheads="1"/>
          </p:cNvSpPr>
          <p:nvPr>
            <p:ph type="title"/>
          </p:nvPr>
        </p:nvSpPr>
        <p:spPr/>
        <p:txBody>
          <a:bodyPr lIns="94358" tIns="47180" rIns="94358" bIns="47180"/>
          <a:lstStyle/>
          <a:p>
            <a:pPr>
              <a:lnSpc>
                <a:spcPct val="98000"/>
              </a:lnSpc>
            </a:pPr>
            <a:r>
              <a:rPr lang="en-GB" altLang="en-US" dirty="0"/>
              <a:t>Independence Testing</a:t>
            </a:r>
            <a:endParaRPr lang="en-GB" altLang="en-US" dirty="0"/>
          </a:p>
        </p:txBody>
      </p:sp>
      <p:sp>
        <p:nvSpPr>
          <p:cNvPr id="6147" name="Line 2053"/>
          <p:cNvSpPr>
            <a:spLocks noChangeShapeType="1"/>
          </p:cNvSpPr>
          <p:nvPr/>
        </p:nvSpPr>
        <p:spPr bwMode="auto">
          <a:xfrm>
            <a:off x="941387" y="5905499"/>
            <a:ext cx="8283569" cy="86899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48" name="Rectangle 2054"/>
          <p:cNvSpPr>
            <a:spLocks noChangeArrowheads="1"/>
          </p:cNvSpPr>
          <p:nvPr/>
        </p:nvSpPr>
        <p:spPr bwMode="auto">
          <a:xfrm>
            <a:off x="8156575" y="6011863"/>
            <a:ext cx="846138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75" tIns="26030" rIns="65075" bIns="26030">
            <a:spAutoFit/>
          </a:bodyPr>
          <a:lstStyle>
            <a:lvl1pPr defTabSz="9366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7000"/>
              </a:lnSpc>
            </a:pPr>
            <a:r>
              <a:rPr lang="en-GB" altLang="en-US" sz="2500" b="1">
                <a:solidFill>
                  <a:schemeClr val="accent1"/>
                </a:solidFill>
              </a:rPr>
              <a:t>Time</a:t>
            </a:r>
            <a:endParaRPr lang="en-GB" altLang="en-US" sz="2500" b="1">
              <a:solidFill>
                <a:schemeClr val="accent1"/>
              </a:solidFill>
            </a:endParaRPr>
          </a:p>
        </p:txBody>
      </p:sp>
      <p:sp>
        <p:nvSpPr>
          <p:cNvPr id="6149" name="Line 2067"/>
          <p:cNvSpPr>
            <a:spLocks noChangeShapeType="1"/>
          </p:cNvSpPr>
          <p:nvPr/>
        </p:nvSpPr>
        <p:spPr bwMode="auto">
          <a:xfrm flipV="1">
            <a:off x="981075" y="1830388"/>
            <a:ext cx="0" cy="40751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50" name="Rectangle 2068"/>
          <p:cNvSpPr>
            <a:spLocks noChangeArrowheads="1"/>
          </p:cNvSpPr>
          <p:nvPr/>
        </p:nvSpPr>
        <p:spPr bwMode="auto">
          <a:xfrm>
            <a:off x="700088" y="1300163"/>
            <a:ext cx="1577975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75" tIns="26030" rIns="65075" bIns="26030">
            <a:spAutoFit/>
          </a:bodyPr>
          <a:lstStyle>
            <a:lvl1pPr defTabSz="9366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7000"/>
              </a:lnSpc>
            </a:pPr>
            <a:r>
              <a:rPr lang="en-GB" altLang="en-US" sz="2500" b="1">
                <a:solidFill>
                  <a:schemeClr val="accent1"/>
                </a:solidFill>
              </a:rPr>
              <a:t>No. faults</a:t>
            </a:r>
            <a:endParaRPr lang="en-GB" altLang="en-US" sz="2500" b="1">
              <a:solidFill>
                <a:schemeClr val="accent1"/>
              </a:solidFill>
            </a:endParaRPr>
          </a:p>
        </p:txBody>
      </p:sp>
      <p:grpSp>
        <p:nvGrpSpPr>
          <p:cNvPr id="104489" name="Group 2089"/>
          <p:cNvGrpSpPr/>
          <p:nvPr/>
        </p:nvGrpSpPr>
        <p:grpSpPr bwMode="auto">
          <a:xfrm>
            <a:off x="5235575" y="2019300"/>
            <a:ext cx="1665288" cy="4206875"/>
            <a:chOff x="3298" y="1272"/>
            <a:chExt cx="1049" cy="2650"/>
          </a:xfrm>
        </p:grpSpPr>
        <p:sp>
          <p:nvSpPr>
            <p:cNvPr id="6183" name="Line 2058"/>
            <p:cNvSpPr>
              <a:spLocks noChangeShapeType="1"/>
            </p:cNvSpPr>
            <p:nvPr/>
          </p:nvSpPr>
          <p:spPr bwMode="auto">
            <a:xfrm>
              <a:off x="3330" y="1808"/>
              <a:ext cx="0" cy="2114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84" name="Rectangle 2066"/>
            <p:cNvSpPr>
              <a:spLocks noChangeArrowheads="1"/>
            </p:cNvSpPr>
            <p:nvPr/>
          </p:nvSpPr>
          <p:spPr bwMode="auto">
            <a:xfrm>
              <a:off x="3298" y="1272"/>
              <a:ext cx="1049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5075" tIns="26030" rIns="65075" bIns="26030">
              <a:spAutoFit/>
            </a:bodyPr>
            <a:lstStyle>
              <a:lvl1pPr defTabSz="9366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366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366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366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366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7000"/>
                </a:lnSpc>
              </a:pPr>
              <a:r>
                <a:rPr lang="en-GB" altLang="en-US" sz="2500" b="1"/>
                <a:t>Release to</a:t>
              </a:r>
              <a:endParaRPr lang="en-GB" altLang="en-US" sz="2500" b="1"/>
            </a:p>
            <a:p>
              <a:pPr>
                <a:lnSpc>
                  <a:spcPct val="87000"/>
                </a:lnSpc>
              </a:pPr>
              <a:r>
                <a:rPr lang="en-GB" altLang="en-US" sz="2500" b="1"/>
                <a:t>End Users</a:t>
              </a:r>
              <a:endParaRPr lang="en-GB" altLang="en-US" sz="2500" b="1"/>
            </a:p>
          </p:txBody>
        </p:sp>
        <p:sp>
          <p:nvSpPr>
            <p:cNvPr id="6185" name="Line 2069"/>
            <p:cNvSpPr>
              <a:spLocks noChangeShapeType="1"/>
            </p:cNvSpPr>
            <p:nvPr/>
          </p:nvSpPr>
          <p:spPr bwMode="auto">
            <a:xfrm flipH="1">
              <a:off x="3427" y="1707"/>
              <a:ext cx="339" cy="2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04491" name="Group 2091"/>
          <p:cNvGrpSpPr/>
          <p:nvPr/>
        </p:nvGrpSpPr>
        <p:grpSpPr bwMode="auto">
          <a:xfrm>
            <a:off x="981075" y="3268663"/>
            <a:ext cx="7842250" cy="2636837"/>
            <a:chOff x="618" y="2059"/>
            <a:chExt cx="4940" cy="1661"/>
          </a:xfrm>
        </p:grpSpPr>
        <p:sp>
          <p:nvSpPr>
            <p:cNvPr id="6162" name="Line 2061"/>
            <p:cNvSpPr>
              <a:spLocks noChangeShapeType="1"/>
            </p:cNvSpPr>
            <p:nvPr/>
          </p:nvSpPr>
          <p:spPr bwMode="auto">
            <a:xfrm flipV="1">
              <a:off x="618" y="3418"/>
              <a:ext cx="48" cy="302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6163" name="Group 2090"/>
            <p:cNvGrpSpPr/>
            <p:nvPr/>
          </p:nvGrpSpPr>
          <p:grpSpPr bwMode="auto">
            <a:xfrm>
              <a:off x="666" y="2059"/>
              <a:ext cx="4892" cy="1611"/>
              <a:chOff x="666" y="2059"/>
              <a:chExt cx="4892" cy="1611"/>
            </a:xfrm>
          </p:grpSpPr>
          <p:sp>
            <p:nvSpPr>
              <p:cNvPr id="6164" name="Line 2057"/>
              <p:cNvSpPr>
                <a:spLocks noChangeShapeType="1"/>
              </p:cNvSpPr>
              <p:nvPr/>
            </p:nvSpPr>
            <p:spPr bwMode="auto">
              <a:xfrm>
                <a:off x="2410" y="2613"/>
                <a:ext cx="193" cy="201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165" name="Group 2087"/>
              <p:cNvGrpSpPr/>
              <p:nvPr/>
            </p:nvGrpSpPr>
            <p:grpSpPr bwMode="auto">
              <a:xfrm>
                <a:off x="666" y="2059"/>
                <a:ext cx="4892" cy="1611"/>
                <a:chOff x="666" y="2059"/>
                <a:chExt cx="4892" cy="1611"/>
              </a:xfrm>
            </p:grpSpPr>
            <p:sp>
              <p:nvSpPr>
                <p:cNvPr id="6166" name="Line 2055"/>
                <p:cNvSpPr>
                  <a:spLocks noChangeShapeType="1"/>
                </p:cNvSpPr>
                <p:nvPr/>
              </p:nvSpPr>
              <p:spPr bwMode="auto">
                <a:xfrm>
                  <a:off x="2071" y="2160"/>
                  <a:ext cx="193" cy="201"/>
                </a:xfrm>
                <a:prstGeom prst="line">
                  <a:avLst/>
                </a:prstGeom>
                <a:noFill/>
                <a:ln w="508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167" name="Line 2056"/>
                <p:cNvSpPr>
                  <a:spLocks noChangeShapeType="1"/>
                </p:cNvSpPr>
                <p:nvPr/>
              </p:nvSpPr>
              <p:spPr bwMode="auto">
                <a:xfrm>
                  <a:off x="2264" y="2361"/>
                  <a:ext cx="146" cy="252"/>
                </a:xfrm>
                <a:prstGeom prst="line">
                  <a:avLst/>
                </a:prstGeom>
                <a:noFill/>
                <a:ln w="508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168" name="Line 2059"/>
                <p:cNvSpPr>
                  <a:spLocks noChangeShapeType="1"/>
                </p:cNvSpPr>
                <p:nvPr/>
              </p:nvSpPr>
              <p:spPr bwMode="auto">
                <a:xfrm>
                  <a:off x="1683" y="2059"/>
                  <a:ext cx="388" cy="101"/>
                </a:xfrm>
                <a:prstGeom prst="line">
                  <a:avLst/>
                </a:prstGeom>
                <a:noFill/>
                <a:ln w="508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169" name="Line 2060"/>
                <p:cNvSpPr>
                  <a:spLocks noChangeShapeType="1"/>
                </p:cNvSpPr>
                <p:nvPr/>
              </p:nvSpPr>
              <p:spPr bwMode="auto">
                <a:xfrm flipV="1">
                  <a:off x="1344" y="2059"/>
                  <a:ext cx="339" cy="101"/>
                </a:xfrm>
                <a:prstGeom prst="line">
                  <a:avLst/>
                </a:prstGeom>
                <a:noFill/>
                <a:ln w="508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170" name="Line 2062"/>
                <p:cNvSpPr>
                  <a:spLocks noChangeShapeType="1"/>
                </p:cNvSpPr>
                <p:nvPr/>
              </p:nvSpPr>
              <p:spPr bwMode="auto">
                <a:xfrm flipV="1">
                  <a:off x="666" y="3116"/>
                  <a:ext cx="48" cy="302"/>
                </a:xfrm>
                <a:prstGeom prst="line">
                  <a:avLst/>
                </a:prstGeom>
                <a:noFill/>
                <a:ln w="508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171" name="Line 2063"/>
                <p:cNvSpPr>
                  <a:spLocks noChangeShapeType="1"/>
                </p:cNvSpPr>
                <p:nvPr/>
              </p:nvSpPr>
              <p:spPr bwMode="auto">
                <a:xfrm flipV="1">
                  <a:off x="714" y="2814"/>
                  <a:ext cx="97" cy="302"/>
                </a:xfrm>
                <a:prstGeom prst="line">
                  <a:avLst/>
                </a:prstGeom>
                <a:noFill/>
                <a:ln w="508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172" name="Line 2064"/>
                <p:cNvSpPr>
                  <a:spLocks noChangeShapeType="1"/>
                </p:cNvSpPr>
                <p:nvPr/>
              </p:nvSpPr>
              <p:spPr bwMode="auto">
                <a:xfrm flipV="1">
                  <a:off x="811" y="2462"/>
                  <a:ext cx="194" cy="352"/>
                </a:xfrm>
                <a:prstGeom prst="line">
                  <a:avLst/>
                </a:prstGeom>
                <a:noFill/>
                <a:ln w="508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173" name="Line 2065"/>
                <p:cNvSpPr>
                  <a:spLocks noChangeShapeType="1"/>
                </p:cNvSpPr>
                <p:nvPr/>
              </p:nvSpPr>
              <p:spPr bwMode="auto">
                <a:xfrm flipV="1">
                  <a:off x="1005" y="2160"/>
                  <a:ext cx="339" cy="302"/>
                </a:xfrm>
                <a:prstGeom prst="line">
                  <a:avLst/>
                </a:prstGeom>
                <a:noFill/>
                <a:ln w="508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174" name="Line 2070"/>
                <p:cNvSpPr>
                  <a:spLocks noChangeShapeType="1"/>
                </p:cNvSpPr>
                <p:nvPr/>
              </p:nvSpPr>
              <p:spPr bwMode="auto">
                <a:xfrm>
                  <a:off x="3572" y="3368"/>
                  <a:ext cx="339" cy="101"/>
                </a:xfrm>
                <a:prstGeom prst="line">
                  <a:avLst/>
                </a:prstGeom>
                <a:noFill/>
                <a:ln w="508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175" name="Line 2071"/>
                <p:cNvSpPr>
                  <a:spLocks noChangeShapeType="1"/>
                </p:cNvSpPr>
                <p:nvPr/>
              </p:nvSpPr>
              <p:spPr bwMode="auto">
                <a:xfrm>
                  <a:off x="2603" y="2814"/>
                  <a:ext cx="243" cy="202"/>
                </a:xfrm>
                <a:prstGeom prst="line">
                  <a:avLst/>
                </a:prstGeom>
                <a:noFill/>
                <a:ln w="508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176" name="Line 2072"/>
                <p:cNvSpPr>
                  <a:spLocks noChangeShapeType="1"/>
                </p:cNvSpPr>
                <p:nvPr/>
              </p:nvSpPr>
              <p:spPr bwMode="auto">
                <a:xfrm>
                  <a:off x="2846" y="3016"/>
                  <a:ext cx="242" cy="151"/>
                </a:xfrm>
                <a:prstGeom prst="line">
                  <a:avLst/>
                </a:prstGeom>
                <a:noFill/>
                <a:ln w="508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177" name="Line 2073"/>
                <p:cNvSpPr>
                  <a:spLocks noChangeShapeType="1"/>
                </p:cNvSpPr>
                <p:nvPr/>
              </p:nvSpPr>
              <p:spPr bwMode="auto">
                <a:xfrm>
                  <a:off x="3314" y="3318"/>
                  <a:ext cx="258" cy="50"/>
                </a:xfrm>
                <a:prstGeom prst="line">
                  <a:avLst/>
                </a:prstGeom>
                <a:noFill/>
                <a:ln w="508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178" name="Line 2074"/>
                <p:cNvSpPr>
                  <a:spLocks noChangeShapeType="1"/>
                </p:cNvSpPr>
                <p:nvPr/>
              </p:nvSpPr>
              <p:spPr bwMode="auto">
                <a:xfrm>
                  <a:off x="3088" y="3167"/>
                  <a:ext cx="226" cy="151"/>
                </a:xfrm>
                <a:prstGeom prst="line">
                  <a:avLst/>
                </a:prstGeom>
                <a:noFill/>
                <a:ln w="508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179" name="Line 2075"/>
                <p:cNvSpPr>
                  <a:spLocks noChangeShapeType="1"/>
                </p:cNvSpPr>
                <p:nvPr/>
              </p:nvSpPr>
              <p:spPr bwMode="auto">
                <a:xfrm>
                  <a:off x="3911" y="3469"/>
                  <a:ext cx="388" cy="100"/>
                </a:xfrm>
                <a:prstGeom prst="line">
                  <a:avLst/>
                </a:prstGeom>
                <a:noFill/>
                <a:ln w="508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180" name="Line 2076"/>
                <p:cNvSpPr>
                  <a:spLocks noChangeShapeType="1"/>
                </p:cNvSpPr>
                <p:nvPr/>
              </p:nvSpPr>
              <p:spPr bwMode="auto">
                <a:xfrm>
                  <a:off x="4299" y="3569"/>
                  <a:ext cx="387" cy="51"/>
                </a:xfrm>
                <a:prstGeom prst="line">
                  <a:avLst/>
                </a:prstGeom>
                <a:noFill/>
                <a:ln w="508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181" name="Line 2077"/>
                <p:cNvSpPr>
                  <a:spLocks noChangeShapeType="1"/>
                </p:cNvSpPr>
                <p:nvPr/>
              </p:nvSpPr>
              <p:spPr bwMode="auto">
                <a:xfrm>
                  <a:off x="4686" y="3620"/>
                  <a:ext cx="436" cy="50"/>
                </a:xfrm>
                <a:prstGeom prst="line">
                  <a:avLst/>
                </a:prstGeom>
                <a:noFill/>
                <a:ln w="508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182" name="Line 2078"/>
                <p:cNvSpPr>
                  <a:spLocks noChangeShapeType="1"/>
                </p:cNvSpPr>
                <p:nvPr/>
              </p:nvSpPr>
              <p:spPr bwMode="auto">
                <a:xfrm>
                  <a:off x="5122" y="3670"/>
                  <a:ext cx="436" cy="0"/>
                </a:xfrm>
                <a:prstGeom prst="line">
                  <a:avLst/>
                </a:prstGeom>
                <a:noFill/>
                <a:ln w="508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104488" name="Group 2088"/>
          <p:cNvGrpSpPr/>
          <p:nvPr/>
        </p:nvGrpSpPr>
        <p:grpSpPr bwMode="auto">
          <a:xfrm>
            <a:off x="5286375" y="4068763"/>
            <a:ext cx="3228975" cy="1517650"/>
            <a:chOff x="3330" y="2563"/>
            <a:chExt cx="2034" cy="956"/>
          </a:xfrm>
        </p:grpSpPr>
        <p:sp>
          <p:nvSpPr>
            <p:cNvPr id="6154" name="Line 2079"/>
            <p:cNvSpPr>
              <a:spLocks noChangeShapeType="1"/>
            </p:cNvSpPr>
            <p:nvPr/>
          </p:nvSpPr>
          <p:spPr bwMode="auto">
            <a:xfrm>
              <a:off x="4589" y="2663"/>
              <a:ext cx="194" cy="202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5" name="Line 2080"/>
            <p:cNvSpPr>
              <a:spLocks noChangeShapeType="1"/>
            </p:cNvSpPr>
            <p:nvPr/>
          </p:nvSpPr>
          <p:spPr bwMode="auto">
            <a:xfrm>
              <a:off x="4783" y="2865"/>
              <a:ext cx="145" cy="251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6" name="Line 2081"/>
            <p:cNvSpPr>
              <a:spLocks noChangeShapeType="1"/>
            </p:cNvSpPr>
            <p:nvPr/>
          </p:nvSpPr>
          <p:spPr bwMode="auto">
            <a:xfrm>
              <a:off x="4928" y="3116"/>
              <a:ext cx="194" cy="202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7" name="Line 2082"/>
            <p:cNvSpPr>
              <a:spLocks noChangeShapeType="1"/>
            </p:cNvSpPr>
            <p:nvPr/>
          </p:nvSpPr>
          <p:spPr bwMode="auto">
            <a:xfrm>
              <a:off x="4202" y="2563"/>
              <a:ext cx="387" cy="100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8" name="Line 2083"/>
            <p:cNvSpPr>
              <a:spLocks noChangeShapeType="1"/>
            </p:cNvSpPr>
            <p:nvPr/>
          </p:nvSpPr>
          <p:spPr bwMode="auto">
            <a:xfrm flipV="1">
              <a:off x="3863" y="2563"/>
              <a:ext cx="339" cy="100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9" name="Line 2084"/>
            <p:cNvSpPr>
              <a:spLocks noChangeShapeType="1"/>
            </p:cNvSpPr>
            <p:nvPr/>
          </p:nvSpPr>
          <p:spPr bwMode="auto">
            <a:xfrm flipV="1">
              <a:off x="3330" y="2965"/>
              <a:ext cx="194" cy="353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0" name="Line 2085"/>
            <p:cNvSpPr>
              <a:spLocks noChangeShapeType="1"/>
            </p:cNvSpPr>
            <p:nvPr/>
          </p:nvSpPr>
          <p:spPr bwMode="auto">
            <a:xfrm flipV="1">
              <a:off x="3524" y="2663"/>
              <a:ext cx="339" cy="302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1" name="Line 2086"/>
            <p:cNvSpPr>
              <a:spLocks noChangeShapeType="1"/>
            </p:cNvSpPr>
            <p:nvPr/>
          </p:nvSpPr>
          <p:spPr bwMode="auto">
            <a:xfrm>
              <a:off x="5122" y="3318"/>
              <a:ext cx="242" cy="201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Independence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>
                <a:solidFill>
                  <a:srgbClr val="C00000"/>
                </a:solidFill>
              </a:rPr>
              <a:t>certain degree of independence </a:t>
            </a:r>
            <a:r>
              <a:rPr lang="en-GB" dirty="0"/>
              <a:t>often makes the tester more effective at finding defects due to differences between the author’s and the tester’s cognitive biases. </a:t>
            </a:r>
            <a:endParaRPr lang="en-GB" dirty="0"/>
          </a:p>
          <a:p>
            <a:r>
              <a:rPr lang="en-GB" dirty="0"/>
              <a:t>Independence is not, however, a replacement for </a:t>
            </a:r>
            <a:r>
              <a:rPr lang="en-GB" dirty="0">
                <a:solidFill>
                  <a:srgbClr val="C00000"/>
                </a:solidFill>
              </a:rPr>
              <a:t>familiarity</a:t>
            </a:r>
            <a:r>
              <a:rPr lang="en-GB" dirty="0"/>
              <a:t>, and developers can efficiently find many defects in their own code. 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Independence Degree of Testing</a:t>
            </a:r>
            <a:endParaRPr lang="en-GB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3438" y="1579562"/>
          <a:ext cx="8767762" cy="504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Down Arrow 4"/>
          <p:cNvSpPr/>
          <p:nvPr/>
        </p:nvSpPr>
        <p:spPr>
          <a:xfrm rot="10800000">
            <a:off x="3276503" y="2160742"/>
            <a:ext cx="381000" cy="3886198"/>
          </a:xfrm>
          <a:prstGeom prst="downArrow">
            <a:avLst>
              <a:gd name="adj1" fmla="val 50000"/>
              <a:gd name="adj2" fmla="val 106044"/>
            </a:avLst>
          </a:prstGeom>
          <a:solidFill>
            <a:srgbClr val="7897AB"/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454652" y="6225511"/>
            <a:ext cx="30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Level of Independence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19" name="Rectangle 1027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title"/>
          </p:nvPr>
        </p:nvSpPr>
        <p:spPr/>
        <p:txBody>
          <a:bodyPr lIns="94358" tIns="47180" rIns="94358" bIns="47180"/>
          <a:lstStyle/>
          <a:p>
            <a:r>
              <a:rPr lang="en-GB" altLang="en-US" dirty="0"/>
              <a:t>Testing by Developers</a:t>
            </a:r>
            <a:endParaRPr lang="en-GB" altLang="en-US" dirty="0"/>
          </a:p>
        </p:txBody>
      </p:sp>
      <p:sp>
        <p:nvSpPr>
          <p:cNvPr id="110597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 lIns="94358" tIns="47180" rIns="94358" bIns="47180"/>
          <a:lstStyle/>
          <a:p>
            <a:pPr marL="0" indent="0">
              <a:buNone/>
              <a:defRPr/>
            </a:pPr>
            <a:r>
              <a:rPr lang="en-GB" altLang="en-US" b="1" dirty="0"/>
              <a:t>Pros:</a:t>
            </a:r>
            <a:endParaRPr lang="en-GB" altLang="en-US" b="1" dirty="0"/>
          </a:p>
          <a:p>
            <a:pPr marL="358775" indent="-170180">
              <a:defRPr/>
            </a:pPr>
            <a:r>
              <a:rPr lang="en-GB" altLang="en-US" dirty="0"/>
              <a:t>Know the code best</a:t>
            </a:r>
            <a:endParaRPr lang="en-GB" altLang="en-US" dirty="0"/>
          </a:p>
          <a:p>
            <a:pPr marL="358775" indent="-170180">
              <a:defRPr/>
            </a:pPr>
            <a:r>
              <a:rPr lang="en-GB" altLang="en-US" dirty="0"/>
              <a:t>Can find problems that the testers might miss</a:t>
            </a:r>
            <a:endParaRPr lang="en-GB" altLang="en-US" dirty="0"/>
          </a:p>
          <a:p>
            <a:pPr marL="358775" indent="-170180">
              <a:defRPr/>
            </a:pPr>
            <a:r>
              <a:rPr lang="en-GB" altLang="en-US" dirty="0"/>
              <a:t>Can find and fix faults cheaply</a:t>
            </a:r>
            <a:endParaRPr lang="en-GB" altLang="en-US" dirty="0"/>
          </a:p>
          <a:p>
            <a:pPr marL="0" indent="0">
              <a:spcBef>
                <a:spcPts val="2400"/>
              </a:spcBef>
              <a:buNone/>
              <a:defRPr/>
            </a:pPr>
            <a:r>
              <a:rPr lang="en-GB" altLang="en-US" b="1" dirty="0"/>
              <a:t>Cons:</a:t>
            </a:r>
            <a:endParaRPr lang="en-GB" altLang="en-US" b="1" dirty="0"/>
          </a:p>
          <a:p>
            <a:pPr marL="358775" indent="-170180">
              <a:defRPr/>
            </a:pPr>
            <a:r>
              <a:rPr lang="en-GB" altLang="en-US" dirty="0"/>
              <a:t>Difficult to destroy own work</a:t>
            </a:r>
            <a:endParaRPr lang="en-GB" altLang="en-US" dirty="0"/>
          </a:p>
          <a:p>
            <a:pPr marL="358775" indent="-170180">
              <a:defRPr/>
            </a:pPr>
            <a:r>
              <a:rPr lang="en-GB" altLang="en-US" dirty="0"/>
              <a:t>Tendency to 'see' expected results, not actual results</a:t>
            </a:r>
            <a:endParaRPr lang="en-GB" altLang="en-US" dirty="0"/>
          </a:p>
          <a:p>
            <a:pPr marL="358775" indent="-170180">
              <a:defRPr/>
            </a:pPr>
            <a:r>
              <a:rPr lang="en-GB" altLang="en-US" dirty="0"/>
              <a:t>Subjective assessment</a:t>
            </a:r>
            <a:endParaRPr lang="en-GB" altLang="en-US" dirty="0"/>
          </a:p>
          <a:p>
            <a:pPr>
              <a:defRPr/>
            </a:pPr>
            <a:endParaRPr lang="en-GB" alt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15" name="Rectangle 1027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16" name="Rectangle 1028"/>
          <p:cNvSpPr>
            <a:spLocks noGrp="1" noChangeArrowheads="1"/>
          </p:cNvSpPr>
          <p:nvPr>
            <p:ph type="title"/>
          </p:nvPr>
        </p:nvSpPr>
        <p:spPr/>
        <p:txBody>
          <a:bodyPr lIns="94358" tIns="47180" rIns="94358" bIns="47180"/>
          <a:lstStyle/>
          <a:p>
            <a:r>
              <a:rPr lang="en-GB" altLang="en-US" dirty="0"/>
              <a:t>Tester(s) in Development Team</a:t>
            </a:r>
            <a:endParaRPr lang="en-GB" altLang="en-US" dirty="0"/>
          </a:p>
        </p:txBody>
      </p:sp>
      <p:sp>
        <p:nvSpPr>
          <p:cNvPr id="163845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833590" y="1579158"/>
            <a:ext cx="8462810" cy="4912655"/>
          </a:xfrm>
        </p:spPr>
        <p:txBody>
          <a:bodyPr lIns="94358" tIns="47180" rIns="94358" bIns="47180">
            <a:normAutofit/>
          </a:bodyPr>
          <a:lstStyle/>
          <a:p>
            <a:pPr marL="0" indent="0">
              <a:buNone/>
              <a:defRPr/>
            </a:pPr>
            <a:r>
              <a:rPr lang="en-GB" altLang="en-US" b="1" dirty="0"/>
              <a:t>Pros:</a:t>
            </a:r>
            <a:endParaRPr lang="en-GB" altLang="en-US" b="1" dirty="0"/>
          </a:p>
          <a:p>
            <a:pPr marL="358775" indent="-170180">
              <a:defRPr/>
            </a:pPr>
            <a:r>
              <a:rPr lang="en-GB" altLang="en-US" dirty="0"/>
              <a:t>Independent view of the software</a:t>
            </a:r>
            <a:endParaRPr lang="en-GB" altLang="en-US" dirty="0"/>
          </a:p>
          <a:p>
            <a:pPr marL="358775" indent="-170180">
              <a:defRPr/>
            </a:pPr>
            <a:r>
              <a:rPr lang="en-GB" altLang="en-US" dirty="0"/>
              <a:t>Dedicated to testing, no development responsibility</a:t>
            </a:r>
            <a:endParaRPr lang="en-GB" altLang="en-US" dirty="0"/>
          </a:p>
          <a:p>
            <a:pPr marL="358775" indent="-170180">
              <a:defRPr/>
            </a:pPr>
            <a:r>
              <a:rPr lang="en-GB" altLang="en-US" dirty="0"/>
              <a:t>Part of the team, working to same goal (i.e., quality)</a:t>
            </a:r>
            <a:endParaRPr lang="en-GB" altLang="en-US" dirty="0"/>
          </a:p>
          <a:p>
            <a:pPr marL="0" indent="0">
              <a:spcBef>
                <a:spcPts val="2400"/>
              </a:spcBef>
              <a:buNone/>
              <a:defRPr/>
            </a:pPr>
            <a:r>
              <a:rPr lang="en-GB" altLang="en-US" b="1" dirty="0"/>
              <a:t>Cons:</a:t>
            </a:r>
            <a:endParaRPr lang="en-GB" altLang="en-US" b="1" dirty="0"/>
          </a:p>
          <a:p>
            <a:pPr marL="358775" indent="-170180">
              <a:defRPr/>
            </a:pPr>
            <a:r>
              <a:rPr lang="en-GB" altLang="en-US" dirty="0"/>
              <a:t>Lack of respect</a:t>
            </a:r>
            <a:endParaRPr lang="en-GB" altLang="en-US" dirty="0"/>
          </a:p>
          <a:p>
            <a:pPr marL="358775" indent="-170180">
              <a:defRPr/>
            </a:pPr>
            <a:r>
              <a:rPr lang="en-GB" altLang="en-US" dirty="0"/>
              <a:t>Lonely, thankless task</a:t>
            </a:r>
            <a:endParaRPr lang="en-GB" altLang="en-US" dirty="0"/>
          </a:p>
          <a:p>
            <a:pPr marL="358775" indent="-170180">
              <a:defRPr/>
            </a:pPr>
            <a:r>
              <a:rPr lang="en-GB" altLang="en-US" dirty="0"/>
              <a:t>Corruptible (peer pressure)</a:t>
            </a:r>
            <a:endParaRPr lang="en-GB" altLang="en-US" dirty="0"/>
          </a:p>
          <a:p>
            <a:pPr marL="358775" indent="-170180">
              <a:defRPr/>
            </a:pPr>
            <a:r>
              <a:rPr lang="en-GB" altLang="en-US" dirty="0"/>
              <a:t>A single view / opinion</a:t>
            </a:r>
            <a:endParaRPr lang="en-GB" alt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7" descr="Over the Wall Syndrome. "/>
          <p:cNvPicPr>
            <a:picLocks noChangeAspect="1" noChangeArrowheads="1"/>
          </p:cNvPicPr>
          <p:nvPr/>
        </p:nvPicPr>
        <p:blipFill>
          <a:blip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47800"/>
            <a:ext cx="370046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1026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4" name="Rectangle 1028"/>
          <p:cNvSpPr>
            <a:spLocks noGrp="1" noChangeArrowheads="1"/>
          </p:cNvSpPr>
          <p:nvPr>
            <p:ph type="title"/>
          </p:nvPr>
        </p:nvSpPr>
        <p:spPr/>
        <p:txBody>
          <a:bodyPr lIns="94358" tIns="47180" rIns="94358" bIns="47180"/>
          <a:lstStyle/>
          <a:p>
            <a:r>
              <a:rPr lang="en-GB" altLang="en-US" dirty="0"/>
              <a:t>Tester(s) outside Development Team</a:t>
            </a:r>
            <a:endParaRPr lang="en-GB" altLang="en-US" dirty="0"/>
          </a:p>
        </p:txBody>
      </p:sp>
      <p:sp>
        <p:nvSpPr>
          <p:cNvPr id="164869" name="Rectangle 1029"/>
          <p:cNvSpPr>
            <a:spLocks noGrp="1" noChangeArrowheads="1"/>
          </p:cNvSpPr>
          <p:nvPr>
            <p:ph idx="1"/>
          </p:nvPr>
        </p:nvSpPr>
        <p:spPr/>
        <p:txBody>
          <a:bodyPr lIns="94358" tIns="47180" rIns="94358" bIns="47180"/>
          <a:lstStyle/>
          <a:p>
            <a:pPr marL="0" indent="0">
              <a:buNone/>
              <a:defRPr/>
            </a:pPr>
            <a:r>
              <a:rPr lang="en-GB" altLang="en-US" b="1" dirty="0"/>
              <a:t>Pros:</a:t>
            </a:r>
            <a:endParaRPr lang="en-GB" altLang="en-US" b="1" dirty="0"/>
          </a:p>
          <a:p>
            <a:pPr>
              <a:defRPr/>
            </a:pPr>
            <a:r>
              <a:rPr lang="en-GB" altLang="en-US" dirty="0"/>
              <a:t>Dedicated team just to do testing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Specialist testing expertise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Testing is more objective &amp; more consistent</a:t>
            </a:r>
            <a:endParaRPr lang="en-GB" altLang="en-US" dirty="0"/>
          </a:p>
          <a:p>
            <a:pPr marL="0" indent="0">
              <a:spcBef>
                <a:spcPts val="2400"/>
              </a:spcBef>
              <a:buNone/>
              <a:defRPr/>
            </a:pPr>
            <a:r>
              <a:rPr lang="en-GB" altLang="en-US" b="1" dirty="0"/>
              <a:t>Cons:</a:t>
            </a:r>
            <a:endParaRPr lang="en-GB" altLang="en-US" b="1" dirty="0"/>
          </a:p>
          <a:p>
            <a:pPr>
              <a:defRPr/>
            </a:pPr>
            <a:r>
              <a:rPr lang="en-GB" altLang="en-US" dirty="0"/>
              <a:t>"Over the wall" syndrome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May be antagonistic / confrontational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Over-reliance on testers, insufficient testing by developers</a:t>
            </a:r>
            <a:endParaRPr lang="en-GB" alt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098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1" name="Rectangle 4099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2" name="Rectangle 4100"/>
          <p:cNvSpPr>
            <a:spLocks noGrp="1" noChangeArrowheads="1"/>
          </p:cNvSpPr>
          <p:nvPr>
            <p:ph type="title"/>
          </p:nvPr>
        </p:nvSpPr>
        <p:spPr/>
        <p:txBody>
          <a:bodyPr lIns="94358" tIns="47180" rIns="94358" bIns="47180"/>
          <a:lstStyle/>
          <a:p>
            <a:pPr lvl="0"/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Internal Specialised </a:t>
            </a:r>
            <a:r>
              <a:rPr lang="en-GB" dirty="0"/>
              <a:t>T</a:t>
            </a:r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esters / Test </a:t>
            </a:r>
            <a:r>
              <a:rPr lang="en-GB" dirty="0"/>
              <a:t>C</a:t>
            </a:r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onsultants </a:t>
            </a:r>
            <a:endParaRPr lang="en-GB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5893" name="Rectangle 4101"/>
          <p:cNvSpPr>
            <a:spLocks noGrp="1" noChangeArrowheads="1"/>
          </p:cNvSpPr>
          <p:nvPr>
            <p:ph type="body" idx="1"/>
          </p:nvPr>
        </p:nvSpPr>
        <p:spPr>
          <a:xfrm>
            <a:off x="833590" y="1579158"/>
            <a:ext cx="8462810" cy="5126442"/>
          </a:xfrm>
        </p:spPr>
        <p:txBody>
          <a:bodyPr lIns="94358" tIns="47180" rIns="94358" bIns="47180">
            <a:normAutofit/>
          </a:bodyPr>
          <a:lstStyle/>
          <a:p>
            <a:pPr marL="0" indent="0">
              <a:buNone/>
              <a:defRPr/>
            </a:pPr>
            <a:r>
              <a:rPr lang="en-GB" altLang="en-US" b="1" dirty="0"/>
              <a:t>Pros:</a:t>
            </a:r>
            <a:endParaRPr lang="en-GB" altLang="en-US" b="1" dirty="0"/>
          </a:p>
          <a:p>
            <a:pPr marL="358775" indent="-170180">
              <a:defRPr/>
            </a:pPr>
            <a:r>
              <a:rPr lang="en-GB" altLang="en-US" dirty="0"/>
              <a:t>Highly specialist testing expertise, providing support and help to improve testing done by all</a:t>
            </a:r>
            <a:endParaRPr lang="en-GB" altLang="en-US" dirty="0"/>
          </a:p>
          <a:p>
            <a:pPr marL="358775" indent="-170180">
              <a:defRPr/>
            </a:pPr>
            <a:r>
              <a:rPr lang="en-GB" altLang="en-US" dirty="0"/>
              <a:t>Better planning, estimation &amp; control from a broad view of testing in the organisation</a:t>
            </a:r>
            <a:endParaRPr lang="en-GB" altLang="en-US" dirty="0"/>
          </a:p>
          <a:p>
            <a:pPr marL="0" indent="0">
              <a:spcBef>
                <a:spcPts val="2400"/>
              </a:spcBef>
              <a:buNone/>
              <a:defRPr/>
            </a:pPr>
            <a:r>
              <a:rPr lang="en-GB" altLang="en-US" b="1" dirty="0"/>
              <a:t>Cons:</a:t>
            </a:r>
            <a:endParaRPr lang="en-GB" altLang="en-US" b="1" dirty="0"/>
          </a:p>
          <a:p>
            <a:pPr marL="358775" indent="-170180">
              <a:defRPr/>
            </a:pPr>
            <a:r>
              <a:rPr lang="en-GB" altLang="en-US" dirty="0"/>
              <a:t>Someone still has to do the testing</a:t>
            </a:r>
            <a:endParaRPr lang="en-GB" altLang="en-US" dirty="0"/>
          </a:p>
          <a:p>
            <a:pPr marL="358775" indent="-170180">
              <a:defRPr/>
            </a:pPr>
            <a:r>
              <a:rPr lang="en-GB" altLang="en-US" dirty="0"/>
              <a:t>Level of expertise enough?</a:t>
            </a:r>
            <a:endParaRPr lang="en-GB" altLang="en-US" dirty="0"/>
          </a:p>
          <a:p>
            <a:pPr marL="358775" indent="-170180">
              <a:defRPr/>
            </a:pPr>
            <a:r>
              <a:rPr lang="en-GB" altLang="en-US" dirty="0"/>
              <a:t>Needs good "people" skills - communication</a:t>
            </a:r>
            <a:endParaRPr lang="en-GB" altLang="en-US" dirty="0"/>
          </a:p>
          <a:p>
            <a:pPr marL="358775" indent="-170180">
              <a:defRPr/>
            </a:pPr>
            <a:r>
              <a:rPr lang="en-GB" altLang="en-US" dirty="0"/>
              <a:t>Influence, not authority</a:t>
            </a:r>
            <a:endParaRPr lang="en-GB" altLang="en-US" dirty="0"/>
          </a:p>
          <a:p>
            <a:pPr lvl="1">
              <a:defRPr/>
            </a:pPr>
            <a:endParaRPr lang="en-GB" alt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ustom Desig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Tim-basic-02</Template>
  <TotalTime>0</TotalTime>
  <Words>4366</Words>
  <Application>WPS Presentation</Application>
  <PresentationFormat>A4 Paper (210x297 mm)</PresentationFormat>
  <Paragraphs>183</Paragraphs>
  <Slides>17</Slides>
  <Notes>64</Notes>
  <HiddenSlides>1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43" baseType="lpstr">
      <vt:lpstr>Arial</vt:lpstr>
      <vt:lpstr>SimSun</vt:lpstr>
      <vt:lpstr>Wingdings</vt:lpstr>
      <vt:lpstr>Arial</vt:lpstr>
      <vt:lpstr>Calibri</vt:lpstr>
      <vt:lpstr>Adobe Caslon Pro Bold</vt:lpstr>
      <vt:lpstr>Segoe Print</vt:lpstr>
      <vt:lpstr>Courier New</vt:lpstr>
      <vt:lpstr>Nordique Inline</vt:lpstr>
      <vt:lpstr>Hiragino Kaku Gothic Std W8</vt:lpstr>
      <vt:lpstr>Yu Gothic UI Semibold</vt:lpstr>
      <vt:lpstr>Silom</vt:lpstr>
      <vt:lpstr>Microsoft Sans Serif</vt:lpstr>
      <vt:lpstr>Aharoni</vt:lpstr>
      <vt:lpstr>Eras Medium ITC</vt:lpstr>
      <vt:lpstr>Adobe Gothic Std B</vt:lpstr>
      <vt:lpstr>PT Sans</vt:lpstr>
      <vt:lpstr>Times New Roman</vt:lpstr>
      <vt:lpstr>Helvetica Neue</vt:lpstr>
      <vt:lpstr>Microsoft YaHei</vt:lpstr>
      <vt:lpstr>Arial Unicode MS</vt:lpstr>
      <vt:lpstr>Calibri</vt:lpstr>
      <vt:lpstr>Roboto</vt:lpstr>
      <vt:lpstr>Monotype Sorts</vt:lpstr>
      <vt:lpstr>Wingdings</vt:lpstr>
      <vt:lpstr>Custom Design</vt:lpstr>
      <vt:lpstr>Test Management</vt:lpstr>
      <vt:lpstr>CONTENT</vt:lpstr>
      <vt:lpstr>Independence Testing</vt:lpstr>
      <vt:lpstr>Independence Testing</vt:lpstr>
      <vt:lpstr>Independence Degree of Testing</vt:lpstr>
      <vt:lpstr>Testing by Developers</vt:lpstr>
      <vt:lpstr>Tester(s) in Development Team</vt:lpstr>
      <vt:lpstr>Tester(s) outside Development Team</vt:lpstr>
      <vt:lpstr>Internal Specialised Testers / Test Consultants </vt:lpstr>
      <vt:lpstr>Outside Organisation (3rd Party) </vt:lpstr>
      <vt:lpstr>Usual choices</vt:lpstr>
      <vt:lpstr>Pros &amp; Cons of Independence</vt:lpstr>
      <vt:lpstr>So what we have seen thus far..</vt:lpstr>
      <vt:lpstr>Tasks of a Test Manager &amp; Tester</vt:lpstr>
      <vt:lpstr>Test Manager Tasks</vt:lpstr>
      <vt:lpstr>Tester Tasks</vt:lpstr>
      <vt:lpstr>Question</vt:lpstr>
    </vt:vector>
  </TitlesOfParts>
  <LinksUpToDate>false</LinksUpToDate>
  <SharedDoc>false</SharedDoc>
  <HyperlinksChanged>false</HyperlinksChanged>
  <AppVersion>14.0000</AppVersion>
  <Pages>47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ISTQB / ISEB Practice Chaper-5</dc:title>
  <dc:creator>An Pham</dc:creator>
  <cp:lastModifiedBy>30. huỳnh trần phước sa</cp:lastModifiedBy>
  <cp:revision>407</cp:revision>
  <cp:lastPrinted>1998-09-30T17:01:00Z</cp:lastPrinted>
  <dcterms:created xsi:type="dcterms:W3CDTF">1997-05-10T03:07:00Z</dcterms:created>
  <dcterms:modified xsi:type="dcterms:W3CDTF">2025-06-18T03:29:17Z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10A4AC3D237B48D8AE2E5938FAD2BE07_13</vt:lpwstr>
  </property>
  <property fmtid="{D5CDD505-2E9C-101B-9397-08002B2CF9AE}" pid="3" name="KSOProductBuildVer">
    <vt:lpwstr>1033-12.2.0.21179</vt:lpwstr>
  </property>
</Properties>
</file>