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58" r:id="rId1"/>
  </p:sldMasterIdLst>
  <p:notesMasterIdLst>
    <p:notesMasterId r:id="rId22"/>
  </p:notesMasterIdLst>
  <p:sldIdLst>
    <p:sldId id="269" r:id="rId2"/>
    <p:sldId id="306" r:id="rId3"/>
    <p:sldId id="259" r:id="rId4"/>
    <p:sldId id="268" r:id="rId5"/>
    <p:sldId id="300" r:id="rId6"/>
    <p:sldId id="270" r:id="rId7"/>
    <p:sldId id="271" r:id="rId8"/>
    <p:sldId id="302" r:id="rId9"/>
    <p:sldId id="272" r:id="rId10"/>
    <p:sldId id="301" r:id="rId11"/>
    <p:sldId id="303" r:id="rId12"/>
    <p:sldId id="304" r:id="rId13"/>
    <p:sldId id="273" r:id="rId14"/>
    <p:sldId id="274" r:id="rId15"/>
    <p:sldId id="305" r:id="rId16"/>
    <p:sldId id="308" r:id="rId17"/>
    <p:sldId id="309" r:id="rId18"/>
    <p:sldId id="310" r:id="rId19"/>
    <p:sldId id="307" r:id="rId20"/>
    <p:sldId id="29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9643" autoAdjust="0"/>
  </p:normalViewPr>
  <p:slideViewPr>
    <p:cSldViewPr snapToGrid="0">
      <p:cViewPr varScale="1">
        <p:scale>
          <a:sx n="74" d="100"/>
          <a:sy n="74" d="100"/>
        </p:scale>
        <p:origin x="1699"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5A4D7-7720-45CB-8279-86EBD3407E97}" type="doc">
      <dgm:prSet loTypeId="urn:microsoft.com/office/officeart/2005/8/layout/orgChart1" loCatId="hierarchy" qsTypeId="urn:microsoft.com/office/officeart/2005/8/quickstyle/simple3" qsCatId="simple" csTypeId="urn:microsoft.com/office/officeart/2005/8/colors/colorful2" csCatId="colorful" phldr="1"/>
      <dgm:spPr/>
      <dgm:t>
        <a:bodyPr/>
        <a:lstStyle/>
        <a:p>
          <a:endParaRPr lang="en-US"/>
        </a:p>
      </dgm:t>
    </dgm:pt>
    <dgm:pt modelId="{9E6404DC-1053-49D6-95EE-599A97C88DD3}">
      <dgm:prSet phldrT="[Text]" custT="1"/>
      <dgm:spPr/>
      <dgm:t>
        <a:bodyPr/>
        <a:lstStyle/>
        <a:p>
          <a:r>
            <a:rPr lang="en-US" sz="1600" dirty="0"/>
            <a:t>Chapter 20 – Agile projects</a:t>
          </a:r>
        </a:p>
      </dgm:t>
    </dgm:pt>
    <dgm:pt modelId="{541DED35-EA1D-4B2B-8573-F418430E3EF8}" type="parTrans" cxnId="{4CA9C32A-C8CD-40F1-AFCB-D726CB5C7F3F}">
      <dgm:prSet/>
      <dgm:spPr/>
      <dgm:t>
        <a:bodyPr/>
        <a:lstStyle/>
        <a:p>
          <a:endParaRPr lang="en-US"/>
        </a:p>
      </dgm:t>
    </dgm:pt>
    <dgm:pt modelId="{8EA0B31F-0422-4926-B862-5636855C8DF2}" type="sibTrans" cxnId="{4CA9C32A-C8CD-40F1-AFCB-D726CB5C7F3F}">
      <dgm:prSet/>
      <dgm:spPr/>
      <dgm:t>
        <a:bodyPr/>
        <a:lstStyle/>
        <a:p>
          <a:endParaRPr lang="en-US"/>
        </a:p>
      </dgm:t>
    </dgm:pt>
    <dgm:pt modelId="{620DD3EC-BDCD-468B-B566-7FE2B848507E}">
      <dgm:prSet phldrT="[Text]" custT="1"/>
      <dgm:spPr/>
      <dgm:t>
        <a:bodyPr/>
        <a:lstStyle/>
        <a:p>
          <a:r>
            <a:rPr lang="en-US" sz="1200" dirty="0"/>
            <a:t>Agile dev. approach</a:t>
          </a:r>
        </a:p>
      </dgm:t>
    </dgm:pt>
    <dgm:pt modelId="{F0764DAA-254D-4C3C-9708-669D5BF5A337}" type="parTrans" cxnId="{55322DC1-D5BB-4947-91D3-C49D83A86839}">
      <dgm:prSet/>
      <dgm:spPr/>
      <dgm:t>
        <a:bodyPr/>
        <a:lstStyle/>
        <a:p>
          <a:endParaRPr lang="en-US"/>
        </a:p>
      </dgm:t>
    </dgm:pt>
    <dgm:pt modelId="{61B96E30-C56F-4FDE-AA00-908E8835534F}" type="sibTrans" cxnId="{55322DC1-D5BB-4947-91D3-C49D83A86839}">
      <dgm:prSet/>
      <dgm:spPr/>
      <dgm:t>
        <a:bodyPr/>
        <a:lstStyle/>
        <a:p>
          <a:endParaRPr lang="en-US"/>
        </a:p>
      </dgm:t>
    </dgm:pt>
    <dgm:pt modelId="{9286A5EC-F2A9-487D-8BF1-B96EEEFD636B}">
      <dgm:prSet phldrT="[Text]" custT="1"/>
      <dgm:spPr/>
      <dgm:t>
        <a:bodyPr/>
        <a:lstStyle/>
        <a:p>
          <a:r>
            <a:rPr lang="en-US" sz="1200" dirty="0"/>
            <a:t>Waterfall model</a:t>
          </a:r>
        </a:p>
      </dgm:t>
    </dgm:pt>
    <dgm:pt modelId="{D6357A36-116B-440B-A9E1-8EDB3A4D1B88}" type="sibTrans" cxnId="{3371D227-869E-4636-B9B0-BA373BCE5AD6}">
      <dgm:prSet/>
      <dgm:spPr/>
      <dgm:t>
        <a:bodyPr/>
        <a:lstStyle/>
        <a:p>
          <a:endParaRPr lang="en-US"/>
        </a:p>
      </dgm:t>
    </dgm:pt>
    <dgm:pt modelId="{8CE2CE9A-EBD7-445E-BD99-21666869C1D4}" type="parTrans" cxnId="{3371D227-869E-4636-B9B0-BA373BCE5AD6}">
      <dgm:prSet/>
      <dgm:spPr/>
      <dgm:t>
        <a:bodyPr/>
        <a:lstStyle/>
        <a:p>
          <a:endParaRPr lang="en-US"/>
        </a:p>
      </dgm:t>
    </dgm:pt>
    <dgm:pt modelId="{552219B0-29E3-4A6C-90E3-BE0B83069EBC}">
      <dgm:prSet phldrT="[Text]" custT="1"/>
      <dgm:spPr/>
      <dgm:t>
        <a:bodyPr/>
        <a:lstStyle/>
        <a:p>
          <a:r>
            <a:rPr lang="en-US" sz="1200" dirty="0"/>
            <a:t>What is agile dev. approach</a:t>
          </a:r>
        </a:p>
      </dgm:t>
    </dgm:pt>
    <dgm:pt modelId="{D723B879-676C-4614-8859-D09DEFF2A3B3}" type="parTrans" cxnId="{81ECBBE0-B641-4AE9-A53F-16A71BDFB9C1}">
      <dgm:prSet/>
      <dgm:spPr/>
      <dgm:t>
        <a:bodyPr/>
        <a:lstStyle/>
        <a:p>
          <a:endParaRPr lang="en-US"/>
        </a:p>
      </dgm:t>
    </dgm:pt>
    <dgm:pt modelId="{3AAC379C-C229-429B-B8C5-9157680B919C}" type="sibTrans" cxnId="{81ECBBE0-B641-4AE9-A53F-16A71BDFB9C1}">
      <dgm:prSet/>
      <dgm:spPr/>
      <dgm:t>
        <a:bodyPr/>
        <a:lstStyle/>
        <a:p>
          <a:endParaRPr lang="en-US"/>
        </a:p>
      </dgm:t>
    </dgm:pt>
    <dgm:pt modelId="{1F903EBE-540A-403B-AE13-6A09126352BD}">
      <dgm:prSet phldrT="[Text]" custT="1"/>
      <dgm:spPr/>
      <dgm:t>
        <a:bodyPr/>
        <a:lstStyle/>
        <a:p>
          <a:r>
            <a:rPr lang="en-US" sz="1200" dirty="0"/>
            <a:t>Essential aspects of agile dev. approach</a:t>
          </a:r>
        </a:p>
      </dgm:t>
    </dgm:pt>
    <dgm:pt modelId="{248E9311-DF61-4B0E-BD57-16AE2D707A60}" type="parTrans" cxnId="{3AA2732E-E1F3-4BD5-9990-5D30D82B08ED}">
      <dgm:prSet/>
      <dgm:spPr/>
      <dgm:t>
        <a:bodyPr/>
        <a:lstStyle/>
        <a:p>
          <a:endParaRPr lang="en-US"/>
        </a:p>
      </dgm:t>
    </dgm:pt>
    <dgm:pt modelId="{BB52F0E9-3899-452E-BFB9-D8344A4C6147}" type="sibTrans" cxnId="{3AA2732E-E1F3-4BD5-9990-5D30D82B08ED}">
      <dgm:prSet/>
      <dgm:spPr/>
      <dgm:t>
        <a:bodyPr/>
        <a:lstStyle/>
        <a:p>
          <a:endParaRPr lang="en-US"/>
        </a:p>
      </dgm:t>
    </dgm:pt>
    <dgm:pt modelId="{F142DEDA-3202-4A6E-A872-744A36211997}">
      <dgm:prSet phldrT="[Text]" custT="1"/>
      <dgm:spPr/>
      <dgm:t>
        <a:bodyPr/>
        <a:lstStyle/>
        <a:p>
          <a:r>
            <a:rPr lang="en-US" sz="1200" dirty="0"/>
            <a:t>What is waterfall model?</a:t>
          </a:r>
        </a:p>
      </dgm:t>
    </dgm:pt>
    <dgm:pt modelId="{588037F0-0B1A-4D72-81EB-CAFA026AEFB7}" type="parTrans" cxnId="{EEDD1D35-51A4-4EFC-BEC5-0B8F238E57D2}">
      <dgm:prSet/>
      <dgm:spPr/>
      <dgm:t>
        <a:bodyPr/>
        <a:lstStyle/>
        <a:p>
          <a:endParaRPr lang="en-US"/>
        </a:p>
      </dgm:t>
    </dgm:pt>
    <dgm:pt modelId="{90D5C085-E7FD-409C-B728-A036C61691D1}" type="sibTrans" cxnId="{EEDD1D35-51A4-4EFC-BEC5-0B8F238E57D2}">
      <dgm:prSet/>
      <dgm:spPr/>
      <dgm:t>
        <a:bodyPr/>
        <a:lstStyle/>
        <a:p>
          <a:endParaRPr lang="en-US"/>
        </a:p>
      </dgm:t>
    </dgm:pt>
    <dgm:pt modelId="{1947618A-5736-4E7D-A7B1-0535566E666C}">
      <dgm:prSet phldrT="[Text]" custT="1"/>
      <dgm:spPr/>
      <dgm:t>
        <a:bodyPr/>
        <a:lstStyle/>
        <a:p>
          <a:r>
            <a:rPr lang="en-US" sz="1200" dirty="0"/>
            <a:t>Its advantages</a:t>
          </a:r>
        </a:p>
      </dgm:t>
    </dgm:pt>
    <dgm:pt modelId="{3C73C88C-ADAC-4E8D-8259-4FBC3819D296}" type="parTrans" cxnId="{48FB7E41-4DCE-49A7-8A59-30799E27CFF1}">
      <dgm:prSet/>
      <dgm:spPr/>
      <dgm:t>
        <a:bodyPr/>
        <a:lstStyle/>
        <a:p>
          <a:endParaRPr lang="en-US"/>
        </a:p>
      </dgm:t>
    </dgm:pt>
    <dgm:pt modelId="{4AA8505F-D096-4A68-B858-481E0AB908C1}" type="sibTrans" cxnId="{48FB7E41-4DCE-49A7-8A59-30799E27CFF1}">
      <dgm:prSet/>
      <dgm:spPr/>
      <dgm:t>
        <a:bodyPr/>
        <a:lstStyle/>
        <a:p>
          <a:endParaRPr lang="en-US"/>
        </a:p>
      </dgm:t>
    </dgm:pt>
    <dgm:pt modelId="{C6E4FEDD-12A9-48D1-836A-71DF2EBCFFAD}">
      <dgm:prSet phldrT="[Text]" custT="1"/>
      <dgm:spPr/>
      <dgm:t>
        <a:bodyPr/>
        <a:lstStyle/>
        <a:p>
          <a:r>
            <a:rPr lang="en-US" sz="1200" dirty="0"/>
            <a:t>Its disadvantages</a:t>
          </a:r>
        </a:p>
      </dgm:t>
    </dgm:pt>
    <dgm:pt modelId="{A2275AAE-D67F-4B48-809F-43E648A9868F}" type="parTrans" cxnId="{4CF36AB0-83A9-4CD1-9F6C-54F7A6E3A79C}">
      <dgm:prSet/>
      <dgm:spPr/>
      <dgm:t>
        <a:bodyPr/>
        <a:lstStyle/>
        <a:p>
          <a:endParaRPr lang="en-US"/>
        </a:p>
      </dgm:t>
    </dgm:pt>
    <dgm:pt modelId="{795C140E-55F9-45B3-A3C9-9055A88BB7F4}" type="sibTrans" cxnId="{4CF36AB0-83A9-4CD1-9F6C-54F7A6E3A79C}">
      <dgm:prSet/>
      <dgm:spPr/>
      <dgm:t>
        <a:bodyPr/>
        <a:lstStyle/>
        <a:p>
          <a:endParaRPr lang="en-US"/>
        </a:p>
      </dgm:t>
    </dgm:pt>
    <dgm:pt modelId="{ED538FBE-6130-45A2-A1D0-5DEB03E796E8}">
      <dgm:prSet phldrT="[Text]" custT="1"/>
      <dgm:spPr/>
      <dgm:t>
        <a:bodyPr/>
        <a:lstStyle/>
        <a:p>
          <a:r>
            <a:rPr lang="en-US" sz="1200" dirty="0"/>
            <a:t>Its advantages</a:t>
          </a:r>
        </a:p>
      </dgm:t>
    </dgm:pt>
    <dgm:pt modelId="{8BEDDD51-476B-4EA3-BB0E-02C6B68708C7}" type="parTrans" cxnId="{76FE0A3B-1FB2-47AB-A803-192EED8CF4A6}">
      <dgm:prSet/>
      <dgm:spPr/>
      <dgm:t>
        <a:bodyPr/>
        <a:lstStyle/>
        <a:p>
          <a:endParaRPr lang="en-US"/>
        </a:p>
      </dgm:t>
    </dgm:pt>
    <dgm:pt modelId="{35D97104-0716-450A-B2F9-D53D45C2A7A7}" type="sibTrans" cxnId="{76FE0A3B-1FB2-47AB-A803-192EED8CF4A6}">
      <dgm:prSet/>
      <dgm:spPr/>
      <dgm:t>
        <a:bodyPr/>
        <a:lstStyle/>
        <a:p>
          <a:endParaRPr lang="en-US"/>
        </a:p>
      </dgm:t>
    </dgm:pt>
    <dgm:pt modelId="{CC7928C2-579C-44D0-AB38-88BC756CAA0E}">
      <dgm:prSet phldrT="[Text]" custT="1"/>
      <dgm:spPr/>
      <dgm:t>
        <a:bodyPr/>
        <a:lstStyle/>
        <a:p>
          <a:r>
            <a:rPr lang="en-US" sz="1200" dirty="0">
              <a:solidFill>
                <a:schemeClr val="tx1"/>
              </a:solidFill>
            </a:rPr>
            <a:t>Its disadvantages</a:t>
          </a:r>
        </a:p>
      </dgm:t>
    </dgm:pt>
    <dgm:pt modelId="{35F2611B-0442-443A-B647-B82B7382EA23}" type="parTrans" cxnId="{2D45FC77-4AED-4DE6-8379-E523C1F99EFC}">
      <dgm:prSet/>
      <dgm:spPr/>
      <dgm:t>
        <a:bodyPr/>
        <a:lstStyle/>
        <a:p>
          <a:endParaRPr lang="en-US"/>
        </a:p>
      </dgm:t>
    </dgm:pt>
    <dgm:pt modelId="{A433C3AB-C870-42AA-B57A-E43B2BF3718E}" type="sibTrans" cxnId="{2D45FC77-4AED-4DE6-8379-E523C1F99EFC}">
      <dgm:prSet/>
      <dgm:spPr/>
      <dgm:t>
        <a:bodyPr/>
        <a:lstStyle/>
        <a:p>
          <a:endParaRPr lang="en-US"/>
        </a:p>
      </dgm:t>
    </dgm:pt>
    <dgm:pt modelId="{68F0BB4A-4CA0-4481-8397-108E86A12DA4}">
      <dgm:prSet phldrT="[Text]" custT="1"/>
      <dgm:spPr/>
      <dgm:t>
        <a:bodyPr/>
        <a:lstStyle/>
        <a:p>
          <a:r>
            <a:rPr lang="en-US" sz="1200" dirty="0"/>
            <a:t>Customer involvement</a:t>
          </a:r>
        </a:p>
      </dgm:t>
    </dgm:pt>
    <dgm:pt modelId="{ED5ECDE6-7B87-4768-B1AE-20C55CA1EA8F}" type="parTrans" cxnId="{4C35333B-E2CE-49B4-8E8B-065145550125}">
      <dgm:prSet/>
      <dgm:spPr/>
      <dgm:t>
        <a:bodyPr/>
        <a:lstStyle/>
        <a:p>
          <a:endParaRPr lang="en-US"/>
        </a:p>
      </dgm:t>
    </dgm:pt>
    <dgm:pt modelId="{A0B2EC27-08AF-4A70-911E-D73503EF8DD4}" type="sibTrans" cxnId="{4C35333B-E2CE-49B4-8E8B-065145550125}">
      <dgm:prSet/>
      <dgm:spPr/>
      <dgm:t>
        <a:bodyPr/>
        <a:lstStyle/>
        <a:p>
          <a:endParaRPr lang="en-US"/>
        </a:p>
      </dgm:t>
    </dgm:pt>
    <dgm:pt modelId="{E9C886F1-1EBC-4EBC-BB4B-24DF341523A6}">
      <dgm:prSet phldrT="[Text]" custT="1"/>
      <dgm:spPr/>
      <dgm:t>
        <a:bodyPr/>
        <a:lstStyle/>
        <a:p>
          <a:r>
            <a:rPr lang="en-US" sz="1200" dirty="0"/>
            <a:t>Documentation detail</a:t>
          </a:r>
        </a:p>
      </dgm:t>
    </dgm:pt>
    <dgm:pt modelId="{5E8DD444-C688-4780-A5F0-D4A4181FBDCC}" type="parTrans" cxnId="{B6ED6959-D36F-40C1-BB7A-D25AABCCA5A0}">
      <dgm:prSet/>
      <dgm:spPr/>
      <dgm:t>
        <a:bodyPr/>
        <a:lstStyle/>
        <a:p>
          <a:endParaRPr lang="en-US"/>
        </a:p>
      </dgm:t>
    </dgm:pt>
    <dgm:pt modelId="{677365F0-85D2-4516-9D4D-C1E5444A6324}" type="sibTrans" cxnId="{B6ED6959-D36F-40C1-BB7A-D25AABCCA5A0}">
      <dgm:prSet/>
      <dgm:spPr/>
      <dgm:t>
        <a:bodyPr/>
        <a:lstStyle/>
        <a:p>
          <a:endParaRPr lang="en-US"/>
        </a:p>
      </dgm:t>
    </dgm:pt>
    <dgm:pt modelId="{C23EE67C-7F77-47BA-A8B3-6493565ADACA}">
      <dgm:prSet phldrT="[Text]" custT="1"/>
      <dgm:spPr/>
      <dgm:t>
        <a:bodyPr/>
        <a:lstStyle/>
        <a:p>
          <a:r>
            <a:rPr lang="en-US" sz="1200" dirty="0"/>
            <a:t>Transitioning to agile: Now what?</a:t>
          </a:r>
        </a:p>
      </dgm:t>
    </dgm:pt>
    <dgm:pt modelId="{97ECD7F0-AF08-4202-8F6B-6035FCFA351C}" type="parTrans" cxnId="{1EC82FDF-DEB7-4D50-9C29-27BC7BD7F60F}">
      <dgm:prSet/>
      <dgm:spPr/>
      <dgm:t>
        <a:bodyPr/>
        <a:lstStyle/>
        <a:p>
          <a:endParaRPr lang="en-US"/>
        </a:p>
      </dgm:t>
    </dgm:pt>
    <dgm:pt modelId="{81688764-0848-43B4-A2D6-8E904026A524}" type="sibTrans" cxnId="{1EC82FDF-DEB7-4D50-9C29-27BC7BD7F60F}">
      <dgm:prSet/>
      <dgm:spPr/>
      <dgm:t>
        <a:bodyPr/>
        <a:lstStyle/>
        <a:p>
          <a:endParaRPr lang="en-US"/>
        </a:p>
      </dgm:t>
    </dgm:pt>
    <dgm:pt modelId="{7D568C79-1916-43E5-9905-E097205C4D39}">
      <dgm:prSet phldrT="[Text]" custT="1"/>
      <dgm:spPr/>
      <dgm:t>
        <a:bodyPr/>
        <a:lstStyle/>
        <a:p>
          <a:r>
            <a:rPr lang="en-US" sz="1200"/>
            <a:t>The backlog and prioritization</a:t>
          </a:r>
          <a:endParaRPr lang="en-US" sz="1200" dirty="0"/>
        </a:p>
      </dgm:t>
    </dgm:pt>
    <dgm:pt modelId="{D1F0C13B-93BF-4ACB-AF9F-ABC4B66FC4AA}" type="parTrans" cxnId="{6373D955-0F50-43B1-B0B8-2C1B9D17A2DE}">
      <dgm:prSet/>
      <dgm:spPr/>
      <dgm:t>
        <a:bodyPr/>
        <a:lstStyle/>
        <a:p>
          <a:endParaRPr lang="en-US"/>
        </a:p>
      </dgm:t>
    </dgm:pt>
    <dgm:pt modelId="{3D143CE4-1E3D-443E-A128-7CA0F1DEAE26}" type="sibTrans" cxnId="{6373D955-0F50-43B1-B0B8-2C1B9D17A2DE}">
      <dgm:prSet/>
      <dgm:spPr/>
      <dgm:t>
        <a:bodyPr/>
        <a:lstStyle/>
        <a:p>
          <a:endParaRPr lang="en-US"/>
        </a:p>
      </dgm:t>
    </dgm:pt>
    <dgm:pt modelId="{DDD8EADE-51FC-41DA-B1C3-C51F7BA809F7}">
      <dgm:prSet phldrT="[Text]" custT="1"/>
      <dgm:spPr/>
      <dgm:t>
        <a:bodyPr/>
        <a:lstStyle/>
        <a:p>
          <a:r>
            <a:rPr lang="en-US" sz="1200"/>
            <a:t>Timing</a:t>
          </a:r>
          <a:endParaRPr lang="en-US" sz="1200" dirty="0"/>
        </a:p>
      </dgm:t>
    </dgm:pt>
    <dgm:pt modelId="{221903BB-1AF3-4C22-BD86-3565A8492D87}" type="parTrans" cxnId="{93FEA3B8-9DAD-49BC-ADFD-35FE642EE81D}">
      <dgm:prSet/>
      <dgm:spPr/>
      <dgm:t>
        <a:bodyPr/>
        <a:lstStyle/>
        <a:p>
          <a:endParaRPr lang="en-US"/>
        </a:p>
      </dgm:t>
    </dgm:pt>
    <dgm:pt modelId="{B176D27C-065E-4FB8-83B9-D076CB82B0A3}" type="sibTrans" cxnId="{93FEA3B8-9DAD-49BC-ADFD-35FE642EE81D}">
      <dgm:prSet/>
      <dgm:spPr/>
      <dgm:t>
        <a:bodyPr/>
        <a:lstStyle/>
        <a:p>
          <a:endParaRPr lang="en-US"/>
        </a:p>
      </dgm:t>
    </dgm:pt>
    <dgm:pt modelId="{F918BD7D-9B1D-446F-AC17-5AB3037ADB8B}">
      <dgm:prSet phldrT="[Text]" custT="1"/>
      <dgm:spPr/>
      <dgm:t>
        <a:bodyPr/>
        <a:lstStyle/>
        <a:p>
          <a:r>
            <a:rPr lang="en-US" sz="1200"/>
            <a:t>Epics, user stories, and features</a:t>
          </a:r>
          <a:endParaRPr lang="en-US" sz="1200" dirty="0"/>
        </a:p>
      </dgm:t>
    </dgm:pt>
    <dgm:pt modelId="{FBC655BA-4B1F-4B20-BA42-457E44F74826}" type="parTrans" cxnId="{EE297BEA-8C41-4EE2-A17D-333BFD061168}">
      <dgm:prSet/>
      <dgm:spPr/>
      <dgm:t>
        <a:bodyPr/>
        <a:lstStyle/>
        <a:p>
          <a:endParaRPr lang="en-US"/>
        </a:p>
      </dgm:t>
    </dgm:pt>
    <dgm:pt modelId="{72C144CE-88A1-4AB8-940D-4E562718C8E9}" type="sibTrans" cxnId="{EE297BEA-8C41-4EE2-A17D-333BFD061168}">
      <dgm:prSet/>
      <dgm:spPr/>
      <dgm:t>
        <a:bodyPr/>
        <a:lstStyle/>
        <a:p>
          <a:endParaRPr lang="en-US"/>
        </a:p>
      </dgm:t>
    </dgm:pt>
    <dgm:pt modelId="{07EF3D28-A317-4657-88D0-4D3EE597169C}">
      <dgm:prSet phldrT="[Text]" custT="1"/>
      <dgm:spPr/>
      <dgm:t>
        <a:bodyPr/>
        <a:lstStyle/>
        <a:p>
          <a:r>
            <a:rPr lang="en-US" sz="1200"/>
            <a:t>Expect change</a:t>
          </a:r>
          <a:endParaRPr lang="en-US" sz="1200" dirty="0"/>
        </a:p>
      </dgm:t>
    </dgm:pt>
    <dgm:pt modelId="{086DEA17-1F29-40A5-9240-2C4381B1B633}" type="parTrans" cxnId="{25EED1B2-48FC-49EA-9324-9D54A4FF5527}">
      <dgm:prSet/>
      <dgm:spPr/>
      <dgm:t>
        <a:bodyPr/>
        <a:lstStyle/>
        <a:p>
          <a:endParaRPr lang="en-US"/>
        </a:p>
      </dgm:t>
    </dgm:pt>
    <dgm:pt modelId="{05BEF573-3B63-48B1-9D3A-7BA068306B4F}" type="sibTrans" cxnId="{25EED1B2-48FC-49EA-9324-9D54A4FF5527}">
      <dgm:prSet/>
      <dgm:spPr/>
      <dgm:t>
        <a:bodyPr/>
        <a:lstStyle/>
        <a:p>
          <a:endParaRPr lang="en-US"/>
        </a:p>
      </dgm:t>
    </dgm:pt>
    <dgm:pt modelId="{11077618-9302-474C-8482-1BBB83E3AEF1}" type="pres">
      <dgm:prSet presAssocID="{1A65A4D7-7720-45CB-8279-86EBD3407E97}" presName="hierChild1" presStyleCnt="0">
        <dgm:presLayoutVars>
          <dgm:orgChart val="1"/>
          <dgm:chPref val="1"/>
          <dgm:dir/>
          <dgm:animOne val="branch"/>
          <dgm:animLvl val="lvl"/>
          <dgm:resizeHandles/>
        </dgm:presLayoutVars>
      </dgm:prSet>
      <dgm:spPr/>
    </dgm:pt>
    <dgm:pt modelId="{38ED7B2E-63E5-438D-91CD-EFA6DE9BBF61}" type="pres">
      <dgm:prSet presAssocID="{9E6404DC-1053-49D6-95EE-599A97C88DD3}" presName="hierRoot1" presStyleCnt="0">
        <dgm:presLayoutVars>
          <dgm:hierBranch val="init"/>
        </dgm:presLayoutVars>
      </dgm:prSet>
      <dgm:spPr/>
    </dgm:pt>
    <dgm:pt modelId="{ADCB6C6D-2F95-4AD5-B3EB-BEA9A3239732}" type="pres">
      <dgm:prSet presAssocID="{9E6404DC-1053-49D6-95EE-599A97C88DD3}" presName="rootComposite1" presStyleCnt="0"/>
      <dgm:spPr/>
    </dgm:pt>
    <dgm:pt modelId="{0F3C8968-31FF-46A5-BCB3-A2E771257413}" type="pres">
      <dgm:prSet presAssocID="{9E6404DC-1053-49D6-95EE-599A97C88DD3}" presName="rootText1" presStyleLbl="node0" presStyleIdx="0" presStyleCnt="1" custScaleX="379549" custScaleY="153424" custLinFactNeighborX="-4584" custLinFactNeighborY="-38509">
        <dgm:presLayoutVars>
          <dgm:chPref val="3"/>
        </dgm:presLayoutVars>
      </dgm:prSet>
      <dgm:spPr/>
    </dgm:pt>
    <dgm:pt modelId="{C8C73746-D1E9-45A4-A4B2-4DB251C0CC5A}" type="pres">
      <dgm:prSet presAssocID="{9E6404DC-1053-49D6-95EE-599A97C88DD3}" presName="rootConnector1" presStyleLbl="node1" presStyleIdx="0" presStyleCnt="0"/>
      <dgm:spPr/>
    </dgm:pt>
    <dgm:pt modelId="{AD53A4B1-01E7-41E8-9724-31F3910545A4}" type="pres">
      <dgm:prSet presAssocID="{9E6404DC-1053-49D6-95EE-599A97C88DD3}" presName="hierChild2" presStyleCnt="0"/>
      <dgm:spPr/>
    </dgm:pt>
    <dgm:pt modelId="{7B4371B5-9FE0-4A41-B872-D27DD755166A}" type="pres">
      <dgm:prSet presAssocID="{8CE2CE9A-EBD7-445E-BD99-21666869C1D4}" presName="Name37" presStyleLbl="parChTrans1D2" presStyleIdx="0" presStyleCnt="4"/>
      <dgm:spPr/>
    </dgm:pt>
    <dgm:pt modelId="{ED726A71-3CEE-43E5-B36E-E99BBF451E5B}" type="pres">
      <dgm:prSet presAssocID="{9286A5EC-F2A9-487D-8BF1-B96EEEFD636B}" presName="hierRoot2" presStyleCnt="0">
        <dgm:presLayoutVars>
          <dgm:hierBranch val="init"/>
        </dgm:presLayoutVars>
      </dgm:prSet>
      <dgm:spPr/>
    </dgm:pt>
    <dgm:pt modelId="{82B2FC70-3C15-48D4-B101-71C09EFE19F9}" type="pres">
      <dgm:prSet presAssocID="{9286A5EC-F2A9-487D-8BF1-B96EEEFD636B}" presName="rootComposite" presStyleCnt="0"/>
      <dgm:spPr/>
    </dgm:pt>
    <dgm:pt modelId="{C9422C4E-2B02-4D33-A16B-EF7B187ECAB7}" type="pres">
      <dgm:prSet presAssocID="{9286A5EC-F2A9-487D-8BF1-B96EEEFD636B}" presName="rootText" presStyleLbl="node2" presStyleIdx="0" presStyleCnt="4" custScaleX="166646" custScaleY="107464" custLinFactNeighborX="4006" custLinFactNeighborY="10813">
        <dgm:presLayoutVars>
          <dgm:chPref val="3"/>
        </dgm:presLayoutVars>
      </dgm:prSet>
      <dgm:spPr/>
    </dgm:pt>
    <dgm:pt modelId="{A10B8E6A-AEE1-4C2B-8634-C515AEDBA0E5}" type="pres">
      <dgm:prSet presAssocID="{9286A5EC-F2A9-487D-8BF1-B96EEEFD636B}" presName="rootConnector" presStyleLbl="node2" presStyleIdx="0" presStyleCnt="4"/>
      <dgm:spPr/>
    </dgm:pt>
    <dgm:pt modelId="{C9264EDA-91B6-4FAE-AFE6-AFC29BE66386}" type="pres">
      <dgm:prSet presAssocID="{9286A5EC-F2A9-487D-8BF1-B96EEEFD636B}" presName="hierChild4" presStyleCnt="0"/>
      <dgm:spPr/>
    </dgm:pt>
    <dgm:pt modelId="{06A5B176-3147-4D45-9EF8-CF91B612166F}" type="pres">
      <dgm:prSet presAssocID="{588037F0-0B1A-4D72-81EB-CAFA026AEFB7}" presName="Name37" presStyleLbl="parChTrans1D3" presStyleIdx="0" presStyleCnt="12"/>
      <dgm:spPr/>
    </dgm:pt>
    <dgm:pt modelId="{A1823CA7-FCBA-4115-A337-66BE02B03547}" type="pres">
      <dgm:prSet presAssocID="{F142DEDA-3202-4A6E-A872-744A36211997}" presName="hierRoot2" presStyleCnt="0">
        <dgm:presLayoutVars>
          <dgm:hierBranch val="init"/>
        </dgm:presLayoutVars>
      </dgm:prSet>
      <dgm:spPr/>
    </dgm:pt>
    <dgm:pt modelId="{80E2B167-EDC3-4945-9077-5283EEF70EE4}" type="pres">
      <dgm:prSet presAssocID="{F142DEDA-3202-4A6E-A872-744A36211997}" presName="rootComposite" presStyleCnt="0"/>
      <dgm:spPr/>
    </dgm:pt>
    <dgm:pt modelId="{28A90088-1D74-4647-BC3B-F17F2E584608}" type="pres">
      <dgm:prSet presAssocID="{F142DEDA-3202-4A6E-A872-744A36211997}" presName="rootText" presStyleLbl="node3" presStyleIdx="0" presStyleCnt="12" custLinFactNeighborY="3462">
        <dgm:presLayoutVars>
          <dgm:chPref val="3"/>
        </dgm:presLayoutVars>
      </dgm:prSet>
      <dgm:spPr/>
    </dgm:pt>
    <dgm:pt modelId="{D62CADF8-24AE-4E16-B362-DFB8C42A8D00}" type="pres">
      <dgm:prSet presAssocID="{F142DEDA-3202-4A6E-A872-744A36211997}" presName="rootConnector" presStyleLbl="node3" presStyleIdx="0" presStyleCnt="12"/>
      <dgm:spPr/>
    </dgm:pt>
    <dgm:pt modelId="{D2D25354-BC15-441D-9C43-4E22F84DF7E3}" type="pres">
      <dgm:prSet presAssocID="{F142DEDA-3202-4A6E-A872-744A36211997}" presName="hierChild4" presStyleCnt="0"/>
      <dgm:spPr/>
    </dgm:pt>
    <dgm:pt modelId="{42C6C630-1192-4F5E-B919-40B53C299E86}" type="pres">
      <dgm:prSet presAssocID="{F142DEDA-3202-4A6E-A872-744A36211997}" presName="hierChild5" presStyleCnt="0"/>
      <dgm:spPr/>
    </dgm:pt>
    <dgm:pt modelId="{22A06763-7CD0-41E0-8047-44C9999C84AA}" type="pres">
      <dgm:prSet presAssocID="{3C73C88C-ADAC-4E8D-8259-4FBC3819D296}" presName="Name37" presStyleLbl="parChTrans1D3" presStyleIdx="1" presStyleCnt="12"/>
      <dgm:spPr/>
    </dgm:pt>
    <dgm:pt modelId="{EBCD387B-99F5-420E-AC68-BB5DDA55274F}" type="pres">
      <dgm:prSet presAssocID="{1947618A-5736-4E7D-A7B1-0535566E666C}" presName="hierRoot2" presStyleCnt="0">
        <dgm:presLayoutVars>
          <dgm:hierBranch val="init"/>
        </dgm:presLayoutVars>
      </dgm:prSet>
      <dgm:spPr/>
    </dgm:pt>
    <dgm:pt modelId="{1FCE71FC-8197-4D43-AEA9-42AE00FBE624}" type="pres">
      <dgm:prSet presAssocID="{1947618A-5736-4E7D-A7B1-0535566E666C}" presName="rootComposite" presStyleCnt="0"/>
      <dgm:spPr/>
    </dgm:pt>
    <dgm:pt modelId="{EF3A83E1-5846-4AE9-8B47-6582C37CA326}" type="pres">
      <dgm:prSet presAssocID="{1947618A-5736-4E7D-A7B1-0535566E666C}" presName="rootText" presStyleLbl="node3" presStyleIdx="1" presStyleCnt="12">
        <dgm:presLayoutVars>
          <dgm:chPref val="3"/>
        </dgm:presLayoutVars>
      </dgm:prSet>
      <dgm:spPr/>
    </dgm:pt>
    <dgm:pt modelId="{3FADC6AF-5D4B-418A-9301-DABA5E048E22}" type="pres">
      <dgm:prSet presAssocID="{1947618A-5736-4E7D-A7B1-0535566E666C}" presName="rootConnector" presStyleLbl="node3" presStyleIdx="1" presStyleCnt="12"/>
      <dgm:spPr/>
    </dgm:pt>
    <dgm:pt modelId="{AC56E703-D854-4DBA-8A21-3B81398E67CB}" type="pres">
      <dgm:prSet presAssocID="{1947618A-5736-4E7D-A7B1-0535566E666C}" presName="hierChild4" presStyleCnt="0"/>
      <dgm:spPr/>
    </dgm:pt>
    <dgm:pt modelId="{578E88AA-3D50-4523-B7AE-4BD9067055A6}" type="pres">
      <dgm:prSet presAssocID="{1947618A-5736-4E7D-A7B1-0535566E666C}" presName="hierChild5" presStyleCnt="0"/>
      <dgm:spPr/>
    </dgm:pt>
    <dgm:pt modelId="{DB2B6368-5A8B-4732-8055-E965E07397C0}" type="pres">
      <dgm:prSet presAssocID="{A2275AAE-D67F-4B48-809F-43E648A9868F}" presName="Name37" presStyleLbl="parChTrans1D3" presStyleIdx="2" presStyleCnt="12"/>
      <dgm:spPr/>
    </dgm:pt>
    <dgm:pt modelId="{10ED47C6-871B-4007-A5DC-62A5247B2425}" type="pres">
      <dgm:prSet presAssocID="{C6E4FEDD-12A9-48D1-836A-71DF2EBCFFAD}" presName="hierRoot2" presStyleCnt="0">
        <dgm:presLayoutVars>
          <dgm:hierBranch val="init"/>
        </dgm:presLayoutVars>
      </dgm:prSet>
      <dgm:spPr/>
    </dgm:pt>
    <dgm:pt modelId="{C4E59A2D-46A6-472A-A135-9FD96DE9094E}" type="pres">
      <dgm:prSet presAssocID="{C6E4FEDD-12A9-48D1-836A-71DF2EBCFFAD}" presName="rootComposite" presStyleCnt="0"/>
      <dgm:spPr/>
    </dgm:pt>
    <dgm:pt modelId="{A792E48B-E59F-426E-B59E-25883EE0DF31}" type="pres">
      <dgm:prSet presAssocID="{C6E4FEDD-12A9-48D1-836A-71DF2EBCFFAD}" presName="rootText" presStyleLbl="node3" presStyleIdx="2" presStyleCnt="12">
        <dgm:presLayoutVars>
          <dgm:chPref val="3"/>
        </dgm:presLayoutVars>
      </dgm:prSet>
      <dgm:spPr/>
    </dgm:pt>
    <dgm:pt modelId="{DAD0AE31-2183-4883-A49E-5AC8784C4DC1}" type="pres">
      <dgm:prSet presAssocID="{C6E4FEDD-12A9-48D1-836A-71DF2EBCFFAD}" presName="rootConnector" presStyleLbl="node3" presStyleIdx="2" presStyleCnt="12"/>
      <dgm:spPr/>
    </dgm:pt>
    <dgm:pt modelId="{30D38FA1-1E02-48DD-B1AA-A55491320D4D}" type="pres">
      <dgm:prSet presAssocID="{C6E4FEDD-12A9-48D1-836A-71DF2EBCFFAD}" presName="hierChild4" presStyleCnt="0"/>
      <dgm:spPr/>
    </dgm:pt>
    <dgm:pt modelId="{8C57470D-AF64-46DA-A3D7-6AD4BB371FAF}" type="pres">
      <dgm:prSet presAssocID="{C6E4FEDD-12A9-48D1-836A-71DF2EBCFFAD}" presName="hierChild5" presStyleCnt="0"/>
      <dgm:spPr/>
    </dgm:pt>
    <dgm:pt modelId="{C5C54053-3A12-46C3-BAAB-BDE4C3102748}" type="pres">
      <dgm:prSet presAssocID="{9286A5EC-F2A9-487D-8BF1-B96EEEFD636B}" presName="hierChild5" presStyleCnt="0"/>
      <dgm:spPr/>
    </dgm:pt>
    <dgm:pt modelId="{0146BAA9-2B9D-4F2A-B565-A2DCB6505964}" type="pres">
      <dgm:prSet presAssocID="{F0764DAA-254D-4C3C-9708-669D5BF5A337}" presName="Name37" presStyleLbl="parChTrans1D2" presStyleIdx="1" presStyleCnt="4"/>
      <dgm:spPr/>
    </dgm:pt>
    <dgm:pt modelId="{E84706B5-084F-4950-8554-35690A57F381}" type="pres">
      <dgm:prSet presAssocID="{620DD3EC-BDCD-468B-B566-7FE2B848507E}" presName="hierRoot2" presStyleCnt="0">
        <dgm:presLayoutVars>
          <dgm:hierBranch val="init"/>
        </dgm:presLayoutVars>
      </dgm:prSet>
      <dgm:spPr/>
    </dgm:pt>
    <dgm:pt modelId="{2A614826-E838-4B9F-9FD7-136F010E7C46}" type="pres">
      <dgm:prSet presAssocID="{620DD3EC-BDCD-468B-B566-7FE2B848507E}" presName="rootComposite" presStyleCnt="0"/>
      <dgm:spPr/>
    </dgm:pt>
    <dgm:pt modelId="{02B28F85-DE51-42FF-859E-1DD3A478F426}" type="pres">
      <dgm:prSet presAssocID="{620DD3EC-BDCD-468B-B566-7FE2B848507E}" presName="rootText" presStyleLbl="node2" presStyleIdx="1" presStyleCnt="4" custScaleX="166646" custScaleY="107464" custLinFactNeighborX="4006" custLinFactNeighborY="10813">
        <dgm:presLayoutVars>
          <dgm:chPref val="3"/>
        </dgm:presLayoutVars>
      </dgm:prSet>
      <dgm:spPr/>
    </dgm:pt>
    <dgm:pt modelId="{1999F93D-C5E3-4B58-A38A-C971B5C1871B}" type="pres">
      <dgm:prSet presAssocID="{620DD3EC-BDCD-468B-B566-7FE2B848507E}" presName="rootConnector" presStyleLbl="node2" presStyleIdx="1" presStyleCnt="4"/>
      <dgm:spPr/>
    </dgm:pt>
    <dgm:pt modelId="{4C592C92-3156-443C-BB98-9204DFF01F72}" type="pres">
      <dgm:prSet presAssocID="{620DD3EC-BDCD-468B-B566-7FE2B848507E}" presName="hierChild4" presStyleCnt="0"/>
      <dgm:spPr/>
    </dgm:pt>
    <dgm:pt modelId="{8BF33A23-B9E7-4732-917C-5D66B726362F}" type="pres">
      <dgm:prSet presAssocID="{D723B879-676C-4614-8859-D09DEFF2A3B3}" presName="Name37" presStyleLbl="parChTrans1D3" presStyleIdx="3" presStyleCnt="12"/>
      <dgm:spPr/>
    </dgm:pt>
    <dgm:pt modelId="{20C774D7-4094-42B3-BC8F-AB5D0586E671}" type="pres">
      <dgm:prSet presAssocID="{552219B0-29E3-4A6C-90E3-BE0B83069EBC}" presName="hierRoot2" presStyleCnt="0">
        <dgm:presLayoutVars>
          <dgm:hierBranch val="init"/>
        </dgm:presLayoutVars>
      </dgm:prSet>
      <dgm:spPr/>
    </dgm:pt>
    <dgm:pt modelId="{B158E239-C176-4132-B1BA-6C1E7461F09C}" type="pres">
      <dgm:prSet presAssocID="{552219B0-29E3-4A6C-90E3-BE0B83069EBC}" presName="rootComposite" presStyleCnt="0"/>
      <dgm:spPr/>
    </dgm:pt>
    <dgm:pt modelId="{9449DAAE-E410-44C5-A07D-A0445C0B7E6B}" type="pres">
      <dgm:prSet presAssocID="{552219B0-29E3-4A6C-90E3-BE0B83069EBC}" presName="rootText" presStyleLbl="node3" presStyleIdx="3" presStyleCnt="12" custScaleX="130026" custScaleY="90830" custLinFactNeighborY="3462">
        <dgm:presLayoutVars>
          <dgm:chPref val="3"/>
        </dgm:presLayoutVars>
      </dgm:prSet>
      <dgm:spPr/>
    </dgm:pt>
    <dgm:pt modelId="{44F89C81-6EDD-4313-B033-6AFE4A6B1597}" type="pres">
      <dgm:prSet presAssocID="{552219B0-29E3-4A6C-90E3-BE0B83069EBC}" presName="rootConnector" presStyleLbl="node3" presStyleIdx="3" presStyleCnt="12"/>
      <dgm:spPr/>
    </dgm:pt>
    <dgm:pt modelId="{131D6045-90D5-4A9B-AF7A-E47E958A6183}" type="pres">
      <dgm:prSet presAssocID="{552219B0-29E3-4A6C-90E3-BE0B83069EBC}" presName="hierChild4" presStyleCnt="0"/>
      <dgm:spPr/>
    </dgm:pt>
    <dgm:pt modelId="{61412022-130F-4D56-8A65-CD43AA487E99}" type="pres">
      <dgm:prSet presAssocID="{552219B0-29E3-4A6C-90E3-BE0B83069EBC}" presName="hierChild5" presStyleCnt="0"/>
      <dgm:spPr/>
    </dgm:pt>
    <dgm:pt modelId="{F406B8EB-44F2-47F3-AF73-B274E07D3437}" type="pres">
      <dgm:prSet presAssocID="{8BEDDD51-476B-4EA3-BB0E-02C6B68708C7}" presName="Name37" presStyleLbl="parChTrans1D3" presStyleIdx="4" presStyleCnt="12"/>
      <dgm:spPr/>
    </dgm:pt>
    <dgm:pt modelId="{08BDD783-C5F3-4CB7-BB56-E729433DE263}" type="pres">
      <dgm:prSet presAssocID="{ED538FBE-6130-45A2-A1D0-5DEB03E796E8}" presName="hierRoot2" presStyleCnt="0">
        <dgm:presLayoutVars>
          <dgm:hierBranch val="init"/>
        </dgm:presLayoutVars>
      </dgm:prSet>
      <dgm:spPr/>
    </dgm:pt>
    <dgm:pt modelId="{5F70EC70-64BB-4DD2-B0EC-31D41F7591A3}" type="pres">
      <dgm:prSet presAssocID="{ED538FBE-6130-45A2-A1D0-5DEB03E796E8}" presName="rootComposite" presStyleCnt="0"/>
      <dgm:spPr/>
    </dgm:pt>
    <dgm:pt modelId="{83491CF3-E0A8-41F0-8748-5B85D6C90040}" type="pres">
      <dgm:prSet presAssocID="{ED538FBE-6130-45A2-A1D0-5DEB03E796E8}" presName="rootText" presStyleLbl="node3" presStyleIdx="4" presStyleCnt="12" custScaleX="128085">
        <dgm:presLayoutVars>
          <dgm:chPref val="3"/>
        </dgm:presLayoutVars>
      </dgm:prSet>
      <dgm:spPr/>
    </dgm:pt>
    <dgm:pt modelId="{5988ED23-194C-42E1-88AB-8E72A53BDC23}" type="pres">
      <dgm:prSet presAssocID="{ED538FBE-6130-45A2-A1D0-5DEB03E796E8}" presName="rootConnector" presStyleLbl="node3" presStyleIdx="4" presStyleCnt="12"/>
      <dgm:spPr/>
    </dgm:pt>
    <dgm:pt modelId="{F8F28EB4-408C-45EE-8233-336763641D69}" type="pres">
      <dgm:prSet presAssocID="{ED538FBE-6130-45A2-A1D0-5DEB03E796E8}" presName="hierChild4" presStyleCnt="0"/>
      <dgm:spPr/>
    </dgm:pt>
    <dgm:pt modelId="{E76F7B36-D6B2-4275-AEF1-36D762A6E6C9}" type="pres">
      <dgm:prSet presAssocID="{ED538FBE-6130-45A2-A1D0-5DEB03E796E8}" presName="hierChild5" presStyleCnt="0"/>
      <dgm:spPr/>
    </dgm:pt>
    <dgm:pt modelId="{8C7C57BC-0E68-4E25-9D4A-D3542769DA95}" type="pres">
      <dgm:prSet presAssocID="{35F2611B-0442-443A-B647-B82B7382EA23}" presName="Name37" presStyleLbl="parChTrans1D3" presStyleIdx="5" presStyleCnt="12"/>
      <dgm:spPr/>
    </dgm:pt>
    <dgm:pt modelId="{6D81E017-68DC-482B-90D5-4DBBAB78FA97}" type="pres">
      <dgm:prSet presAssocID="{CC7928C2-579C-44D0-AB38-88BC756CAA0E}" presName="hierRoot2" presStyleCnt="0">
        <dgm:presLayoutVars>
          <dgm:hierBranch val="init"/>
        </dgm:presLayoutVars>
      </dgm:prSet>
      <dgm:spPr/>
    </dgm:pt>
    <dgm:pt modelId="{12D646AF-6E30-4BAD-8CD4-760AFEC82E05}" type="pres">
      <dgm:prSet presAssocID="{CC7928C2-579C-44D0-AB38-88BC756CAA0E}" presName="rootComposite" presStyleCnt="0"/>
      <dgm:spPr/>
    </dgm:pt>
    <dgm:pt modelId="{4140A25E-4F9D-44DB-85AB-432AE99FA579}" type="pres">
      <dgm:prSet presAssocID="{CC7928C2-579C-44D0-AB38-88BC756CAA0E}" presName="rootText" presStyleLbl="node3" presStyleIdx="5" presStyleCnt="12" custScaleX="128085">
        <dgm:presLayoutVars>
          <dgm:chPref val="3"/>
        </dgm:presLayoutVars>
      </dgm:prSet>
      <dgm:spPr/>
    </dgm:pt>
    <dgm:pt modelId="{2AB4BF43-9ACD-420F-8CEE-B70EB4712527}" type="pres">
      <dgm:prSet presAssocID="{CC7928C2-579C-44D0-AB38-88BC756CAA0E}" presName="rootConnector" presStyleLbl="node3" presStyleIdx="5" presStyleCnt="12"/>
      <dgm:spPr/>
    </dgm:pt>
    <dgm:pt modelId="{A1829268-35DF-474E-8AAB-49FA6D7346DF}" type="pres">
      <dgm:prSet presAssocID="{CC7928C2-579C-44D0-AB38-88BC756CAA0E}" presName="hierChild4" presStyleCnt="0"/>
      <dgm:spPr/>
    </dgm:pt>
    <dgm:pt modelId="{0615CE0C-F2F5-475C-8AF9-FB8440C79C62}" type="pres">
      <dgm:prSet presAssocID="{CC7928C2-579C-44D0-AB38-88BC756CAA0E}" presName="hierChild5" presStyleCnt="0"/>
      <dgm:spPr/>
    </dgm:pt>
    <dgm:pt modelId="{3E362709-8DF5-4ED1-BE78-2D67C7F6CD59}" type="pres">
      <dgm:prSet presAssocID="{620DD3EC-BDCD-468B-B566-7FE2B848507E}" presName="hierChild5" presStyleCnt="0"/>
      <dgm:spPr/>
    </dgm:pt>
    <dgm:pt modelId="{76E33A9D-9480-40FB-A4DF-EE1E2E7E401E}" type="pres">
      <dgm:prSet presAssocID="{248E9311-DF61-4B0E-BD57-16AE2D707A60}" presName="Name37" presStyleLbl="parChTrans1D2" presStyleIdx="2" presStyleCnt="4"/>
      <dgm:spPr/>
    </dgm:pt>
    <dgm:pt modelId="{04B8EA4A-11CB-4AF7-85D7-32F9AD439CB7}" type="pres">
      <dgm:prSet presAssocID="{1F903EBE-540A-403B-AE13-6A09126352BD}" presName="hierRoot2" presStyleCnt="0">
        <dgm:presLayoutVars>
          <dgm:hierBranch val="init"/>
        </dgm:presLayoutVars>
      </dgm:prSet>
      <dgm:spPr/>
    </dgm:pt>
    <dgm:pt modelId="{D50DA092-4409-4311-BEA8-2E2A816EFE92}" type="pres">
      <dgm:prSet presAssocID="{1F903EBE-540A-403B-AE13-6A09126352BD}" presName="rootComposite" presStyleCnt="0"/>
      <dgm:spPr/>
    </dgm:pt>
    <dgm:pt modelId="{B4DA07B5-29B3-4442-A69E-055EEC652BE8}" type="pres">
      <dgm:prSet presAssocID="{1F903EBE-540A-403B-AE13-6A09126352BD}" presName="rootText" presStyleLbl="node2" presStyleIdx="2" presStyleCnt="4" custScaleX="185351" custScaleY="112796" custLinFactNeighborY="3462">
        <dgm:presLayoutVars>
          <dgm:chPref val="3"/>
        </dgm:presLayoutVars>
      </dgm:prSet>
      <dgm:spPr/>
    </dgm:pt>
    <dgm:pt modelId="{746FE1B3-37E8-4050-B0B7-5668D5D7D118}" type="pres">
      <dgm:prSet presAssocID="{1F903EBE-540A-403B-AE13-6A09126352BD}" presName="rootConnector" presStyleLbl="node2" presStyleIdx="2" presStyleCnt="4"/>
      <dgm:spPr/>
    </dgm:pt>
    <dgm:pt modelId="{CA531930-87B7-4E2B-AA93-B0ECAA52CC09}" type="pres">
      <dgm:prSet presAssocID="{1F903EBE-540A-403B-AE13-6A09126352BD}" presName="hierChild4" presStyleCnt="0"/>
      <dgm:spPr/>
    </dgm:pt>
    <dgm:pt modelId="{0207D2DC-D98D-48DB-A444-1B3BB3C111EF}" type="pres">
      <dgm:prSet presAssocID="{ED5ECDE6-7B87-4768-B1AE-20C55CA1EA8F}" presName="Name37" presStyleLbl="parChTrans1D3" presStyleIdx="6" presStyleCnt="12"/>
      <dgm:spPr/>
    </dgm:pt>
    <dgm:pt modelId="{BBE3DE01-9991-4932-A682-9EC9E0F8B3A7}" type="pres">
      <dgm:prSet presAssocID="{68F0BB4A-4CA0-4481-8397-108E86A12DA4}" presName="hierRoot2" presStyleCnt="0">
        <dgm:presLayoutVars>
          <dgm:hierBranch val="init"/>
        </dgm:presLayoutVars>
      </dgm:prSet>
      <dgm:spPr/>
    </dgm:pt>
    <dgm:pt modelId="{5E3199D1-526C-4B6E-923B-A4820FFCC213}" type="pres">
      <dgm:prSet presAssocID="{68F0BB4A-4CA0-4481-8397-108E86A12DA4}" presName="rootComposite" presStyleCnt="0"/>
      <dgm:spPr/>
    </dgm:pt>
    <dgm:pt modelId="{B3DA1D68-D7FF-4520-90A3-C4A2EA0D76C0}" type="pres">
      <dgm:prSet presAssocID="{68F0BB4A-4CA0-4481-8397-108E86A12DA4}" presName="rootText" presStyleLbl="node3" presStyleIdx="6" presStyleCnt="12" custScaleX="143635">
        <dgm:presLayoutVars>
          <dgm:chPref val="3"/>
        </dgm:presLayoutVars>
      </dgm:prSet>
      <dgm:spPr/>
    </dgm:pt>
    <dgm:pt modelId="{D0721C6D-93AC-4B26-927C-A61DADEBA9AA}" type="pres">
      <dgm:prSet presAssocID="{68F0BB4A-4CA0-4481-8397-108E86A12DA4}" presName="rootConnector" presStyleLbl="node3" presStyleIdx="6" presStyleCnt="12"/>
      <dgm:spPr/>
    </dgm:pt>
    <dgm:pt modelId="{0334F3E5-204D-4D93-AC17-5BC4150447BF}" type="pres">
      <dgm:prSet presAssocID="{68F0BB4A-4CA0-4481-8397-108E86A12DA4}" presName="hierChild4" presStyleCnt="0"/>
      <dgm:spPr/>
    </dgm:pt>
    <dgm:pt modelId="{5E7EC9AB-EEE2-4013-9B1F-D917B34504FA}" type="pres">
      <dgm:prSet presAssocID="{68F0BB4A-4CA0-4481-8397-108E86A12DA4}" presName="hierChild5" presStyleCnt="0"/>
      <dgm:spPr/>
    </dgm:pt>
    <dgm:pt modelId="{EDAAD592-AB88-4251-977A-23D417AF9F0E}" type="pres">
      <dgm:prSet presAssocID="{5E8DD444-C688-4780-A5F0-D4A4181FBDCC}" presName="Name37" presStyleLbl="parChTrans1D3" presStyleIdx="7" presStyleCnt="12"/>
      <dgm:spPr/>
    </dgm:pt>
    <dgm:pt modelId="{1A3A2D6A-2A62-4E35-A4D8-D6A8AABA3D80}" type="pres">
      <dgm:prSet presAssocID="{E9C886F1-1EBC-4EBC-BB4B-24DF341523A6}" presName="hierRoot2" presStyleCnt="0">
        <dgm:presLayoutVars>
          <dgm:hierBranch val="init"/>
        </dgm:presLayoutVars>
      </dgm:prSet>
      <dgm:spPr/>
    </dgm:pt>
    <dgm:pt modelId="{552B4967-EF45-40E5-B271-25699085E0C5}" type="pres">
      <dgm:prSet presAssocID="{E9C886F1-1EBC-4EBC-BB4B-24DF341523A6}" presName="rootComposite" presStyleCnt="0"/>
      <dgm:spPr/>
    </dgm:pt>
    <dgm:pt modelId="{F734AC47-D381-46DB-B2D4-DC1F52ACEE63}" type="pres">
      <dgm:prSet presAssocID="{E9C886F1-1EBC-4EBC-BB4B-24DF341523A6}" presName="rootText" presStyleLbl="node3" presStyleIdx="7" presStyleCnt="12" custScaleX="143635">
        <dgm:presLayoutVars>
          <dgm:chPref val="3"/>
        </dgm:presLayoutVars>
      </dgm:prSet>
      <dgm:spPr/>
    </dgm:pt>
    <dgm:pt modelId="{6D311FDB-5969-4C7C-819C-7A85F8D1C126}" type="pres">
      <dgm:prSet presAssocID="{E9C886F1-1EBC-4EBC-BB4B-24DF341523A6}" presName="rootConnector" presStyleLbl="node3" presStyleIdx="7" presStyleCnt="12"/>
      <dgm:spPr/>
    </dgm:pt>
    <dgm:pt modelId="{A3085D37-5876-46A2-87CB-EA55640A6156}" type="pres">
      <dgm:prSet presAssocID="{E9C886F1-1EBC-4EBC-BB4B-24DF341523A6}" presName="hierChild4" presStyleCnt="0"/>
      <dgm:spPr/>
    </dgm:pt>
    <dgm:pt modelId="{4AA1DDC2-8165-4D78-A713-7772206A1808}" type="pres">
      <dgm:prSet presAssocID="{E9C886F1-1EBC-4EBC-BB4B-24DF341523A6}" presName="hierChild5" presStyleCnt="0"/>
      <dgm:spPr/>
    </dgm:pt>
    <dgm:pt modelId="{BC27900B-7779-4F49-8E91-BB9DEB5AF639}" type="pres">
      <dgm:prSet presAssocID="{D1F0C13B-93BF-4ACB-AF9F-ABC4B66FC4AA}" presName="Name37" presStyleLbl="parChTrans1D3" presStyleIdx="8" presStyleCnt="12"/>
      <dgm:spPr/>
    </dgm:pt>
    <dgm:pt modelId="{AF1B54D0-84C2-428D-ABFE-107199165F36}" type="pres">
      <dgm:prSet presAssocID="{7D568C79-1916-43E5-9905-E097205C4D39}" presName="hierRoot2" presStyleCnt="0">
        <dgm:presLayoutVars>
          <dgm:hierBranch val="init"/>
        </dgm:presLayoutVars>
      </dgm:prSet>
      <dgm:spPr/>
    </dgm:pt>
    <dgm:pt modelId="{05AA9F74-5A5B-4E28-B112-D3EF95AF89CC}" type="pres">
      <dgm:prSet presAssocID="{7D568C79-1916-43E5-9905-E097205C4D39}" presName="rootComposite" presStyleCnt="0"/>
      <dgm:spPr/>
    </dgm:pt>
    <dgm:pt modelId="{B3891AA4-CED2-4E5D-B835-F39968FF3A2F}" type="pres">
      <dgm:prSet presAssocID="{7D568C79-1916-43E5-9905-E097205C4D39}" presName="rootText" presStyleLbl="node3" presStyleIdx="8" presStyleCnt="12" custScaleX="143635">
        <dgm:presLayoutVars>
          <dgm:chPref val="3"/>
        </dgm:presLayoutVars>
      </dgm:prSet>
      <dgm:spPr/>
    </dgm:pt>
    <dgm:pt modelId="{1B24A96F-0D5E-450F-8554-069FEBBBAD7E}" type="pres">
      <dgm:prSet presAssocID="{7D568C79-1916-43E5-9905-E097205C4D39}" presName="rootConnector" presStyleLbl="node3" presStyleIdx="8" presStyleCnt="12"/>
      <dgm:spPr/>
    </dgm:pt>
    <dgm:pt modelId="{399DD0F2-0C84-421D-A33D-389F21D439A3}" type="pres">
      <dgm:prSet presAssocID="{7D568C79-1916-43E5-9905-E097205C4D39}" presName="hierChild4" presStyleCnt="0"/>
      <dgm:spPr/>
    </dgm:pt>
    <dgm:pt modelId="{6FC6ECD0-AA1A-4CDF-B0FE-73D61D434DB9}" type="pres">
      <dgm:prSet presAssocID="{7D568C79-1916-43E5-9905-E097205C4D39}" presName="hierChild5" presStyleCnt="0"/>
      <dgm:spPr/>
    </dgm:pt>
    <dgm:pt modelId="{D0324BF3-B4B7-4F53-833E-8F23F8DD0C14}" type="pres">
      <dgm:prSet presAssocID="{221903BB-1AF3-4C22-BD86-3565A8492D87}" presName="Name37" presStyleLbl="parChTrans1D3" presStyleIdx="9" presStyleCnt="12"/>
      <dgm:spPr/>
    </dgm:pt>
    <dgm:pt modelId="{094B6573-365F-431B-BEB2-DB27479282EE}" type="pres">
      <dgm:prSet presAssocID="{DDD8EADE-51FC-41DA-B1C3-C51F7BA809F7}" presName="hierRoot2" presStyleCnt="0">
        <dgm:presLayoutVars>
          <dgm:hierBranch val="init"/>
        </dgm:presLayoutVars>
      </dgm:prSet>
      <dgm:spPr/>
    </dgm:pt>
    <dgm:pt modelId="{E8029A6E-5B8F-4E54-B04E-40390989EDCB}" type="pres">
      <dgm:prSet presAssocID="{DDD8EADE-51FC-41DA-B1C3-C51F7BA809F7}" presName="rootComposite" presStyleCnt="0"/>
      <dgm:spPr/>
    </dgm:pt>
    <dgm:pt modelId="{07B3B996-0242-409B-86E6-7054C39B7304}" type="pres">
      <dgm:prSet presAssocID="{DDD8EADE-51FC-41DA-B1C3-C51F7BA809F7}" presName="rootText" presStyleLbl="node3" presStyleIdx="9" presStyleCnt="12" custScaleX="143635">
        <dgm:presLayoutVars>
          <dgm:chPref val="3"/>
        </dgm:presLayoutVars>
      </dgm:prSet>
      <dgm:spPr/>
    </dgm:pt>
    <dgm:pt modelId="{A2C40E75-E4B3-4A5B-A7E3-FE0B8B1FD4A1}" type="pres">
      <dgm:prSet presAssocID="{DDD8EADE-51FC-41DA-B1C3-C51F7BA809F7}" presName="rootConnector" presStyleLbl="node3" presStyleIdx="9" presStyleCnt="12"/>
      <dgm:spPr/>
    </dgm:pt>
    <dgm:pt modelId="{BCCB8DCC-ACC6-4D09-B821-47BDEAF6DEFD}" type="pres">
      <dgm:prSet presAssocID="{DDD8EADE-51FC-41DA-B1C3-C51F7BA809F7}" presName="hierChild4" presStyleCnt="0"/>
      <dgm:spPr/>
    </dgm:pt>
    <dgm:pt modelId="{39F85F71-F6BE-44E5-A831-9871329DD136}" type="pres">
      <dgm:prSet presAssocID="{DDD8EADE-51FC-41DA-B1C3-C51F7BA809F7}" presName="hierChild5" presStyleCnt="0"/>
      <dgm:spPr/>
    </dgm:pt>
    <dgm:pt modelId="{2D150FA1-FFAF-4DC9-929D-F57FF2583CF4}" type="pres">
      <dgm:prSet presAssocID="{FBC655BA-4B1F-4B20-BA42-457E44F74826}" presName="Name37" presStyleLbl="parChTrans1D3" presStyleIdx="10" presStyleCnt="12"/>
      <dgm:spPr/>
    </dgm:pt>
    <dgm:pt modelId="{0BD5762D-1F67-4B9B-B797-BB4DFC510089}" type="pres">
      <dgm:prSet presAssocID="{F918BD7D-9B1D-446F-AC17-5AB3037ADB8B}" presName="hierRoot2" presStyleCnt="0">
        <dgm:presLayoutVars>
          <dgm:hierBranch val="init"/>
        </dgm:presLayoutVars>
      </dgm:prSet>
      <dgm:spPr/>
    </dgm:pt>
    <dgm:pt modelId="{82D7387A-C52D-4405-8641-1C553B72F85E}" type="pres">
      <dgm:prSet presAssocID="{F918BD7D-9B1D-446F-AC17-5AB3037ADB8B}" presName="rootComposite" presStyleCnt="0"/>
      <dgm:spPr/>
    </dgm:pt>
    <dgm:pt modelId="{3424AB88-7D92-4E5F-A5B2-F9958554F485}" type="pres">
      <dgm:prSet presAssocID="{F918BD7D-9B1D-446F-AC17-5AB3037ADB8B}" presName="rootText" presStyleLbl="node3" presStyleIdx="10" presStyleCnt="12" custScaleX="143635">
        <dgm:presLayoutVars>
          <dgm:chPref val="3"/>
        </dgm:presLayoutVars>
      </dgm:prSet>
      <dgm:spPr/>
    </dgm:pt>
    <dgm:pt modelId="{E3BBFA01-97CF-40FC-BA2A-0DE0CFC5AD42}" type="pres">
      <dgm:prSet presAssocID="{F918BD7D-9B1D-446F-AC17-5AB3037ADB8B}" presName="rootConnector" presStyleLbl="node3" presStyleIdx="10" presStyleCnt="12"/>
      <dgm:spPr/>
    </dgm:pt>
    <dgm:pt modelId="{3D1F8B8B-AF15-436C-A339-0FB65E9EEB44}" type="pres">
      <dgm:prSet presAssocID="{F918BD7D-9B1D-446F-AC17-5AB3037ADB8B}" presName="hierChild4" presStyleCnt="0"/>
      <dgm:spPr/>
    </dgm:pt>
    <dgm:pt modelId="{002FD9BA-28D3-46D2-88C8-5D60E2C17B06}" type="pres">
      <dgm:prSet presAssocID="{F918BD7D-9B1D-446F-AC17-5AB3037ADB8B}" presName="hierChild5" presStyleCnt="0"/>
      <dgm:spPr/>
    </dgm:pt>
    <dgm:pt modelId="{3EFF15E5-1005-4CD4-A19E-D44C26A99A45}" type="pres">
      <dgm:prSet presAssocID="{086DEA17-1F29-40A5-9240-2C4381B1B633}" presName="Name37" presStyleLbl="parChTrans1D3" presStyleIdx="11" presStyleCnt="12"/>
      <dgm:spPr/>
    </dgm:pt>
    <dgm:pt modelId="{A64BFF2F-8A62-44A0-96D5-E39D907748B3}" type="pres">
      <dgm:prSet presAssocID="{07EF3D28-A317-4657-88D0-4D3EE597169C}" presName="hierRoot2" presStyleCnt="0">
        <dgm:presLayoutVars>
          <dgm:hierBranch val="init"/>
        </dgm:presLayoutVars>
      </dgm:prSet>
      <dgm:spPr/>
    </dgm:pt>
    <dgm:pt modelId="{4AC01007-BA5E-493C-AC0F-FA63F9CA486C}" type="pres">
      <dgm:prSet presAssocID="{07EF3D28-A317-4657-88D0-4D3EE597169C}" presName="rootComposite" presStyleCnt="0"/>
      <dgm:spPr/>
    </dgm:pt>
    <dgm:pt modelId="{016B6ADC-C0FE-4D4F-AA35-EA7832A3C2A4}" type="pres">
      <dgm:prSet presAssocID="{07EF3D28-A317-4657-88D0-4D3EE597169C}" presName="rootText" presStyleLbl="node3" presStyleIdx="11" presStyleCnt="12" custScaleX="143635">
        <dgm:presLayoutVars>
          <dgm:chPref val="3"/>
        </dgm:presLayoutVars>
      </dgm:prSet>
      <dgm:spPr/>
    </dgm:pt>
    <dgm:pt modelId="{11F71650-3E11-4CE9-8D62-08DA18DE7E74}" type="pres">
      <dgm:prSet presAssocID="{07EF3D28-A317-4657-88D0-4D3EE597169C}" presName="rootConnector" presStyleLbl="node3" presStyleIdx="11" presStyleCnt="12"/>
      <dgm:spPr/>
    </dgm:pt>
    <dgm:pt modelId="{E5686F4C-A71B-44D7-AFB0-D31F3AFE0737}" type="pres">
      <dgm:prSet presAssocID="{07EF3D28-A317-4657-88D0-4D3EE597169C}" presName="hierChild4" presStyleCnt="0"/>
      <dgm:spPr/>
    </dgm:pt>
    <dgm:pt modelId="{BF230AD8-12BD-4DA6-9B5E-48D3AC2C3685}" type="pres">
      <dgm:prSet presAssocID="{07EF3D28-A317-4657-88D0-4D3EE597169C}" presName="hierChild5" presStyleCnt="0"/>
      <dgm:spPr/>
    </dgm:pt>
    <dgm:pt modelId="{E9A486E8-3FB6-41A6-BD46-32EB689AD74B}" type="pres">
      <dgm:prSet presAssocID="{1F903EBE-540A-403B-AE13-6A09126352BD}" presName="hierChild5" presStyleCnt="0"/>
      <dgm:spPr/>
    </dgm:pt>
    <dgm:pt modelId="{E176ACEC-BD58-4170-B91A-1AA1D1DF77F0}" type="pres">
      <dgm:prSet presAssocID="{97ECD7F0-AF08-4202-8F6B-6035FCFA351C}" presName="Name37" presStyleLbl="parChTrans1D2" presStyleIdx="3" presStyleCnt="4"/>
      <dgm:spPr/>
    </dgm:pt>
    <dgm:pt modelId="{ECD4CC19-881A-44A6-9474-785CC0C059F4}" type="pres">
      <dgm:prSet presAssocID="{C23EE67C-7F77-47BA-A8B3-6493565ADACA}" presName="hierRoot2" presStyleCnt="0">
        <dgm:presLayoutVars>
          <dgm:hierBranch val="init"/>
        </dgm:presLayoutVars>
      </dgm:prSet>
      <dgm:spPr/>
    </dgm:pt>
    <dgm:pt modelId="{D3FBA0E9-F095-447B-899D-12FE1ACDB26A}" type="pres">
      <dgm:prSet presAssocID="{C23EE67C-7F77-47BA-A8B3-6493565ADACA}" presName="rootComposite" presStyleCnt="0"/>
      <dgm:spPr/>
    </dgm:pt>
    <dgm:pt modelId="{606E0F95-4779-4D9A-B606-9ABA993A565C}" type="pres">
      <dgm:prSet presAssocID="{C23EE67C-7F77-47BA-A8B3-6493565ADACA}" presName="rootText" presStyleLbl="node2" presStyleIdx="3" presStyleCnt="4" custScaleX="180805" custScaleY="124183">
        <dgm:presLayoutVars>
          <dgm:chPref val="3"/>
        </dgm:presLayoutVars>
      </dgm:prSet>
      <dgm:spPr/>
    </dgm:pt>
    <dgm:pt modelId="{D644AF87-ADF0-487B-AC77-4BAD17472D87}" type="pres">
      <dgm:prSet presAssocID="{C23EE67C-7F77-47BA-A8B3-6493565ADACA}" presName="rootConnector" presStyleLbl="node2" presStyleIdx="3" presStyleCnt="4"/>
      <dgm:spPr/>
    </dgm:pt>
    <dgm:pt modelId="{E8843230-B658-467E-ABDF-26AE593B8491}" type="pres">
      <dgm:prSet presAssocID="{C23EE67C-7F77-47BA-A8B3-6493565ADACA}" presName="hierChild4" presStyleCnt="0"/>
      <dgm:spPr/>
    </dgm:pt>
    <dgm:pt modelId="{328AA022-D844-486A-A579-E33311A2ACB8}" type="pres">
      <dgm:prSet presAssocID="{C23EE67C-7F77-47BA-A8B3-6493565ADACA}" presName="hierChild5" presStyleCnt="0"/>
      <dgm:spPr/>
    </dgm:pt>
    <dgm:pt modelId="{96DEF822-DC52-4FFC-82DA-389CD5B29657}" type="pres">
      <dgm:prSet presAssocID="{9E6404DC-1053-49D6-95EE-599A97C88DD3}" presName="hierChild3" presStyleCnt="0"/>
      <dgm:spPr/>
    </dgm:pt>
  </dgm:ptLst>
  <dgm:cxnLst>
    <dgm:cxn modelId="{1BE63F17-524D-4202-9AF7-552C4412A30A}" type="presOf" srcId="{07EF3D28-A317-4657-88D0-4D3EE597169C}" destId="{016B6ADC-C0FE-4D4F-AA35-EA7832A3C2A4}" srcOrd="0" destOrd="0" presId="urn:microsoft.com/office/officeart/2005/8/layout/orgChart1"/>
    <dgm:cxn modelId="{35BA6A19-C82C-4D32-8D6F-0E90A0267519}" type="presOf" srcId="{F142DEDA-3202-4A6E-A872-744A36211997}" destId="{28A90088-1D74-4647-BC3B-F17F2E584608}" srcOrd="0" destOrd="0" presId="urn:microsoft.com/office/officeart/2005/8/layout/orgChart1"/>
    <dgm:cxn modelId="{8749021B-2268-44B1-AD84-B0921B253255}" type="presOf" srcId="{9286A5EC-F2A9-487D-8BF1-B96EEEFD636B}" destId="{C9422C4E-2B02-4D33-A16B-EF7B187ECAB7}" srcOrd="0" destOrd="0" presId="urn:microsoft.com/office/officeart/2005/8/layout/orgChart1"/>
    <dgm:cxn modelId="{1156A01B-7671-46A9-9963-48C4D97BCF3E}" type="presOf" srcId="{086DEA17-1F29-40A5-9240-2C4381B1B633}" destId="{3EFF15E5-1005-4CD4-A19E-D44C26A99A45}" srcOrd="0" destOrd="0" presId="urn:microsoft.com/office/officeart/2005/8/layout/orgChart1"/>
    <dgm:cxn modelId="{C7C78122-FF83-4DEB-A379-FC79FF3B3A2A}" type="presOf" srcId="{8CE2CE9A-EBD7-445E-BD99-21666869C1D4}" destId="{7B4371B5-9FE0-4A41-B872-D27DD755166A}" srcOrd="0" destOrd="0" presId="urn:microsoft.com/office/officeart/2005/8/layout/orgChart1"/>
    <dgm:cxn modelId="{9A4FA522-DF7B-468A-A16B-454B0C588F6A}" type="presOf" srcId="{221903BB-1AF3-4C22-BD86-3565A8492D87}" destId="{D0324BF3-B4B7-4F53-833E-8F23F8DD0C14}" srcOrd="0" destOrd="0" presId="urn:microsoft.com/office/officeart/2005/8/layout/orgChart1"/>
    <dgm:cxn modelId="{5317F623-2ED8-4710-AC15-800675E39B10}" type="presOf" srcId="{248E9311-DF61-4B0E-BD57-16AE2D707A60}" destId="{76E33A9D-9480-40FB-A4DF-EE1E2E7E401E}" srcOrd="0" destOrd="0" presId="urn:microsoft.com/office/officeart/2005/8/layout/orgChart1"/>
    <dgm:cxn modelId="{3371D227-869E-4636-B9B0-BA373BCE5AD6}" srcId="{9E6404DC-1053-49D6-95EE-599A97C88DD3}" destId="{9286A5EC-F2A9-487D-8BF1-B96EEEFD636B}" srcOrd="0" destOrd="0" parTransId="{8CE2CE9A-EBD7-445E-BD99-21666869C1D4}" sibTransId="{D6357A36-116B-440B-A9E1-8EDB3A4D1B88}"/>
    <dgm:cxn modelId="{4CA9C32A-C8CD-40F1-AFCB-D726CB5C7F3F}" srcId="{1A65A4D7-7720-45CB-8279-86EBD3407E97}" destId="{9E6404DC-1053-49D6-95EE-599A97C88DD3}" srcOrd="0" destOrd="0" parTransId="{541DED35-EA1D-4B2B-8573-F418430E3EF8}" sibTransId="{8EA0B31F-0422-4926-B862-5636855C8DF2}"/>
    <dgm:cxn modelId="{B8E5222C-DCED-48D0-BAA8-950F084BCDAB}" type="presOf" srcId="{97ECD7F0-AF08-4202-8F6B-6035FCFA351C}" destId="{E176ACEC-BD58-4170-B91A-1AA1D1DF77F0}" srcOrd="0" destOrd="0" presId="urn:microsoft.com/office/officeart/2005/8/layout/orgChart1"/>
    <dgm:cxn modelId="{FBC12E2C-619E-4599-B915-B968A89A0229}" type="presOf" srcId="{ED538FBE-6130-45A2-A1D0-5DEB03E796E8}" destId="{5988ED23-194C-42E1-88AB-8E72A53BDC23}" srcOrd="1" destOrd="0" presId="urn:microsoft.com/office/officeart/2005/8/layout/orgChart1"/>
    <dgm:cxn modelId="{3AA2732E-E1F3-4BD5-9990-5D30D82B08ED}" srcId="{9E6404DC-1053-49D6-95EE-599A97C88DD3}" destId="{1F903EBE-540A-403B-AE13-6A09126352BD}" srcOrd="2" destOrd="0" parTransId="{248E9311-DF61-4B0E-BD57-16AE2D707A60}" sibTransId="{BB52F0E9-3899-452E-BFB9-D8344A4C6147}"/>
    <dgm:cxn modelId="{951A2031-AB8B-4B32-AFE8-798A1065B0A3}" type="presOf" srcId="{35F2611B-0442-443A-B647-B82B7382EA23}" destId="{8C7C57BC-0E68-4E25-9D4A-D3542769DA95}" srcOrd="0" destOrd="0" presId="urn:microsoft.com/office/officeart/2005/8/layout/orgChart1"/>
    <dgm:cxn modelId="{EEDD1D35-51A4-4EFC-BEC5-0B8F238E57D2}" srcId="{9286A5EC-F2A9-487D-8BF1-B96EEEFD636B}" destId="{F142DEDA-3202-4A6E-A872-744A36211997}" srcOrd="0" destOrd="0" parTransId="{588037F0-0B1A-4D72-81EB-CAFA026AEFB7}" sibTransId="{90D5C085-E7FD-409C-B728-A036C61691D1}"/>
    <dgm:cxn modelId="{76FE0A3B-1FB2-47AB-A803-192EED8CF4A6}" srcId="{620DD3EC-BDCD-468B-B566-7FE2B848507E}" destId="{ED538FBE-6130-45A2-A1D0-5DEB03E796E8}" srcOrd="1" destOrd="0" parTransId="{8BEDDD51-476B-4EA3-BB0E-02C6B68708C7}" sibTransId="{35D97104-0716-450A-B2F9-D53D45C2A7A7}"/>
    <dgm:cxn modelId="{4C35333B-E2CE-49B4-8E8B-065145550125}" srcId="{1F903EBE-540A-403B-AE13-6A09126352BD}" destId="{68F0BB4A-4CA0-4481-8397-108E86A12DA4}" srcOrd="0" destOrd="0" parTransId="{ED5ECDE6-7B87-4768-B1AE-20C55CA1EA8F}" sibTransId="{A0B2EC27-08AF-4A70-911E-D73503EF8DD4}"/>
    <dgm:cxn modelId="{2AA24D5C-C570-46DE-A92C-65CA8AC90A51}" type="presOf" srcId="{E9C886F1-1EBC-4EBC-BB4B-24DF341523A6}" destId="{6D311FDB-5969-4C7C-819C-7A85F8D1C126}" srcOrd="1" destOrd="0" presId="urn:microsoft.com/office/officeart/2005/8/layout/orgChart1"/>
    <dgm:cxn modelId="{EC784541-9543-429B-96E9-D4C7608BD5BD}" type="presOf" srcId="{CC7928C2-579C-44D0-AB38-88BC756CAA0E}" destId="{4140A25E-4F9D-44DB-85AB-432AE99FA579}" srcOrd="0" destOrd="0" presId="urn:microsoft.com/office/officeart/2005/8/layout/orgChart1"/>
    <dgm:cxn modelId="{48FB7E41-4DCE-49A7-8A59-30799E27CFF1}" srcId="{9286A5EC-F2A9-487D-8BF1-B96EEEFD636B}" destId="{1947618A-5736-4E7D-A7B1-0535566E666C}" srcOrd="1" destOrd="0" parTransId="{3C73C88C-ADAC-4E8D-8259-4FBC3819D296}" sibTransId="{4AA8505F-D096-4A68-B858-481E0AB908C1}"/>
    <dgm:cxn modelId="{B0911044-8F6E-4BC6-A815-4D5369F405ED}" type="presOf" srcId="{A2275AAE-D67F-4B48-809F-43E648A9868F}" destId="{DB2B6368-5A8B-4732-8055-E965E07397C0}" srcOrd="0" destOrd="0" presId="urn:microsoft.com/office/officeart/2005/8/layout/orgChart1"/>
    <dgm:cxn modelId="{7359E945-01BA-4E16-B972-28F6D00360AA}" type="presOf" srcId="{68F0BB4A-4CA0-4481-8397-108E86A12DA4}" destId="{D0721C6D-93AC-4B26-927C-A61DADEBA9AA}" srcOrd="1" destOrd="0" presId="urn:microsoft.com/office/officeart/2005/8/layout/orgChart1"/>
    <dgm:cxn modelId="{CB68B546-D650-4DCA-9255-1CB1A0FF4B7C}" type="presOf" srcId="{C6E4FEDD-12A9-48D1-836A-71DF2EBCFFAD}" destId="{DAD0AE31-2183-4883-A49E-5AC8784C4DC1}" srcOrd="1" destOrd="0" presId="urn:microsoft.com/office/officeart/2005/8/layout/orgChart1"/>
    <dgm:cxn modelId="{01FAF066-6697-4A16-A34C-B61F6B7DAE7C}" type="presOf" srcId="{552219B0-29E3-4A6C-90E3-BE0B83069EBC}" destId="{9449DAAE-E410-44C5-A07D-A0445C0B7E6B}" srcOrd="0" destOrd="0" presId="urn:microsoft.com/office/officeart/2005/8/layout/orgChart1"/>
    <dgm:cxn modelId="{19AF4068-3DE4-490A-9264-0F12B60591B8}" type="presOf" srcId="{F0764DAA-254D-4C3C-9708-669D5BF5A337}" destId="{0146BAA9-2B9D-4F2A-B565-A2DCB6505964}" srcOrd="0" destOrd="0" presId="urn:microsoft.com/office/officeart/2005/8/layout/orgChart1"/>
    <dgm:cxn modelId="{F29C2B4A-4A32-488D-B3C6-F39504D2CFE6}" type="presOf" srcId="{552219B0-29E3-4A6C-90E3-BE0B83069EBC}" destId="{44F89C81-6EDD-4313-B033-6AFE4A6B1597}" srcOrd="1" destOrd="0" presId="urn:microsoft.com/office/officeart/2005/8/layout/orgChart1"/>
    <dgm:cxn modelId="{0FF29E4C-22D2-46FF-AD8B-26FB5CDCCBD6}" type="presOf" srcId="{D1F0C13B-93BF-4ACB-AF9F-ABC4B66FC4AA}" destId="{BC27900B-7779-4F49-8E91-BB9DEB5AF639}" srcOrd="0" destOrd="0" presId="urn:microsoft.com/office/officeart/2005/8/layout/orgChart1"/>
    <dgm:cxn modelId="{E801AA6E-DB7A-4541-B3C9-B8952207E323}" type="presOf" srcId="{FBC655BA-4B1F-4B20-BA42-457E44F74826}" destId="{2D150FA1-FFAF-4DC9-929D-F57FF2583CF4}" srcOrd="0" destOrd="0" presId="urn:microsoft.com/office/officeart/2005/8/layout/orgChart1"/>
    <dgm:cxn modelId="{07AB8472-A651-48C8-9CF2-00815F444309}" type="presOf" srcId="{9E6404DC-1053-49D6-95EE-599A97C88DD3}" destId="{0F3C8968-31FF-46A5-BCB3-A2E771257413}" srcOrd="0" destOrd="0" presId="urn:microsoft.com/office/officeart/2005/8/layout/orgChart1"/>
    <dgm:cxn modelId="{0B3BBB72-B6E0-4D55-B3C6-69C50EC751CB}" type="presOf" srcId="{C6E4FEDD-12A9-48D1-836A-71DF2EBCFFAD}" destId="{A792E48B-E59F-426E-B59E-25883EE0DF31}" srcOrd="0" destOrd="0" presId="urn:microsoft.com/office/officeart/2005/8/layout/orgChart1"/>
    <dgm:cxn modelId="{AC39F653-00D5-4219-8557-1E633AAA0D11}" type="presOf" srcId="{9E6404DC-1053-49D6-95EE-599A97C88DD3}" destId="{C8C73746-D1E9-45A4-A4B2-4DB251C0CC5A}" srcOrd="1" destOrd="0" presId="urn:microsoft.com/office/officeart/2005/8/layout/orgChart1"/>
    <dgm:cxn modelId="{08220F55-0022-4163-B6D3-DE6DA7CEA7B7}" type="presOf" srcId="{07EF3D28-A317-4657-88D0-4D3EE597169C}" destId="{11F71650-3E11-4CE9-8D62-08DA18DE7E74}" srcOrd="1" destOrd="0" presId="urn:microsoft.com/office/officeart/2005/8/layout/orgChart1"/>
    <dgm:cxn modelId="{6373D955-0F50-43B1-B0B8-2C1B9D17A2DE}" srcId="{1F903EBE-540A-403B-AE13-6A09126352BD}" destId="{7D568C79-1916-43E5-9905-E097205C4D39}" srcOrd="2" destOrd="0" parTransId="{D1F0C13B-93BF-4ACB-AF9F-ABC4B66FC4AA}" sibTransId="{3D143CE4-1E3D-443E-A128-7CA0F1DEAE26}"/>
    <dgm:cxn modelId="{C6049956-7336-4081-81A6-7DCD9A0A0EF0}" type="presOf" srcId="{1947618A-5736-4E7D-A7B1-0535566E666C}" destId="{3FADC6AF-5D4B-418A-9301-DABA5E048E22}" srcOrd="1" destOrd="0" presId="urn:microsoft.com/office/officeart/2005/8/layout/orgChart1"/>
    <dgm:cxn modelId="{72309A76-8804-483F-AA83-4B4E7D8ECB50}" type="presOf" srcId="{DDD8EADE-51FC-41DA-B1C3-C51F7BA809F7}" destId="{A2C40E75-E4B3-4A5B-A7E3-FE0B8B1FD4A1}" srcOrd="1" destOrd="0" presId="urn:microsoft.com/office/officeart/2005/8/layout/orgChart1"/>
    <dgm:cxn modelId="{2D45FC77-4AED-4DE6-8379-E523C1F99EFC}" srcId="{620DD3EC-BDCD-468B-B566-7FE2B848507E}" destId="{CC7928C2-579C-44D0-AB38-88BC756CAA0E}" srcOrd="2" destOrd="0" parTransId="{35F2611B-0442-443A-B647-B82B7382EA23}" sibTransId="{A433C3AB-C870-42AA-B57A-E43B2BF3718E}"/>
    <dgm:cxn modelId="{B6ED6959-D36F-40C1-BB7A-D25AABCCA5A0}" srcId="{1F903EBE-540A-403B-AE13-6A09126352BD}" destId="{E9C886F1-1EBC-4EBC-BB4B-24DF341523A6}" srcOrd="1" destOrd="0" parTransId="{5E8DD444-C688-4780-A5F0-D4A4181FBDCC}" sibTransId="{677365F0-85D2-4516-9D4D-C1E5444A6324}"/>
    <dgm:cxn modelId="{7506067E-541A-4A3A-B687-F79671A6EB44}" type="presOf" srcId="{D723B879-676C-4614-8859-D09DEFF2A3B3}" destId="{8BF33A23-B9E7-4732-917C-5D66B726362F}" srcOrd="0" destOrd="0" presId="urn:microsoft.com/office/officeart/2005/8/layout/orgChart1"/>
    <dgm:cxn modelId="{3D68C786-1F3B-4085-9CAE-62FEDF7F166A}" type="presOf" srcId="{F918BD7D-9B1D-446F-AC17-5AB3037ADB8B}" destId="{E3BBFA01-97CF-40FC-BA2A-0DE0CFC5AD42}" srcOrd="1" destOrd="0" presId="urn:microsoft.com/office/officeart/2005/8/layout/orgChart1"/>
    <dgm:cxn modelId="{D58A6A88-4760-4BEC-8A98-05B8C39BBD3D}" type="presOf" srcId="{1A65A4D7-7720-45CB-8279-86EBD3407E97}" destId="{11077618-9302-474C-8482-1BBB83E3AEF1}" srcOrd="0" destOrd="0" presId="urn:microsoft.com/office/officeart/2005/8/layout/orgChart1"/>
    <dgm:cxn modelId="{2A7A2E8B-4E91-4769-93B9-65EF55884A61}" type="presOf" srcId="{1947618A-5736-4E7D-A7B1-0535566E666C}" destId="{EF3A83E1-5846-4AE9-8B47-6582C37CA326}" srcOrd="0" destOrd="0" presId="urn:microsoft.com/office/officeart/2005/8/layout/orgChart1"/>
    <dgm:cxn modelId="{84F46A8B-AE61-4014-8136-DEEEA1B8EA49}" type="presOf" srcId="{DDD8EADE-51FC-41DA-B1C3-C51F7BA809F7}" destId="{07B3B996-0242-409B-86E6-7054C39B7304}" srcOrd="0" destOrd="0" presId="urn:microsoft.com/office/officeart/2005/8/layout/orgChart1"/>
    <dgm:cxn modelId="{D5051094-61BC-42D3-BB85-5E5FB0D22CFE}" type="presOf" srcId="{1F903EBE-540A-403B-AE13-6A09126352BD}" destId="{746FE1B3-37E8-4050-B0B7-5668D5D7D118}" srcOrd="1" destOrd="0" presId="urn:microsoft.com/office/officeart/2005/8/layout/orgChart1"/>
    <dgm:cxn modelId="{4207DC96-F0A6-4BA6-A56E-A1B3A7D58C07}" type="presOf" srcId="{620DD3EC-BDCD-468B-B566-7FE2B848507E}" destId="{1999F93D-C5E3-4B58-A38A-C971B5C1871B}" srcOrd="1" destOrd="0" presId="urn:microsoft.com/office/officeart/2005/8/layout/orgChart1"/>
    <dgm:cxn modelId="{6642CCA2-4878-44B3-8B07-8E7CD09647F0}" type="presOf" srcId="{C23EE67C-7F77-47BA-A8B3-6493565ADACA}" destId="{606E0F95-4779-4D9A-B606-9ABA993A565C}" srcOrd="0" destOrd="0" presId="urn:microsoft.com/office/officeart/2005/8/layout/orgChart1"/>
    <dgm:cxn modelId="{382ACFA5-4FEC-4B73-B714-88039AC54C27}" type="presOf" srcId="{7D568C79-1916-43E5-9905-E097205C4D39}" destId="{B3891AA4-CED2-4E5D-B835-F39968FF3A2F}" srcOrd="0" destOrd="0" presId="urn:microsoft.com/office/officeart/2005/8/layout/orgChart1"/>
    <dgm:cxn modelId="{F83BB6A7-9516-4C1D-8798-50865EBB342D}" type="presOf" srcId="{5E8DD444-C688-4780-A5F0-D4A4181FBDCC}" destId="{EDAAD592-AB88-4251-977A-23D417AF9F0E}" srcOrd="0" destOrd="0" presId="urn:microsoft.com/office/officeart/2005/8/layout/orgChart1"/>
    <dgm:cxn modelId="{4CF36AB0-83A9-4CD1-9F6C-54F7A6E3A79C}" srcId="{9286A5EC-F2A9-487D-8BF1-B96EEEFD636B}" destId="{C6E4FEDD-12A9-48D1-836A-71DF2EBCFFAD}" srcOrd="2" destOrd="0" parTransId="{A2275AAE-D67F-4B48-809F-43E648A9868F}" sibTransId="{795C140E-55F9-45B3-A3C9-9055A88BB7F4}"/>
    <dgm:cxn modelId="{9752C8B1-4851-486E-8BD3-4D299AC170C5}" type="presOf" srcId="{620DD3EC-BDCD-468B-B566-7FE2B848507E}" destId="{02B28F85-DE51-42FF-859E-1DD3A478F426}" srcOrd="0" destOrd="0" presId="urn:microsoft.com/office/officeart/2005/8/layout/orgChart1"/>
    <dgm:cxn modelId="{D0A5C4B2-885D-488E-B082-4F1A6012C227}" type="presOf" srcId="{E9C886F1-1EBC-4EBC-BB4B-24DF341523A6}" destId="{F734AC47-D381-46DB-B2D4-DC1F52ACEE63}" srcOrd="0" destOrd="0" presId="urn:microsoft.com/office/officeart/2005/8/layout/orgChart1"/>
    <dgm:cxn modelId="{25EED1B2-48FC-49EA-9324-9D54A4FF5527}" srcId="{1F903EBE-540A-403B-AE13-6A09126352BD}" destId="{07EF3D28-A317-4657-88D0-4D3EE597169C}" srcOrd="5" destOrd="0" parTransId="{086DEA17-1F29-40A5-9240-2C4381B1B633}" sibTransId="{05BEF573-3B63-48B1-9D3A-7BA068306B4F}"/>
    <dgm:cxn modelId="{93FEA3B8-9DAD-49BC-ADFD-35FE642EE81D}" srcId="{1F903EBE-540A-403B-AE13-6A09126352BD}" destId="{DDD8EADE-51FC-41DA-B1C3-C51F7BA809F7}" srcOrd="3" destOrd="0" parTransId="{221903BB-1AF3-4C22-BD86-3565A8492D87}" sibTransId="{B176D27C-065E-4FB8-83B9-D076CB82B0A3}"/>
    <dgm:cxn modelId="{1486D8BE-4305-4E22-A20F-C56F1D289556}" type="presOf" srcId="{CC7928C2-579C-44D0-AB38-88BC756CAA0E}" destId="{2AB4BF43-9ACD-420F-8CEE-B70EB4712527}" srcOrd="1" destOrd="0" presId="urn:microsoft.com/office/officeart/2005/8/layout/orgChart1"/>
    <dgm:cxn modelId="{55322DC1-D5BB-4947-91D3-C49D83A86839}" srcId="{9E6404DC-1053-49D6-95EE-599A97C88DD3}" destId="{620DD3EC-BDCD-468B-B566-7FE2B848507E}" srcOrd="1" destOrd="0" parTransId="{F0764DAA-254D-4C3C-9708-669D5BF5A337}" sibTransId="{61B96E30-C56F-4FDE-AA00-908E8835534F}"/>
    <dgm:cxn modelId="{5F7DB5C3-B355-4F57-8A7E-F3CD6853FA97}" type="presOf" srcId="{ED5ECDE6-7B87-4768-B1AE-20C55CA1EA8F}" destId="{0207D2DC-D98D-48DB-A444-1B3BB3C111EF}" srcOrd="0" destOrd="0" presId="urn:microsoft.com/office/officeart/2005/8/layout/orgChart1"/>
    <dgm:cxn modelId="{F7EBFBCF-F59C-4BE1-9661-E7D0E9B3F603}" type="presOf" srcId="{ED538FBE-6130-45A2-A1D0-5DEB03E796E8}" destId="{83491CF3-E0A8-41F0-8748-5B85D6C90040}" srcOrd="0" destOrd="0" presId="urn:microsoft.com/office/officeart/2005/8/layout/orgChart1"/>
    <dgm:cxn modelId="{8EC2A9D1-3DF1-4895-BBD2-94732DC9E3D1}" type="presOf" srcId="{C23EE67C-7F77-47BA-A8B3-6493565ADACA}" destId="{D644AF87-ADF0-487B-AC77-4BAD17472D87}" srcOrd="1" destOrd="0" presId="urn:microsoft.com/office/officeart/2005/8/layout/orgChart1"/>
    <dgm:cxn modelId="{5E7B5BD3-D5C7-4329-8C95-CB1074033A3D}" type="presOf" srcId="{1F903EBE-540A-403B-AE13-6A09126352BD}" destId="{B4DA07B5-29B3-4442-A69E-055EEC652BE8}" srcOrd="0" destOrd="0" presId="urn:microsoft.com/office/officeart/2005/8/layout/orgChart1"/>
    <dgm:cxn modelId="{AD9F87D7-A319-4C27-B975-8FCB8E483075}" type="presOf" srcId="{7D568C79-1916-43E5-9905-E097205C4D39}" destId="{1B24A96F-0D5E-450F-8554-069FEBBBAD7E}" srcOrd="1" destOrd="0" presId="urn:microsoft.com/office/officeart/2005/8/layout/orgChart1"/>
    <dgm:cxn modelId="{0889C6DA-DE3D-4EEE-8208-B33A7D302002}" type="presOf" srcId="{3C73C88C-ADAC-4E8D-8259-4FBC3819D296}" destId="{22A06763-7CD0-41E0-8047-44C9999C84AA}" srcOrd="0" destOrd="0" presId="urn:microsoft.com/office/officeart/2005/8/layout/orgChart1"/>
    <dgm:cxn modelId="{1EC82FDF-DEB7-4D50-9C29-27BC7BD7F60F}" srcId="{9E6404DC-1053-49D6-95EE-599A97C88DD3}" destId="{C23EE67C-7F77-47BA-A8B3-6493565ADACA}" srcOrd="3" destOrd="0" parTransId="{97ECD7F0-AF08-4202-8F6B-6035FCFA351C}" sibTransId="{81688764-0848-43B4-A2D6-8E904026A524}"/>
    <dgm:cxn modelId="{81ECBBE0-B641-4AE9-A53F-16A71BDFB9C1}" srcId="{620DD3EC-BDCD-468B-B566-7FE2B848507E}" destId="{552219B0-29E3-4A6C-90E3-BE0B83069EBC}" srcOrd="0" destOrd="0" parTransId="{D723B879-676C-4614-8859-D09DEFF2A3B3}" sibTransId="{3AAC379C-C229-429B-B8C5-9157680B919C}"/>
    <dgm:cxn modelId="{160F43E5-50FA-4D4B-B561-C1D8ED4375E8}" type="presOf" srcId="{F918BD7D-9B1D-446F-AC17-5AB3037ADB8B}" destId="{3424AB88-7D92-4E5F-A5B2-F9958554F485}" srcOrd="0" destOrd="0" presId="urn:microsoft.com/office/officeart/2005/8/layout/orgChart1"/>
    <dgm:cxn modelId="{FB87CBE7-A783-49FA-9FDC-C388EA88CADE}" type="presOf" srcId="{F142DEDA-3202-4A6E-A872-744A36211997}" destId="{D62CADF8-24AE-4E16-B362-DFB8C42A8D00}" srcOrd="1" destOrd="0" presId="urn:microsoft.com/office/officeart/2005/8/layout/orgChart1"/>
    <dgm:cxn modelId="{884C4DEA-A29D-4416-9103-F85108CE2F55}" type="presOf" srcId="{68F0BB4A-4CA0-4481-8397-108E86A12DA4}" destId="{B3DA1D68-D7FF-4520-90A3-C4A2EA0D76C0}" srcOrd="0" destOrd="0" presId="urn:microsoft.com/office/officeart/2005/8/layout/orgChart1"/>
    <dgm:cxn modelId="{EE297BEA-8C41-4EE2-A17D-333BFD061168}" srcId="{1F903EBE-540A-403B-AE13-6A09126352BD}" destId="{F918BD7D-9B1D-446F-AC17-5AB3037ADB8B}" srcOrd="4" destOrd="0" parTransId="{FBC655BA-4B1F-4B20-BA42-457E44F74826}" sibTransId="{72C144CE-88A1-4AB8-940D-4E562718C8E9}"/>
    <dgm:cxn modelId="{1EAD89EE-11AC-458E-AFDE-D65B78D7EF55}" type="presOf" srcId="{9286A5EC-F2A9-487D-8BF1-B96EEEFD636B}" destId="{A10B8E6A-AEE1-4C2B-8634-C515AEDBA0E5}" srcOrd="1" destOrd="0" presId="urn:microsoft.com/office/officeart/2005/8/layout/orgChart1"/>
    <dgm:cxn modelId="{E02EA1F9-1612-4512-A3FC-DB19B79AC42C}" type="presOf" srcId="{588037F0-0B1A-4D72-81EB-CAFA026AEFB7}" destId="{06A5B176-3147-4D45-9EF8-CF91B612166F}" srcOrd="0" destOrd="0" presId="urn:microsoft.com/office/officeart/2005/8/layout/orgChart1"/>
    <dgm:cxn modelId="{AE14CFFB-847C-47C2-AD81-3283D1816372}" type="presOf" srcId="{8BEDDD51-476B-4EA3-BB0E-02C6B68708C7}" destId="{F406B8EB-44F2-47F3-AF73-B274E07D3437}" srcOrd="0" destOrd="0" presId="urn:microsoft.com/office/officeart/2005/8/layout/orgChart1"/>
    <dgm:cxn modelId="{0DB79881-AAFB-4207-A84A-6BD63F0812CA}" type="presParOf" srcId="{11077618-9302-474C-8482-1BBB83E3AEF1}" destId="{38ED7B2E-63E5-438D-91CD-EFA6DE9BBF61}" srcOrd="0" destOrd="0" presId="urn:microsoft.com/office/officeart/2005/8/layout/orgChart1"/>
    <dgm:cxn modelId="{5ED087B4-1F16-47F0-8EDF-6DE9E5DDE0ED}" type="presParOf" srcId="{38ED7B2E-63E5-438D-91CD-EFA6DE9BBF61}" destId="{ADCB6C6D-2F95-4AD5-B3EB-BEA9A3239732}" srcOrd="0" destOrd="0" presId="urn:microsoft.com/office/officeart/2005/8/layout/orgChart1"/>
    <dgm:cxn modelId="{38D93D17-E2F6-430A-BA0A-892F5F5DA1C8}" type="presParOf" srcId="{ADCB6C6D-2F95-4AD5-B3EB-BEA9A3239732}" destId="{0F3C8968-31FF-46A5-BCB3-A2E771257413}" srcOrd="0" destOrd="0" presId="urn:microsoft.com/office/officeart/2005/8/layout/orgChart1"/>
    <dgm:cxn modelId="{D0C9B760-9B41-40FA-837D-7DC64C5D98B6}" type="presParOf" srcId="{ADCB6C6D-2F95-4AD5-B3EB-BEA9A3239732}" destId="{C8C73746-D1E9-45A4-A4B2-4DB251C0CC5A}" srcOrd="1" destOrd="0" presId="urn:microsoft.com/office/officeart/2005/8/layout/orgChart1"/>
    <dgm:cxn modelId="{903973C5-4475-4E16-BB20-98C6713D6A7C}" type="presParOf" srcId="{38ED7B2E-63E5-438D-91CD-EFA6DE9BBF61}" destId="{AD53A4B1-01E7-41E8-9724-31F3910545A4}" srcOrd="1" destOrd="0" presId="urn:microsoft.com/office/officeart/2005/8/layout/orgChart1"/>
    <dgm:cxn modelId="{FD0D6115-7002-46BE-B6C7-37AF4D0756E1}" type="presParOf" srcId="{AD53A4B1-01E7-41E8-9724-31F3910545A4}" destId="{7B4371B5-9FE0-4A41-B872-D27DD755166A}" srcOrd="0" destOrd="0" presId="urn:microsoft.com/office/officeart/2005/8/layout/orgChart1"/>
    <dgm:cxn modelId="{C21C9606-5954-48DD-8BEA-B260DD6B6E14}" type="presParOf" srcId="{AD53A4B1-01E7-41E8-9724-31F3910545A4}" destId="{ED726A71-3CEE-43E5-B36E-E99BBF451E5B}" srcOrd="1" destOrd="0" presId="urn:microsoft.com/office/officeart/2005/8/layout/orgChart1"/>
    <dgm:cxn modelId="{9624EA68-142D-4F73-A240-6EDF415B7752}" type="presParOf" srcId="{ED726A71-3CEE-43E5-B36E-E99BBF451E5B}" destId="{82B2FC70-3C15-48D4-B101-71C09EFE19F9}" srcOrd="0" destOrd="0" presId="urn:microsoft.com/office/officeart/2005/8/layout/orgChart1"/>
    <dgm:cxn modelId="{196EE497-26E4-4E8E-BD39-4CB1915C3778}" type="presParOf" srcId="{82B2FC70-3C15-48D4-B101-71C09EFE19F9}" destId="{C9422C4E-2B02-4D33-A16B-EF7B187ECAB7}" srcOrd="0" destOrd="0" presId="urn:microsoft.com/office/officeart/2005/8/layout/orgChart1"/>
    <dgm:cxn modelId="{9C0A3F0D-C56E-46C5-B0BA-DC9109042609}" type="presParOf" srcId="{82B2FC70-3C15-48D4-B101-71C09EFE19F9}" destId="{A10B8E6A-AEE1-4C2B-8634-C515AEDBA0E5}" srcOrd="1" destOrd="0" presId="urn:microsoft.com/office/officeart/2005/8/layout/orgChart1"/>
    <dgm:cxn modelId="{5AFAFB96-E814-4DAC-B9A1-F9EFA64BA8C5}" type="presParOf" srcId="{ED726A71-3CEE-43E5-B36E-E99BBF451E5B}" destId="{C9264EDA-91B6-4FAE-AFE6-AFC29BE66386}" srcOrd="1" destOrd="0" presId="urn:microsoft.com/office/officeart/2005/8/layout/orgChart1"/>
    <dgm:cxn modelId="{67495CB3-FF0D-437B-A75F-D818BF677556}" type="presParOf" srcId="{C9264EDA-91B6-4FAE-AFE6-AFC29BE66386}" destId="{06A5B176-3147-4D45-9EF8-CF91B612166F}" srcOrd="0" destOrd="0" presId="urn:microsoft.com/office/officeart/2005/8/layout/orgChart1"/>
    <dgm:cxn modelId="{41338C89-1E6D-49CB-AA27-377383737EC7}" type="presParOf" srcId="{C9264EDA-91B6-4FAE-AFE6-AFC29BE66386}" destId="{A1823CA7-FCBA-4115-A337-66BE02B03547}" srcOrd="1" destOrd="0" presId="urn:microsoft.com/office/officeart/2005/8/layout/orgChart1"/>
    <dgm:cxn modelId="{CA65C1DA-4730-4949-B129-ECBC45F854A2}" type="presParOf" srcId="{A1823CA7-FCBA-4115-A337-66BE02B03547}" destId="{80E2B167-EDC3-4945-9077-5283EEF70EE4}" srcOrd="0" destOrd="0" presId="urn:microsoft.com/office/officeart/2005/8/layout/orgChart1"/>
    <dgm:cxn modelId="{04FAEB99-2DE4-4EA9-A7A2-78ABF19A7527}" type="presParOf" srcId="{80E2B167-EDC3-4945-9077-5283EEF70EE4}" destId="{28A90088-1D74-4647-BC3B-F17F2E584608}" srcOrd="0" destOrd="0" presId="urn:microsoft.com/office/officeart/2005/8/layout/orgChart1"/>
    <dgm:cxn modelId="{A4952F88-F6B7-489A-9049-87D4F65F9DBC}" type="presParOf" srcId="{80E2B167-EDC3-4945-9077-5283EEF70EE4}" destId="{D62CADF8-24AE-4E16-B362-DFB8C42A8D00}" srcOrd="1" destOrd="0" presId="urn:microsoft.com/office/officeart/2005/8/layout/orgChart1"/>
    <dgm:cxn modelId="{9143A6CF-7648-4C1D-9813-A5ACFD9FA4A5}" type="presParOf" srcId="{A1823CA7-FCBA-4115-A337-66BE02B03547}" destId="{D2D25354-BC15-441D-9C43-4E22F84DF7E3}" srcOrd="1" destOrd="0" presId="urn:microsoft.com/office/officeart/2005/8/layout/orgChart1"/>
    <dgm:cxn modelId="{70289677-024D-4C85-A511-A5EEA95E9AE4}" type="presParOf" srcId="{A1823CA7-FCBA-4115-A337-66BE02B03547}" destId="{42C6C630-1192-4F5E-B919-40B53C299E86}" srcOrd="2" destOrd="0" presId="urn:microsoft.com/office/officeart/2005/8/layout/orgChart1"/>
    <dgm:cxn modelId="{0213BD88-CC4A-423F-B2CA-EC0EB11F5F5E}" type="presParOf" srcId="{C9264EDA-91B6-4FAE-AFE6-AFC29BE66386}" destId="{22A06763-7CD0-41E0-8047-44C9999C84AA}" srcOrd="2" destOrd="0" presId="urn:microsoft.com/office/officeart/2005/8/layout/orgChart1"/>
    <dgm:cxn modelId="{AAFCFB26-61CE-45AA-8DA7-BE3C44890855}" type="presParOf" srcId="{C9264EDA-91B6-4FAE-AFE6-AFC29BE66386}" destId="{EBCD387B-99F5-420E-AC68-BB5DDA55274F}" srcOrd="3" destOrd="0" presId="urn:microsoft.com/office/officeart/2005/8/layout/orgChart1"/>
    <dgm:cxn modelId="{4B7EA589-DE0F-4FF9-A09D-C14F9966DCC3}" type="presParOf" srcId="{EBCD387B-99F5-420E-AC68-BB5DDA55274F}" destId="{1FCE71FC-8197-4D43-AEA9-42AE00FBE624}" srcOrd="0" destOrd="0" presId="urn:microsoft.com/office/officeart/2005/8/layout/orgChart1"/>
    <dgm:cxn modelId="{5EBD661D-FFB5-4F13-8C2A-B9576821D9D8}" type="presParOf" srcId="{1FCE71FC-8197-4D43-AEA9-42AE00FBE624}" destId="{EF3A83E1-5846-4AE9-8B47-6582C37CA326}" srcOrd="0" destOrd="0" presId="urn:microsoft.com/office/officeart/2005/8/layout/orgChart1"/>
    <dgm:cxn modelId="{BC151465-B34A-4D30-9F19-902583914513}" type="presParOf" srcId="{1FCE71FC-8197-4D43-AEA9-42AE00FBE624}" destId="{3FADC6AF-5D4B-418A-9301-DABA5E048E22}" srcOrd="1" destOrd="0" presId="urn:microsoft.com/office/officeart/2005/8/layout/orgChart1"/>
    <dgm:cxn modelId="{E0E7DC59-395E-46D7-986C-9986C927AB0B}" type="presParOf" srcId="{EBCD387B-99F5-420E-AC68-BB5DDA55274F}" destId="{AC56E703-D854-4DBA-8A21-3B81398E67CB}" srcOrd="1" destOrd="0" presId="urn:microsoft.com/office/officeart/2005/8/layout/orgChart1"/>
    <dgm:cxn modelId="{EF9B5A66-E7F9-4885-95D7-3B62711ABF10}" type="presParOf" srcId="{EBCD387B-99F5-420E-AC68-BB5DDA55274F}" destId="{578E88AA-3D50-4523-B7AE-4BD9067055A6}" srcOrd="2" destOrd="0" presId="urn:microsoft.com/office/officeart/2005/8/layout/orgChart1"/>
    <dgm:cxn modelId="{D30ECCA2-F811-4DC7-B28C-2FA0FC0AD80E}" type="presParOf" srcId="{C9264EDA-91B6-4FAE-AFE6-AFC29BE66386}" destId="{DB2B6368-5A8B-4732-8055-E965E07397C0}" srcOrd="4" destOrd="0" presId="urn:microsoft.com/office/officeart/2005/8/layout/orgChart1"/>
    <dgm:cxn modelId="{EC428D3C-2588-495F-9B7A-DA89A9EEFEA4}" type="presParOf" srcId="{C9264EDA-91B6-4FAE-AFE6-AFC29BE66386}" destId="{10ED47C6-871B-4007-A5DC-62A5247B2425}" srcOrd="5" destOrd="0" presId="urn:microsoft.com/office/officeart/2005/8/layout/orgChart1"/>
    <dgm:cxn modelId="{9D3CB415-D6A7-43B3-8566-87AAD0D15B4F}" type="presParOf" srcId="{10ED47C6-871B-4007-A5DC-62A5247B2425}" destId="{C4E59A2D-46A6-472A-A135-9FD96DE9094E}" srcOrd="0" destOrd="0" presId="urn:microsoft.com/office/officeart/2005/8/layout/orgChart1"/>
    <dgm:cxn modelId="{3D48A76E-938C-434B-87D6-42B057EA6664}" type="presParOf" srcId="{C4E59A2D-46A6-472A-A135-9FD96DE9094E}" destId="{A792E48B-E59F-426E-B59E-25883EE0DF31}" srcOrd="0" destOrd="0" presId="urn:microsoft.com/office/officeart/2005/8/layout/orgChart1"/>
    <dgm:cxn modelId="{04C2AF53-0DBD-4190-9D1B-F528CB7CB658}" type="presParOf" srcId="{C4E59A2D-46A6-472A-A135-9FD96DE9094E}" destId="{DAD0AE31-2183-4883-A49E-5AC8784C4DC1}" srcOrd="1" destOrd="0" presId="urn:microsoft.com/office/officeart/2005/8/layout/orgChart1"/>
    <dgm:cxn modelId="{0463A7B3-25D7-475E-9ABB-6BB13345CBA6}" type="presParOf" srcId="{10ED47C6-871B-4007-A5DC-62A5247B2425}" destId="{30D38FA1-1E02-48DD-B1AA-A55491320D4D}" srcOrd="1" destOrd="0" presId="urn:microsoft.com/office/officeart/2005/8/layout/orgChart1"/>
    <dgm:cxn modelId="{67B14FAD-4522-44B7-8F26-974A59E00A25}" type="presParOf" srcId="{10ED47C6-871B-4007-A5DC-62A5247B2425}" destId="{8C57470D-AF64-46DA-A3D7-6AD4BB371FAF}" srcOrd="2" destOrd="0" presId="urn:microsoft.com/office/officeart/2005/8/layout/orgChart1"/>
    <dgm:cxn modelId="{B9F5CA4B-AF97-4CD2-9B9B-3EFF81ECBC22}" type="presParOf" srcId="{ED726A71-3CEE-43E5-B36E-E99BBF451E5B}" destId="{C5C54053-3A12-46C3-BAAB-BDE4C3102748}" srcOrd="2" destOrd="0" presId="urn:microsoft.com/office/officeart/2005/8/layout/orgChart1"/>
    <dgm:cxn modelId="{3F2C3658-81AB-4BA9-A625-FBC33B734FD4}" type="presParOf" srcId="{AD53A4B1-01E7-41E8-9724-31F3910545A4}" destId="{0146BAA9-2B9D-4F2A-B565-A2DCB6505964}" srcOrd="2" destOrd="0" presId="urn:microsoft.com/office/officeart/2005/8/layout/orgChart1"/>
    <dgm:cxn modelId="{E893D35D-56D7-4A59-9EBD-CED4C36C61B9}" type="presParOf" srcId="{AD53A4B1-01E7-41E8-9724-31F3910545A4}" destId="{E84706B5-084F-4950-8554-35690A57F381}" srcOrd="3" destOrd="0" presId="urn:microsoft.com/office/officeart/2005/8/layout/orgChart1"/>
    <dgm:cxn modelId="{CCE16C19-31E1-478E-9ACE-F24E95F9271E}" type="presParOf" srcId="{E84706B5-084F-4950-8554-35690A57F381}" destId="{2A614826-E838-4B9F-9FD7-136F010E7C46}" srcOrd="0" destOrd="0" presId="urn:microsoft.com/office/officeart/2005/8/layout/orgChart1"/>
    <dgm:cxn modelId="{A33C81FF-C9DD-402D-90E2-22229A9FE729}" type="presParOf" srcId="{2A614826-E838-4B9F-9FD7-136F010E7C46}" destId="{02B28F85-DE51-42FF-859E-1DD3A478F426}" srcOrd="0" destOrd="0" presId="urn:microsoft.com/office/officeart/2005/8/layout/orgChart1"/>
    <dgm:cxn modelId="{801C5F19-FE7F-435A-A0F9-9F0CD8B65EFD}" type="presParOf" srcId="{2A614826-E838-4B9F-9FD7-136F010E7C46}" destId="{1999F93D-C5E3-4B58-A38A-C971B5C1871B}" srcOrd="1" destOrd="0" presId="urn:microsoft.com/office/officeart/2005/8/layout/orgChart1"/>
    <dgm:cxn modelId="{64770BB0-7A01-475B-9DB8-B7AB4C0CA657}" type="presParOf" srcId="{E84706B5-084F-4950-8554-35690A57F381}" destId="{4C592C92-3156-443C-BB98-9204DFF01F72}" srcOrd="1" destOrd="0" presId="urn:microsoft.com/office/officeart/2005/8/layout/orgChart1"/>
    <dgm:cxn modelId="{BD5FE90A-5A76-4746-A0E6-6E5DCD06734D}" type="presParOf" srcId="{4C592C92-3156-443C-BB98-9204DFF01F72}" destId="{8BF33A23-B9E7-4732-917C-5D66B726362F}" srcOrd="0" destOrd="0" presId="urn:microsoft.com/office/officeart/2005/8/layout/orgChart1"/>
    <dgm:cxn modelId="{DDD2DA3D-5A91-4E8F-B0C3-FC2CB0352C2C}" type="presParOf" srcId="{4C592C92-3156-443C-BB98-9204DFF01F72}" destId="{20C774D7-4094-42B3-BC8F-AB5D0586E671}" srcOrd="1" destOrd="0" presId="urn:microsoft.com/office/officeart/2005/8/layout/orgChart1"/>
    <dgm:cxn modelId="{ABA6A3AD-A1B1-40A5-BE8D-12862AB27A08}" type="presParOf" srcId="{20C774D7-4094-42B3-BC8F-AB5D0586E671}" destId="{B158E239-C176-4132-B1BA-6C1E7461F09C}" srcOrd="0" destOrd="0" presId="urn:microsoft.com/office/officeart/2005/8/layout/orgChart1"/>
    <dgm:cxn modelId="{882CDF62-AD7B-4F87-B134-424062227C48}" type="presParOf" srcId="{B158E239-C176-4132-B1BA-6C1E7461F09C}" destId="{9449DAAE-E410-44C5-A07D-A0445C0B7E6B}" srcOrd="0" destOrd="0" presId="urn:microsoft.com/office/officeart/2005/8/layout/orgChart1"/>
    <dgm:cxn modelId="{EA654119-2C8F-4500-9717-999EDB31627C}" type="presParOf" srcId="{B158E239-C176-4132-B1BA-6C1E7461F09C}" destId="{44F89C81-6EDD-4313-B033-6AFE4A6B1597}" srcOrd="1" destOrd="0" presId="urn:microsoft.com/office/officeart/2005/8/layout/orgChart1"/>
    <dgm:cxn modelId="{23504326-4C99-4969-926C-16EDD405C94A}" type="presParOf" srcId="{20C774D7-4094-42B3-BC8F-AB5D0586E671}" destId="{131D6045-90D5-4A9B-AF7A-E47E958A6183}" srcOrd="1" destOrd="0" presId="urn:microsoft.com/office/officeart/2005/8/layout/orgChart1"/>
    <dgm:cxn modelId="{3589BF7E-629D-432D-B0CA-9280AF8AD34B}" type="presParOf" srcId="{20C774D7-4094-42B3-BC8F-AB5D0586E671}" destId="{61412022-130F-4D56-8A65-CD43AA487E99}" srcOrd="2" destOrd="0" presId="urn:microsoft.com/office/officeart/2005/8/layout/orgChart1"/>
    <dgm:cxn modelId="{F7165D72-C397-49FF-AA57-F1053CC21428}" type="presParOf" srcId="{4C592C92-3156-443C-BB98-9204DFF01F72}" destId="{F406B8EB-44F2-47F3-AF73-B274E07D3437}" srcOrd="2" destOrd="0" presId="urn:microsoft.com/office/officeart/2005/8/layout/orgChart1"/>
    <dgm:cxn modelId="{D8C6607F-B09C-4018-B817-865CEA59403E}" type="presParOf" srcId="{4C592C92-3156-443C-BB98-9204DFF01F72}" destId="{08BDD783-C5F3-4CB7-BB56-E729433DE263}" srcOrd="3" destOrd="0" presId="urn:microsoft.com/office/officeart/2005/8/layout/orgChart1"/>
    <dgm:cxn modelId="{049F9D1B-7437-4921-B1B6-76843CD25A7C}" type="presParOf" srcId="{08BDD783-C5F3-4CB7-BB56-E729433DE263}" destId="{5F70EC70-64BB-4DD2-B0EC-31D41F7591A3}" srcOrd="0" destOrd="0" presId="urn:microsoft.com/office/officeart/2005/8/layout/orgChart1"/>
    <dgm:cxn modelId="{D2F6CE0A-8620-4CF7-9616-58B1DB43A503}" type="presParOf" srcId="{5F70EC70-64BB-4DD2-B0EC-31D41F7591A3}" destId="{83491CF3-E0A8-41F0-8748-5B85D6C90040}" srcOrd="0" destOrd="0" presId="urn:microsoft.com/office/officeart/2005/8/layout/orgChart1"/>
    <dgm:cxn modelId="{A767A3E5-080F-4BB9-A243-7611B0FF43D8}" type="presParOf" srcId="{5F70EC70-64BB-4DD2-B0EC-31D41F7591A3}" destId="{5988ED23-194C-42E1-88AB-8E72A53BDC23}" srcOrd="1" destOrd="0" presId="urn:microsoft.com/office/officeart/2005/8/layout/orgChart1"/>
    <dgm:cxn modelId="{6492C467-7345-49DC-8095-BE071A523E28}" type="presParOf" srcId="{08BDD783-C5F3-4CB7-BB56-E729433DE263}" destId="{F8F28EB4-408C-45EE-8233-336763641D69}" srcOrd="1" destOrd="0" presId="urn:microsoft.com/office/officeart/2005/8/layout/orgChart1"/>
    <dgm:cxn modelId="{CB4B4A7F-B4DB-4D29-9DD5-059459DDCBBE}" type="presParOf" srcId="{08BDD783-C5F3-4CB7-BB56-E729433DE263}" destId="{E76F7B36-D6B2-4275-AEF1-36D762A6E6C9}" srcOrd="2" destOrd="0" presId="urn:microsoft.com/office/officeart/2005/8/layout/orgChart1"/>
    <dgm:cxn modelId="{10D76BF5-4E61-42EC-AAEF-393253F21692}" type="presParOf" srcId="{4C592C92-3156-443C-BB98-9204DFF01F72}" destId="{8C7C57BC-0E68-4E25-9D4A-D3542769DA95}" srcOrd="4" destOrd="0" presId="urn:microsoft.com/office/officeart/2005/8/layout/orgChart1"/>
    <dgm:cxn modelId="{79B3C94F-98E6-4EA6-BAAC-D1A14257F0B2}" type="presParOf" srcId="{4C592C92-3156-443C-BB98-9204DFF01F72}" destId="{6D81E017-68DC-482B-90D5-4DBBAB78FA97}" srcOrd="5" destOrd="0" presId="urn:microsoft.com/office/officeart/2005/8/layout/orgChart1"/>
    <dgm:cxn modelId="{5372211C-874C-40B0-BF78-F701C8908C40}" type="presParOf" srcId="{6D81E017-68DC-482B-90D5-4DBBAB78FA97}" destId="{12D646AF-6E30-4BAD-8CD4-760AFEC82E05}" srcOrd="0" destOrd="0" presId="urn:microsoft.com/office/officeart/2005/8/layout/orgChart1"/>
    <dgm:cxn modelId="{A1C790A1-32AB-4B0F-A0A2-6D31216E7419}" type="presParOf" srcId="{12D646AF-6E30-4BAD-8CD4-760AFEC82E05}" destId="{4140A25E-4F9D-44DB-85AB-432AE99FA579}" srcOrd="0" destOrd="0" presId="urn:microsoft.com/office/officeart/2005/8/layout/orgChart1"/>
    <dgm:cxn modelId="{F702DDD1-4236-4277-ABD7-CA1E5E502078}" type="presParOf" srcId="{12D646AF-6E30-4BAD-8CD4-760AFEC82E05}" destId="{2AB4BF43-9ACD-420F-8CEE-B70EB4712527}" srcOrd="1" destOrd="0" presId="urn:microsoft.com/office/officeart/2005/8/layout/orgChart1"/>
    <dgm:cxn modelId="{492B5E75-761A-43AA-A123-ED5ADC82CCC0}" type="presParOf" srcId="{6D81E017-68DC-482B-90D5-4DBBAB78FA97}" destId="{A1829268-35DF-474E-8AAB-49FA6D7346DF}" srcOrd="1" destOrd="0" presId="urn:microsoft.com/office/officeart/2005/8/layout/orgChart1"/>
    <dgm:cxn modelId="{674BEF7D-94AE-4086-A90B-E225D8E0368C}" type="presParOf" srcId="{6D81E017-68DC-482B-90D5-4DBBAB78FA97}" destId="{0615CE0C-F2F5-475C-8AF9-FB8440C79C62}" srcOrd="2" destOrd="0" presId="urn:microsoft.com/office/officeart/2005/8/layout/orgChart1"/>
    <dgm:cxn modelId="{B1BE96F7-2337-44FA-BD34-76B245EE353D}" type="presParOf" srcId="{E84706B5-084F-4950-8554-35690A57F381}" destId="{3E362709-8DF5-4ED1-BE78-2D67C7F6CD59}" srcOrd="2" destOrd="0" presId="urn:microsoft.com/office/officeart/2005/8/layout/orgChart1"/>
    <dgm:cxn modelId="{6CC3BE2E-6341-4D85-8C50-DB6F4AE9054F}" type="presParOf" srcId="{AD53A4B1-01E7-41E8-9724-31F3910545A4}" destId="{76E33A9D-9480-40FB-A4DF-EE1E2E7E401E}" srcOrd="4" destOrd="0" presId="urn:microsoft.com/office/officeart/2005/8/layout/orgChart1"/>
    <dgm:cxn modelId="{585DBA3C-ACC4-45C1-9FB2-8B105C53EE23}" type="presParOf" srcId="{AD53A4B1-01E7-41E8-9724-31F3910545A4}" destId="{04B8EA4A-11CB-4AF7-85D7-32F9AD439CB7}" srcOrd="5" destOrd="0" presId="urn:microsoft.com/office/officeart/2005/8/layout/orgChart1"/>
    <dgm:cxn modelId="{03078144-71FF-41AF-B2F5-D9170C4727C6}" type="presParOf" srcId="{04B8EA4A-11CB-4AF7-85D7-32F9AD439CB7}" destId="{D50DA092-4409-4311-BEA8-2E2A816EFE92}" srcOrd="0" destOrd="0" presId="urn:microsoft.com/office/officeart/2005/8/layout/orgChart1"/>
    <dgm:cxn modelId="{D9059D2A-13BB-4731-9A4E-33395DE86C02}" type="presParOf" srcId="{D50DA092-4409-4311-BEA8-2E2A816EFE92}" destId="{B4DA07B5-29B3-4442-A69E-055EEC652BE8}" srcOrd="0" destOrd="0" presId="urn:microsoft.com/office/officeart/2005/8/layout/orgChart1"/>
    <dgm:cxn modelId="{B4283941-C237-4A2C-B7F5-0E103A041C53}" type="presParOf" srcId="{D50DA092-4409-4311-BEA8-2E2A816EFE92}" destId="{746FE1B3-37E8-4050-B0B7-5668D5D7D118}" srcOrd="1" destOrd="0" presId="urn:microsoft.com/office/officeart/2005/8/layout/orgChart1"/>
    <dgm:cxn modelId="{2FE68761-EDC8-4060-8254-1CB626B40AE7}" type="presParOf" srcId="{04B8EA4A-11CB-4AF7-85D7-32F9AD439CB7}" destId="{CA531930-87B7-4E2B-AA93-B0ECAA52CC09}" srcOrd="1" destOrd="0" presId="urn:microsoft.com/office/officeart/2005/8/layout/orgChart1"/>
    <dgm:cxn modelId="{CF4BB83F-FE9B-48E2-A8D8-090B5557435A}" type="presParOf" srcId="{CA531930-87B7-4E2B-AA93-B0ECAA52CC09}" destId="{0207D2DC-D98D-48DB-A444-1B3BB3C111EF}" srcOrd="0" destOrd="0" presId="urn:microsoft.com/office/officeart/2005/8/layout/orgChart1"/>
    <dgm:cxn modelId="{3F396A0E-75CE-46FA-BD3C-C0DF6FC54A5D}" type="presParOf" srcId="{CA531930-87B7-4E2B-AA93-B0ECAA52CC09}" destId="{BBE3DE01-9991-4932-A682-9EC9E0F8B3A7}" srcOrd="1" destOrd="0" presId="urn:microsoft.com/office/officeart/2005/8/layout/orgChart1"/>
    <dgm:cxn modelId="{F5AE0C0C-4802-47F6-9498-ADA8C8F80482}" type="presParOf" srcId="{BBE3DE01-9991-4932-A682-9EC9E0F8B3A7}" destId="{5E3199D1-526C-4B6E-923B-A4820FFCC213}" srcOrd="0" destOrd="0" presId="urn:microsoft.com/office/officeart/2005/8/layout/orgChart1"/>
    <dgm:cxn modelId="{0ADAAE34-7EF2-49A2-8901-63D33FCF8D05}" type="presParOf" srcId="{5E3199D1-526C-4B6E-923B-A4820FFCC213}" destId="{B3DA1D68-D7FF-4520-90A3-C4A2EA0D76C0}" srcOrd="0" destOrd="0" presId="urn:microsoft.com/office/officeart/2005/8/layout/orgChart1"/>
    <dgm:cxn modelId="{A9655755-3253-4208-93B4-1CDFA1DCC4D8}" type="presParOf" srcId="{5E3199D1-526C-4B6E-923B-A4820FFCC213}" destId="{D0721C6D-93AC-4B26-927C-A61DADEBA9AA}" srcOrd="1" destOrd="0" presId="urn:microsoft.com/office/officeart/2005/8/layout/orgChart1"/>
    <dgm:cxn modelId="{7FDBC081-3838-498A-A2D4-4CE8D0A14470}" type="presParOf" srcId="{BBE3DE01-9991-4932-A682-9EC9E0F8B3A7}" destId="{0334F3E5-204D-4D93-AC17-5BC4150447BF}" srcOrd="1" destOrd="0" presId="urn:microsoft.com/office/officeart/2005/8/layout/orgChart1"/>
    <dgm:cxn modelId="{D30AE842-4FF6-49E6-AD3B-6BC329FF5B6C}" type="presParOf" srcId="{BBE3DE01-9991-4932-A682-9EC9E0F8B3A7}" destId="{5E7EC9AB-EEE2-4013-9B1F-D917B34504FA}" srcOrd="2" destOrd="0" presId="urn:microsoft.com/office/officeart/2005/8/layout/orgChart1"/>
    <dgm:cxn modelId="{416F0E51-0986-45C6-8061-8F1014C89F0E}" type="presParOf" srcId="{CA531930-87B7-4E2B-AA93-B0ECAA52CC09}" destId="{EDAAD592-AB88-4251-977A-23D417AF9F0E}" srcOrd="2" destOrd="0" presId="urn:microsoft.com/office/officeart/2005/8/layout/orgChart1"/>
    <dgm:cxn modelId="{502127B5-94B7-4F63-8A67-A0E4DC1EA990}" type="presParOf" srcId="{CA531930-87B7-4E2B-AA93-B0ECAA52CC09}" destId="{1A3A2D6A-2A62-4E35-A4D8-D6A8AABA3D80}" srcOrd="3" destOrd="0" presId="urn:microsoft.com/office/officeart/2005/8/layout/orgChart1"/>
    <dgm:cxn modelId="{ABCC9CC4-18CA-4ADE-9C4A-E9A9E2C873AD}" type="presParOf" srcId="{1A3A2D6A-2A62-4E35-A4D8-D6A8AABA3D80}" destId="{552B4967-EF45-40E5-B271-25699085E0C5}" srcOrd="0" destOrd="0" presId="urn:microsoft.com/office/officeart/2005/8/layout/orgChart1"/>
    <dgm:cxn modelId="{47AA393F-8367-4843-A76B-5709448760A0}" type="presParOf" srcId="{552B4967-EF45-40E5-B271-25699085E0C5}" destId="{F734AC47-D381-46DB-B2D4-DC1F52ACEE63}" srcOrd="0" destOrd="0" presId="urn:microsoft.com/office/officeart/2005/8/layout/orgChart1"/>
    <dgm:cxn modelId="{65B051E7-854D-470D-B7E5-560A484CFEAB}" type="presParOf" srcId="{552B4967-EF45-40E5-B271-25699085E0C5}" destId="{6D311FDB-5969-4C7C-819C-7A85F8D1C126}" srcOrd="1" destOrd="0" presId="urn:microsoft.com/office/officeart/2005/8/layout/orgChart1"/>
    <dgm:cxn modelId="{07479368-4727-4D4F-888F-6AE49C4B5942}" type="presParOf" srcId="{1A3A2D6A-2A62-4E35-A4D8-D6A8AABA3D80}" destId="{A3085D37-5876-46A2-87CB-EA55640A6156}" srcOrd="1" destOrd="0" presId="urn:microsoft.com/office/officeart/2005/8/layout/orgChart1"/>
    <dgm:cxn modelId="{1413DF94-3F59-44C2-8A6D-297DC6BD074A}" type="presParOf" srcId="{1A3A2D6A-2A62-4E35-A4D8-D6A8AABA3D80}" destId="{4AA1DDC2-8165-4D78-A713-7772206A1808}" srcOrd="2" destOrd="0" presId="urn:microsoft.com/office/officeart/2005/8/layout/orgChart1"/>
    <dgm:cxn modelId="{2096DAA5-A70E-446D-B4D3-5D260C5AB5DA}" type="presParOf" srcId="{CA531930-87B7-4E2B-AA93-B0ECAA52CC09}" destId="{BC27900B-7779-4F49-8E91-BB9DEB5AF639}" srcOrd="4" destOrd="0" presId="urn:microsoft.com/office/officeart/2005/8/layout/orgChart1"/>
    <dgm:cxn modelId="{ED560A8D-EA99-4EE9-8323-38599E08EF67}" type="presParOf" srcId="{CA531930-87B7-4E2B-AA93-B0ECAA52CC09}" destId="{AF1B54D0-84C2-428D-ABFE-107199165F36}" srcOrd="5" destOrd="0" presId="urn:microsoft.com/office/officeart/2005/8/layout/orgChart1"/>
    <dgm:cxn modelId="{BB7AFBD7-427A-43F7-9B86-8893194A4E73}" type="presParOf" srcId="{AF1B54D0-84C2-428D-ABFE-107199165F36}" destId="{05AA9F74-5A5B-4E28-B112-D3EF95AF89CC}" srcOrd="0" destOrd="0" presId="urn:microsoft.com/office/officeart/2005/8/layout/orgChart1"/>
    <dgm:cxn modelId="{98B6EBF7-D032-42F2-9016-57F175FD05E6}" type="presParOf" srcId="{05AA9F74-5A5B-4E28-B112-D3EF95AF89CC}" destId="{B3891AA4-CED2-4E5D-B835-F39968FF3A2F}" srcOrd="0" destOrd="0" presId="urn:microsoft.com/office/officeart/2005/8/layout/orgChart1"/>
    <dgm:cxn modelId="{43998821-B52B-47A1-B830-A707DE754692}" type="presParOf" srcId="{05AA9F74-5A5B-4E28-B112-D3EF95AF89CC}" destId="{1B24A96F-0D5E-450F-8554-069FEBBBAD7E}" srcOrd="1" destOrd="0" presId="urn:microsoft.com/office/officeart/2005/8/layout/orgChart1"/>
    <dgm:cxn modelId="{A9A0B21A-F4B3-47C5-A686-A33F2AC9D066}" type="presParOf" srcId="{AF1B54D0-84C2-428D-ABFE-107199165F36}" destId="{399DD0F2-0C84-421D-A33D-389F21D439A3}" srcOrd="1" destOrd="0" presId="urn:microsoft.com/office/officeart/2005/8/layout/orgChart1"/>
    <dgm:cxn modelId="{E0A98C26-EFE9-4909-BF38-5A2C04FD40C4}" type="presParOf" srcId="{AF1B54D0-84C2-428D-ABFE-107199165F36}" destId="{6FC6ECD0-AA1A-4CDF-B0FE-73D61D434DB9}" srcOrd="2" destOrd="0" presId="urn:microsoft.com/office/officeart/2005/8/layout/orgChart1"/>
    <dgm:cxn modelId="{767D4269-3CCC-4465-A13A-54071C8041C0}" type="presParOf" srcId="{CA531930-87B7-4E2B-AA93-B0ECAA52CC09}" destId="{D0324BF3-B4B7-4F53-833E-8F23F8DD0C14}" srcOrd="6" destOrd="0" presId="urn:microsoft.com/office/officeart/2005/8/layout/orgChart1"/>
    <dgm:cxn modelId="{D2708B19-5CFC-4A65-8EC2-0BC17EE61AF9}" type="presParOf" srcId="{CA531930-87B7-4E2B-AA93-B0ECAA52CC09}" destId="{094B6573-365F-431B-BEB2-DB27479282EE}" srcOrd="7" destOrd="0" presId="urn:microsoft.com/office/officeart/2005/8/layout/orgChart1"/>
    <dgm:cxn modelId="{4319F7E0-84E2-48AD-AE1F-E71D8A1C8824}" type="presParOf" srcId="{094B6573-365F-431B-BEB2-DB27479282EE}" destId="{E8029A6E-5B8F-4E54-B04E-40390989EDCB}" srcOrd="0" destOrd="0" presId="urn:microsoft.com/office/officeart/2005/8/layout/orgChart1"/>
    <dgm:cxn modelId="{7926D082-DE93-499A-AB10-251F355C8730}" type="presParOf" srcId="{E8029A6E-5B8F-4E54-B04E-40390989EDCB}" destId="{07B3B996-0242-409B-86E6-7054C39B7304}" srcOrd="0" destOrd="0" presId="urn:microsoft.com/office/officeart/2005/8/layout/orgChart1"/>
    <dgm:cxn modelId="{4F4A83B0-CD2F-4FAA-843D-8E4E6CDAAF0F}" type="presParOf" srcId="{E8029A6E-5B8F-4E54-B04E-40390989EDCB}" destId="{A2C40E75-E4B3-4A5B-A7E3-FE0B8B1FD4A1}" srcOrd="1" destOrd="0" presId="urn:microsoft.com/office/officeart/2005/8/layout/orgChart1"/>
    <dgm:cxn modelId="{C125B263-8C78-4577-9C97-B446F36B07E5}" type="presParOf" srcId="{094B6573-365F-431B-BEB2-DB27479282EE}" destId="{BCCB8DCC-ACC6-4D09-B821-47BDEAF6DEFD}" srcOrd="1" destOrd="0" presId="urn:microsoft.com/office/officeart/2005/8/layout/orgChart1"/>
    <dgm:cxn modelId="{0D1E11C6-FF6D-4848-BD25-0D822ADAF0BC}" type="presParOf" srcId="{094B6573-365F-431B-BEB2-DB27479282EE}" destId="{39F85F71-F6BE-44E5-A831-9871329DD136}" srcOrd="2" destOrd="0" presId="urn:microsoft.com/office/officeart/2005/8/layout/orgChart1"/>
    <dgm:cxn modelId="{BFF7C577-3600-4628-9F28-191D8487A6D5}" type="presParOf" srcId="{CA531930-87B7-4E2B-AA93-B0ECAA52CC09}" destId="{2D150FA1-FFAF-4DC9-929D-F57FF2583CF4}" srcOrd="8" destOrd="0" presId="urn:microsoft.com/office/officeart/2005/8/layout/orgChart1"/>
    <dgm:cxn modelId="{8BD13A70-D73F-4DCE-9A13-C80F38517461}" type="presParOf" srcId="{CA531930-87B7-4E2B-AA93-B0ECAA52CC09}" destId="{0BD5762D-1F67-4B9B-B797-BB4DFC510089}" srcOrd="9" destOrd="0" presId="urn:microsoft.com/office/officeart/2005/8/layout/orgChart1"/>
    <dgm:cxn modelId="{14791AAB-95D5-4469-9A8F-C1B5D62F99CD}" type="presParOf" srcId="{0BD5762D-1F67-4B9B-B797-BB4DFC510089}" destId="{82D7387A-C52D-4405-8641-1C553B72F85E}" srcOrd="0" destOrd="0" presId="urn:microsoft.com/office/officeart/2005/8/layout/orgChart1"/>
    <dgm:cxn modelId="{F7663437-93D4-4A1E-9EF7-1D2E0890D2A6}" type="presParOf" srcId="{82D7387A-C52D-4405-8641-1C553B72F85E}" destId="{3424AB88-7D92-4E5F-A5B2-F9958554F485}" srcOrd="0" destOrd="0" presId="urn:microsoft.com/office/officeart/2005/8/layout/orgChart1"/>
    <dgm:cxn modelId="{D6158BA6-9A67-4D35-A56A-59FD6C885031}" type="presParOf" srcId="{82D7387A-C52D-4405-8641-1C553B72F85E}" destId="{E3BBFA01-97CF-40FC-BA2A-0DE0CFC5AD42}" srcOrd="1" destOrd="0" presId="urn:microsoft.com/office/officeart/2005/8/layout/orgChart1"/>
    <dgm:cxn modelId="{D322E734-6AAE-4CD6-87A1-1DFFEB6B8969}" type="presParOf" srcId="{0BD5762D-1F67-4B9B-B797-BB4DFC510089}" destId="{3D1F8B8B-AF15-436C-A339-0FB65E9EEB44}" srcOrd="1" destOrd="0" presId="urn:microsoft.com/office/officeart/2005/8/layout/orgChart1"/>
    <dgm:cxn modelId="{A88996DE-B445-461E-8386-03F29BADF905}" type="presParOf" srcId="{0BD5762D-1F67-4B9B-B797-BB4DFC510089}" destId="{002FD9BA-28D3-46D2-88C8-5D60E2C17B06}" srcOrd="2" destOrd="0" presId="urn:microsoft.com/office/officeart/2005/8/layout/orgChart1"/>
    <dgm:cxn modelId="{3A153611-C729-41FB-A9F2-067F50756C0C}" type="presParOf" srcId="{CA531930-87B7-4E2B-AA93-B0ECAA52CC09}" destId="{3EFF15E5-1005-4CD4-A19E-D44C26A99A45}" srcOrd="10" destOrd="0" presId="urn:microsoft.com/office/officeart/2005/8/layout/orgChart1"/>
    <dgm:cxn modelId="{ADF33051-9FD9-4AA2-854C-5C1A4A9FCA67}" type="presParOf" srcId="{CA531930-87B7-4E2B-AA93-B0ECAA52CC09}" destId="{A64BFF2F-8A62-44A0-96D5-E39D907748B3}" srcOrd="11" destOrd="0" presId="urn:microsoft.com/office/officeart/2005/8/layout/orgChart1"/>
    <dgm:cxn modelId="{D5CE95E4-74E3-4A11-BA32-4AD858D85812}" type="presParOf" srcId="{A64BFF2F-8A62-44A0-96D5-E39D907748B3}" destId="{4AC01007-BA5E-493C-AC0F-FA63F9CA486C}" srcOrd="0" destOrd="0" presId="urn:microsoft.com/office/officeart/2005/8/layout/orgChart1"/>
    <dgm:cxn modelId="{E158ED40-551F-4349-878D-EC8BECFE87BC}" type="presParOf" srcId="{4AC01007-BA5E-493C-AC0F-FA63F9CA486C}" destId="{016B6ADC-C0FE-4D4F-AA35-EA7832A3C2A4}" srcOrd="0" destOrd="0" presId="urn:microsoft.com/office/officeart/2005/8/layout/orgChart1"/>
    <dgm:cxn modelId="{D3435542-2E4D-43D8-B097-798B723323DB}" type="presParOf" srcId="{4AC01007-BA5E-493C-AC0F-FA63F9CA486C}" destId="{11F71650-3E11-4CE9-8D62-08DA18DE7E74}" srcOrd="1" destOrd="0" presId="urn:microsoft.com/office/officeart/2005/8/layout/orgChart1"/>
    <dgm:cxn modelId="{BD2EE30C-6745-4B7F-98CC-2591CC189C15}" type="presParOf" srcId="{A64BFF2F-8A62-44A0-96D5-E39D907748B3}" destId="{E5686F4C-A71B-44D7-AFB0-D31F3AFE0737}" srcOrd="1" destOrd="0" presId="urn:microsoft.com/office/officeart/2005/8/layout/orgChart1"/>
    <dgm:cxn modelId="{8283DBCE-3485-4F7F-B718-FB09EC2F5FD5}" type="presParOf" srcId="{A64BFF2F-8A62-44A0-96D5-E39D907748B3}" destId="{BF230AD8-12BD-4DA6-9B5E-48D3AC2C3685}" srcOrd="2" destOrd="0" presId="urn:microsoft.com/office/officeart/2005/8/layout/orgChart1"/>
    <dgm:cxn modelId="{795949FC-8F07-4E46-B32F-80D968212F71}" type="presParOf" srcId="{04B8EA4A-11CB-4AF7-85D7-32F9AD439CB7}" destId="{E9A486E8-3FB6-41A6-BD46-32EB689AD74B}" srcOrd="2" destOrd="0" presId="urn:microsoft.com/office/officeart/2005/8/layout/orgChart1"/>
    <dgm:cxn modelId="{27CEEFC8-CEF7-4804-B31D-9B2AA5B35413}" type="presParOf" srcId="{AD53A4B1-01E7-41E8-9724-31F3910545A4}" destId="{E176ACEC-BD58-4170-B91A-1AA1D1DF77F0}" srcOrd="6" destOrd="0" presId="urn:microsoft.com/office/officeart/2005/8/layout/orgChart1"/>
    <dgm:cxn modelId="{148F40BC-DB25-4622-BF13-45E4D08006B7}" type="presParOf" srcId="{AD53A4B1-01E7-41E8-9724-31F3910545A4}" destId="{ECD4CC19-881A-44A6-9474-785CC0C059F4}" srcOrd="7" destOrd="0" presId="urn:microsoft.com/office/officeart/2005/8/layout/orgChart1"/>
    <dgm:cxn modelId="{E4ED6127-47B4-4152-AD14-BD7D3932A91E}" type="presParOf" srcId="{ECD4CC19-881A-44A6-9474-785CC0C059F4}" destId="{D3FBA0E9-F095-447B-899D-12FE1ACDB26A}" srcOrd="0" destOrd="0" presId="urn:microsoft.com/office/officeart/2005/8/layout/orgChart1"/>
    <dgm:cxn modelId="{A77409DC-A981-44A0-856C-292F7368969C}" type="presParOf" srcId="{D3FBA0E9-F095-447B-899D-12FE1ACDB26A}" destId="{606E0F95-4779-4D9A-B606-9ABA993A565C}" srcOrd="0" destOrd="0" presId="urn:microsoft.com/office/officeart/2005/8/layout/orgChart1"/>
    <dgm:cxn modelId="{AFA928B5-B87F-41AC-AE5B-0BE0E8AF035A}" type="presParOf" srcId="{D3FBA0E9-F095-447B-899D-12FE1ACDB26A}" destId="{D644AF87-ADF0-487B-AC77-4BAD17472D87}" srcOrd="1" destOrd="0" presId="urn:microsoft.com/office/officeart/2005/8/layout/orgChart1"/>
    <dgm:cxn modelId="{6578C414-91AA-40DD-9F8F-F94FFA4D5D03}" type="presParOf" srcId="{ECD4CC19-881A-44A6-9474-785CC0C059F4}" destId="{E8843230-B658-467E-ABDF-26AE593B8491}" srcOrd="1" destOrd="0" presId="urn:microsoft.com/office/officeart/2005/8/layout/orgChart1"/>
    <dgm:cxn modelId="{977AA8EB-59FA-44CF-8F96-9B3DB32153E9}" type="presParOf" srcId="{ECD4CC19-881A-44A6-9474-785CC0C059F4}" destId="{328AA022-D844-486A-A579-E33311A2ACB8}" srcOrd="2" destOrd="0" presId="urn:microsoft.com/office/officeart/2005/8/layout/orgChart1"/>
    <dgm:cxn modelId="{9D973967-C180-4DA1-9783-801A28437A84}" type="presParOf" srcId="{38ED7B2E-63E5-438D-91CD-EFA6DE9BBF61}" destId="{96DEF822-DC52-4FFC-82DA-389CD5B2965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ACEC-BD58-4170-B91A-1AA1D1DF77F0}">
      <dsp:nvSpPr>
        <dsp:cNvPr id="0" name=""/>
        <dsp:cNvSpPr/>
      </dsp:nvSpPr>
      <dsp:spPr>
        <a:xfrm>
          <a:off x="4302386" y="686352"/>
          <a:ext cx="2643030" cy="191467"/>
        </a:xfrm>
        <a:custGeom>
          <a:avLst/>
          <a:gdLst/>
          <a:ahLst/>
          <a:cxnLst/>
          <a:rect l="0" t="0" r="0" b="0"/>
          <a:pathLst>
            <a:path>
              <a:moveTo>
                <a:pt x="0" y="0"/>
              </a:moveTo>
              <a:lnTo>
                <a:pt x="0" y="97523"/>
              </a:lnTo>
              <a:lnTo>
                <a:pt x="2643030" y="97523"/>
              </a:lnTo>
              <a:lnTo>
                <a:pt x="2643030" y="19146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F15E5-1005-4CD4-A19E-D44C26A99A45}">
      <dsp:nvSpPr>
        <dsp:cNvPr id="0" name=""/>
        <dsp:cNvSpPr/>
      </dsp:nvSpPr>
      <dsp:spPr>
        <a:xfrm>
          <a:off x="4456161" y="1397907"/>
          <a:ext cx="248753" cy="3572310"/>
        </a:xfrm>
        <a:custGeom>
          <a:avLst/>
          <a:gdLst/>
          <a:ahLst/>
          <a:cxnLst/>
          <a:rect l="0" t="0" r="0" b="0"/>
          <a:pathLst>
            <a:path>
              <a:moveTo>
                <a:pt x="0" y="0"/>
              </a:moveTo>
              <a:lnTo>
                <a:pt x="0" y="3572310"/>
              </a:lnTo>
              <a:lnTo>
                <a:pt x="248753" y="357231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50FA1-FFAF-4DC9-929D-F57FF2583CF4}">
      <dsp:nvSpPr>
        <dsp:cNvPr id="0" name=""/>
        <dsp:cNvSpPr/>
      </dsp:nvSpPr>
      <dsp:spPr>
        <a:xfrm>
          <a:off x="4456161" y="1397907"/>
          <a:ext cx="248753" cy="2937064"/>
        </a:xfrm>
        <a:custGeom>
          <a:avLst/>
          <a:gdLst/>
          <a:ahLst/>
          <a:cxnLst/>
          <a:rect l="0" t="0" r="0" b="0"/>
          <a:pathLst>
            <a:path>
              <a:moveTo>
                <a:pt x="0" y="0"/>
              </a:moveTo>
              <a:lnTo>
                <a:pt x="0" y="2937064"/>
              </a:lnTo>
              <a:lnTo>
                <a:pt x="248753" y="293706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24BF3-B4B7-4F53-833E-8F23F8DD0C14}">
      <dsp:nvSpPr>
        <dsp:cNvPr id="0" name=""/>
        <dsp:cNvSpPr/>
      </dsp:nvSpPr>
      <dsp:spPr>
        <a:xfrm>
          <a:off x="4456161" y="1397907"/>
          <a:ext cx="248753" cy="2301818"/>
        </a:xfrm>
        <a:custGeom>
          <a:avLst/>
          <a:gdLst/>
          <a:ahLst/>
          <a:cxnLst/>
          <a:rect l="0" t="0" r="0" b="0"/>
          <a:pathLst>
            <a:path>
              <a:moveTo>
                <a:pt x="0" y="0"/>
              </a:moveTo>
              <a:lnTo>
                <a:pt x="0" y="2301818"/>
              </a:lnTo>
              <a:lnTo>
                <a:pt x="248753" y="230181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27900B-7779-4F49-8E91-BB9DEB5AF639}">
      <dsp:nvSpPr>
        <dsp:cNvPr id="0" name=""/>
        <dsp:cNvSpPr/>
      </dsp:nvSpPr>
      <dsp:spPr>
        <a:xfrm>
          <a:off x="4456161" y="1397907"/>
          <a:ext cx="248753" cy="1666572"/>
        </a:xfrm>
        <a:custGeom>
          <a:avLst/>
          <a:gdLst/>
          <a:ahLst/>
          <a:cxnLst/>
          <a:rect l="0" t="0" r="0" b="0"/>
          <a:pathLst>
            <a:path>
              <a:moveTo>
                <a:pt x="0" y="0"/>
              </a:moveTo>
              <a:lnTo>
                <a:pt x="0" y="1666572"/>
              </a:lnTo>
              <a:lnTo>
                <a:pt x="248753" y="16665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AD592-AB88-4251-977A-23D417AF9F0E}">
      <dsp:nvSpPr>
        <dsp:cNvPr id="0" name=""/>
        <dsp:cNvSpPr/>
      </dsp:nvSpPr>
      <dsp:spPr>
        <a:xfrm>
          <a:off x="4456161" y="1397907"/>
          <a:ext cx="248753" cy="1031326"/>
        </a:xfrm>
        <a:custGeom>
          <a:avLst/>
          <a:gdLst/>
          <a:ahLst/>
          <a:cxnLst/>
          <a:rect l="0" t="0" r="0" b="0"/>
          <a:pathLst>
            <a:path>
              <a:moveTo>
                <a:pt x="0" y="0"/>
              </a:moveTo>
              <a:lnTo>
                <a:pt x="0" y="1031326"/>
              </a:lnTo>
              <a:lnTo>
                <a:pt x="248753" y="103132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7D2DC-D98D-48DB-A444-1B3BB3C111EF}">
      <dsp:nvSpPr>
        <dsp:cNvPr id="0" name=""/>
        <dsp:cNvSpPr/>
      </dsp:nvSpPr>
      <dsp:spPr>
        <a:xfrm>
          <a:off x="4456161" y="1397907"/>
          <a:ext cx="248753" cy="396080"/>
        </a:xfrm>
        <a:custGeom>
          <a:avLst/>
          <a:gdLst/>
          <a:ahLst/>
          <a:cxnLst/>
          <a:rect l="0" t="0" r="0" b="0"/>
          <a:pathLst>
            <a:path>
              <a:moveTo>
                <a:pt x="0" y="0"/>
              </a:moveTo>
              <a:lnTo>
                <a:pt x="0" y="396080"/>
              </a:lnTo>
              <a:lnTo>
                <a:pt x="248753" y="3960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33A9D-9480-40FB-A4DF-EE1E2E7E401E}">
      <dsp:nvSpPr>
        <dsp:cNvPr id="0" name=""/>
        <dsp:cNvSpPr/>
      </dsp:nvSpPr>
      <dsp:spPr>
        <a:xfrm>
          <a:off x="4302386" y="686352"/>
          <a:ext cx="817118" cy="206955"/>
        </a:xfrm>
        <a:custGeom>
          <a:avLst/>
          <a:gdLst/>
          <a:ahLst/>
          <a:cxnLst/>
          <a:rect l="0" t="0" r="0" b="0"/>
          <a:pathLst>
            <a:path>
              <a:moveTo>
                <a:pt x="0" y="0"/>
              </a:moveTo>
              <a:lnTo>
                <a:pt x="0" y="113010"/>
              </a:lnTo>
              <a:lnTo>
                <a:pt x="817118" y="113010"/>
              </a:lnTo>
              <a:lnTo>
                <a:pt x="817118" y="20695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7C57BC-0E68-4E25-9D4A-D3542769DA95}">
      <dsp:nvSpPr>
        <dsp:cNvPr id="0" name=""/>
        <dsp:cNvSpPr/>
      </dsp:nvSpPr>
      <dsp:spPr>
        <a:xfrm>
          <a:off x="2796375" y="1406939"/>
          <a:ext cx="187808" cy="1592664"/>
        </a:xfrm>
        <a:custGeom>
          <a:avLst/>
          <a:gdLst/>
          <a:ahLst/>
          <a:cxnLst/>
          <a:rect l="0" t="0" r="0" b="0"/>
          <a:pathLst>
            <a:path>
              <a:moveTo>
                <a:pt x="0" y="0"/>
              </a:moveTo>
              <a:lnTo>
                <a:pt x="0" y="1592664"/>
              </a:lnTo>
              <a:lnTo>
                <a:pt x="187808" y="159266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06B8EB-44F2-47F3-AF73-B274E07D3437}">
      <dsp:nvSpPr>
        <dsp:cNvPr id="0" name=""/>
        <dsp:cNvSpPr/>
      </dsp:nvSpPr>
      <dsp:spPr>
        <a:xfrm>
          <a:off x="2796375" y="1406939"/>
          <a:ext cx="187808" cy="957418"/>
        </a:xfrm>
        <a:custGeom>
          <a:avLst/>
          <a:gdLst/>
          <a:ahLst/>
          <a:cxnLst/>
          <a:rect l="0" t="0" r="0" b="0"/>
          <a:pathLst>
            <a:path>
              <a:moveTo>
                <a:pt x="0" y="0"/>
              </a:moveTo>
              <a:lnTo>
                <a:pt x="0" y="957418"/>
              </a:lnTo>
              <a:lnTo>
                <a:pt x="187808" y="95741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33A23-B9E7-4732-917C-5D66B726362F}">
      <dsp:nvSpPr>
        <dsp:cNvPr id="0" name=""/>
        <dsp:cNvSpPr/>
      </dsp:nvSpPr>
      <dsp:spPr>
        <a:xfrm>
          <a:off x="2796375" y="1406939"/>
          <a:ext cx="187808" cy="358171"/>
        </a:xfrm>
        <a:custGeom>
          <a:avLst/>
          <a:gdLst/>
          <a:ahLst/>
          <a:cxnLst/>
          <a:rect l="0" t="0" r="0" b="0"/>
          <a:pathLst>
            <a:path>
              <a:moveTo>
                <a:pt x="0" y="0"/>
              </a:moveTo>
              <a:lnTo>
                <a:pt x="0" y="358171"/>
              </a:lnTo>
              <a:lnTo>
                <a:pt x="187808" y="35817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6BAA9-2B9D-4F2A-B565-A2DCB6505964}">
      <dsp:nvSpPr>
        <dsp:cNvPr id="0" name=""/>
        <dsp:cNvSpPr/>
      </dsp:nvSpPr>
      <dsp:spPr>
        <a:xfrm>
          <a:off x="3392776" y="686352"/>
          <a:ext cx="909609" cy="239840"/>
        </a:xfrm>
        <a:custGeom>
          <a:avLst/>
          <a:gdLst/>
          <a:ahLst/>
          <a:cxnLst/>
          <a:rect l="0" t="0" r="0" b="0"/>
          <a:pathLst>
            <a:path>
              <a:moveTo>
                <a:pt x="909609" y="0"/>
              </a:moveTo>
              <a:lnTo>
                <a:pt x="909609" y="145895"/>
              </a:lnTo>
              <a:lnTo>
                <a:pt x="0" y="145895"/>
              </a:lnTo>
              <a:lnTo>
                <a:pt x="0" y="2398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B6368-5A8B-4732-8055-E965E07397C0}">
      <dsp:nvSpPr>
        <dsp:cNvPr id="0" name=""/>
        <dsp:cNvSpPr/>
      </dsp:nvSpPr>
      <dsp:spPr>
        <a:xfrm>
          <a:off x="1117482" y="1406939"/>
          <a:ext cx="187808" cy="1633687"/>
        </a:xfrm>
        <a:custGeom>
          <a:avLst/>
          <a:gdLst/>
          <a:ahLst/>
          <a:cxnLst/>
          <a:rect l="0" t="0" r="0" b="0"/>
          <a:pathLst>
            <a:path>
              <a:moveTo>
                <a:pt x="0" y="0"/>
              </a:moveTo>
              <a:lnTo>
                <a:pt x="0" y="1633687"/>
              </a:lnTo>
              <a:lnTo>
                <a:pt x="187808" y="163368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06763-7CD0-41E0-8047-44C9999C84AA}">
      <dsp:nvSpPr>
        <dsp:cNvPr id="0" name=""/>
        <dsp:cNvSpPr/>
      </dsp:nvSpPr>
      <dsp:spPr>
        <a:xfrm>
          <a:off x="1117482" y="1406939"/>
          <a:ext cx="187808" cy="998441"/>
        </a:xfrm>
        <a:custGeom>
          <a:avLst/>
          <a:gdLst/>
          <a:ahLst/>
          <a:cxnLst/>
          <a:rect l="0" t="0" r="0" b="0"/>
          <a:pathLst>
            <a:path>
              <a:moveTo>
                <a:pt x="0" y="0"/>
              </a:moveTo>
              <a:lnTo>
                <a:pt x="0" y="998441"/>
              </a:lnTo>
              <a:lnTo>
                <a:pt x="187808" y="9984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A5B176-3147-4D45-9EF8-CF91B612166F}">
      <dsp:nvSpPr>
        <dsp:cNvPr id="0" name=""/>
        <dsp:cNvSpPr/>
      </dsp:nvSpPr>
      <dsp:spPr>
        <a:xfrm>
          <a:off x="1117482" y="1406939"/>
          <a:ext cx="187808" cy="378682"/>
        </a:xfrm>
        <a:custGeom>
          <a:avLst/>
          <a:gdLst/>
          <a:ahLst/>
          <a:cxnLst/>
          <a:rect l="0" t="0" r="0" b="0"/>
          <a:pathLst>
            <a:path>
              <a:moveTo>
                <a:pt x="0" y="0"/>
              </a:moveTo>
              <a:lnTo>
                <a:pt x="0" y="378682"/>
              </a:lnTo>
              <a:lnTo>
                <a:pt x="187808" y="3786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371B5-9FE0-4A41-B872-D27DD755166A}">
      <dsp:nvSpPr>
        <dsp:cNvPr id="0" name=""/>
        <dsp:cNvSpPr/>
      </dsp:nvSpPr>
      <dsp:spPr>
        <a:xfrm>
          <a:off x="1713883" y="686352"/>
          <a:ext cx="2588502" cy="239840"/>
        </a:xfrm>
        <a:custGeom>
          <a:avLst/>
          <a:gdLst/>
          <a:ahLst/>
          <a:cxnLst/>
          <a:rect l="0" t="0" r="0" b="0"/>
          <a:pathLst>
            <a:path>
              <a:moveTo>
                <a:pt x="2588502" y="0"/>
              </a:moveTo>
              <a:lnTo>
                <a:pt x="2588502" y="145895"/>
              </a:lnTo>
              <a:lnTo>
                <a:pt x="0" y="145895"/>
              </a:lnTo>
              <a:lnTo>
                <a:pt x="0" y="2398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C8968-31FF-46A5-BCB3-A2E771257413}">
      <dsp:nvSpPr>
        <dsp:cNvPr id="0" name=""/>
        <dsp:cNvSpPr/>
      </dsp:nvSpPr>
      <dsp:spPr>
        <a:xfrm>
          <a:off x="2604449" y="0"/>
          <a:ext cx="3395873" cy="68635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Chapter 20 – Agile projects</a:t>
          </a:r>
        </a:p>
      </dsp:txBody>
      <dsp:txXfrm>
        <a:off x="2604449" y="0"/>
        <a:ext cx="3395873" cy="686352"/>
      </dsp:txXfrm>
    </dsp:sp>
    <dsp:sp modelId="{C9422C4E-2B02-4D33-A16B-EF7B187ECAB7}">
      <dsp:nvSpPr>
        <dsp:cNvPr id="0" name=""/>
        <dsp:cNvSpPr/>
      </dsp:nvSpPr>
      <dsp:spPr>
        <a:xfrm>
          <a:off x="968382" y="926192"/>
          <a:ext cx="1491003" cy="48074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Waterfall model</a:t>
          </a:r>
        </a:p>
      </dsp:txBody>
      <dsp:txXfrm>
        <a:off x="968382" y="926192"/>
        <a:ext cx="1491003" cy="480747"/>
      </dsp:txXfrm>
    </dsp:sp>
    <dsp:sp modelId="{28A90088-1D74-4647-BC3B-F17F2E584608}">
      <dsp:nvSpPr>
        <dsp:cNvPr id="0" name=""/>
        <dsp:cNvSpPr/>
      </dsp:nvSpPr>
      <dsp:spPr>
        <a:xfrm>
          <a:off x="1305290" y="1561944"/>
          <a:ext cx="894712"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What is waterfall model?</a:t>
          </a:r>
        </a:p>
      </dsp:txBody>
      <dsp:txXfrm>
        <a:off x="1305290" y="1561944"/>
        <a:ext cx="894712" cy="447356"/>
      </dsp:txXfrm>
    </dsp:sp>
    <dsp:sp modelId="{EF3A83E1-5846-4AE9-8B47-6582C37CA326}">
      <dsp:nvSpPr>
        <dsp:cNvPr id="0" name=""/>
        <dsp:cNvSpPr/>
      </dsp:nvSpPr>
      <dsp:spPr>
        <a:xfrm>
          <a:off x="1305290" y="2181702"/>
          <a:ext cx="894712"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Its advantages</a:t>
          </a:r>
        </a:p>
      </dsp:txBody>
      <dsp:txXfrm>
        <a:off x="1305290" y="2181702"/>
        <a:ext cx="894712" cy="447356"/>
      </dsp:txXfrm>
    </dsp:sp>
    <dsp:sp modelId="{A792E48B-E59F-426E-B59E-25883EE0DF31}">
      <dsp:nvSpPr>
        <dsp:cNvPr id="0" name=""/>
        <dsp:cNvSpPr/>
      </dsp:nvSpPr>
      <dsp:spPr>
        <a:xfrm>
          <a:off x="1305290" y="2816949"/>
          <a:ext cx="894712"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Its disadvantages</a:t>
          </a:r>
        </a:p>
      </dsp:txBody>
      <dsp:txXfrm>
        <a:off x="1305290" y="2816949"/>
        <a:ext cx="894712" cy="447356"/>
      </dsp:txXfrm>
    </dsp:sp>
    <dsp:sp modelId="{02B28F85-DE51-42FF-859E-1DD3A478F426}">
      <dsp:nvSpPr>
        <dsp:cNvPr id="0" name=""/>
        <dsp:cNvSpPr/>
      </dsp:nvSpPr>
      <dsp:spPr>
        <a:xfrm>
          <a:off x="2647274" y="926192"/>
          <a:ext cx="1491003" cy="48074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Agile dev. approach</a:t>
          </a:r>
        </a:p>
      </dsp:txBody>
      <dsp:txXfrm>
        <a:off x="2647274" y="926192"/>
        <a:ext cx="1491003" cy="480747"/>
      </dsp:txXfrm>
    </dsp:sp>
    <dsp:sp modelId="{9449DAAE-E410-44C5-A07D-A0445C0B7E6B}">
      <dsp:nvSpPr>
        <dsp:cNvPr id="0" name=""/>
        <dsp:cNvSpPr/>
      </dsp:nvSpPr>
      <dsp:spPr>
        <a:xfrm>
          <a:off x="2984183" y="1561944"/>
          <a:ext cx="1163359" cy="406333"/>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What is agile dev. approach</a:t>
          </a:r>
        </a:p>
      </dsp:txBody>
      <dsp:txXfrm>
        <a:off x="2984183" y="1561944"/>
        <a:ext cx="1163359" cy="406333"/>
      </dsp:txXfrm>
    </dsp:sp>
    <dsp:sp modelId="{83491CF3-E0A8-41F0-8748-5B85D6C90040}">
      <dsp:nvSpPr>
        <dsp:cNvPr id="0" name=""/>
        <dsp:cNvSpPr/>
      </dsp:nvSpPr>
      <dsp:spPr>
        <a:xfrm>
          <a:off x="2984183" y="2140680"/>
          <a:ext cx="1145992"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Its advantages</a:t>
          </a:r>
        </a:p>
      </dsp:txBody>
      <dsp:txXfrm>
        <a:off x="2984183" y="2140680"/>
        <a:ext cx="1145992" cy="447356"/>
      </dsp:txXfrm>
    </dsp:sp>
    <dsp:sp modelId="{4140A25E-4F9D-44DB-85AB-432AE99FA579}">
      <dsp:nvSpPr>
        <dsp:cNvPr id="0" name=""/>
        <dsp:cNvSpPr/>
      </dsp:nvSpPr>
      <dsp:spPr>
        <a:xfrm>
          <a:off x="2984183" y="2775926"/>
          <a:ext cx="1145992"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Its disadvantages</a:t>
          </a:r>
        </a:p>
      </dsp:txBody>
      <dsp:txXfrm>
        <a:off x="2984183" y="2775926"/>
        <a:ext cx="1145992" cy="447356"/>
      </dsp:txXfrm>
    </dsp:sp>
    <dsp:sp modelId="{B4DA07B5-29B3-4442-A69E-055EEC652BE8}">
      <dsp:nvSpPr>
        <dsp:cNvPr id="0" name=""/>
        <dsp:cNvSpPr/>
      </dsp:nvSpPr>
      <dsp:spPr>
        <a:xfrm>
          <a:off x="4290325" y="893307"/>
          <a:ext cx="1658359" cy="50460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Essential aspects of agile dev. approach</a:t>
          </a:r>
        </a:p>
      </dsp:txBody>
      <dsp:txXfrm>
        <a:off x="4290325" y="893307"/>
        <a:ext cx="1658359" cy="504600"/>
      </dsp:txXfrm>
    </dsp:sp>
    <dsp:sp modelId="{B3DA1D68-D7FF-4520-90A3-C4A2EA0D76C0}">
      <dsp:nvSpPr>
        <dsp:cNvPr id="0" name=""/>
        <dsp:cNvSpPr/>
      </dsp:nvSpPr>
      <dsp:spPr>
        <a:xfrm>
          <a:off x="4704915" y="1570309"/>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Customer involvement</a:t>
          </a:r>
        </a:p>
      </dsp:txBody>
      <dsp:txXfrm>
        <a:off x="4704915" y="1570309"/>
        <a:ext cx="1285120" cy="447356"/>
      </dsp:txXfrm>
    </dsp:sp>
    <dsp:sp modelId="{F734AC47-D381-46DB-B2D4-DC1F52ACEE63}">
      <dsp:nvSpPr>
        <dsp:cNvPr id="0" name=""/>
        <dsp:cNvSpPr/>
      </dsp:nvSpPr>
      <dsp:spPr>
        <a:xfrm>
          <a:off x="4704915" y="2205555"/>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Documentation detail</a:t>
          </a:r>
        </a:p>
      </dsp:txBody>
      <dsp:txXfrm>
        <a:off x="4704915" y="2205555"/>
        <a:ext cx="1285120" cy="447356"/>
      </dsp:txXfrm>
    </dsp:sp>
    <dsp:sp modelId="{B3891AA4-CED2-4E5D-B835-F39968FF3A2F}">
      <dsp:nvSpPr>
        <dsp:cNvPr id="0" name=""/>
        <dsp:cNvSpPr/>
      </dsp:nvSpPr>
      <dsp:spPr>
        <a:xfrm>
          <a:off x="4704915" y="2840802"/>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The backlog and prioritization</a:t>
          </a:r>
          <a:endParaRPr lang="en-US" sz="1200" kern="1200" dirty="0"/>
        </a:p>
      </dsp:txBody>
      <dsp:txXfrm>
        <a:off x="4704915" y="2840802"/>
        <a:ext cx="1285120" cy="447356"/>
      </dsp:txXfrm>
    </dsp:sp>
    <dsp:sp modelId="{07B3B996-0242-409B-86E6-7054C39B7304}">
      <dsp:nvSpPr>
        <dsp:cNvPr id="0" name=""/>
        <dsp:cNvSpPr/>
      </dsp:nvSpPr>
      <dsp:spPr>
        <a:xfrm>
          <a:off x="4704915" y="3476048"/>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Timing</a:t>
          </a:r>
          <a:endParaRPr lang="en-US" sz="1200" kern="1200" dirty="0"/>
        </a:p>
      </dsp:txBody>
      <dsp:txXfrm>
        <a:off x="4704915" y="3476048"/>
        <a:ext cx="1285120" cy="447356"/>
      </dsp:txXfrm>
    </dsp:sp>
    <dsp:sp modelId="{3424AB88-7D92-4E5F-A5B2-F9958554F485}">
      <dsp:nvSpPr>
        <dsp:cNvPr id="0" name=""/>
        <dsp:cNvSpPr/>
      </dsp:nvSpPr>
      <dsp:spPr>
        <a:xfrm>
          <a:off x="4704915" y="4111294"/>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Epics, user stories, and features</a:t>
          </a:r>
          <a:endParaRPr lang="en-US" sz="1200" kern="1200" dirty="0"/>
        </a:p>
      </dsp:txBody>
      <dsp:txXfrm>
        <a:off x="4704915" y="4111294"/>
        <a:ext cx="1285120" cy="447356"/>
      </dsp:txXfrm>
    </dsp:sp>
    <dsp:sp modelId="{016B6ADC-C0FE-4D4F-AA35-EA7832A3C2A4}">
      <dsp:nvSpPr>
        <dsp:cNvPr id="0" name=""/>
        <dsp:cNvSpPr/>
      </dsp:nvSpPr>
      <dsp:spPr>
        <a:xfrm>
          <a:off x="4704915" y="4746540"/>
          <a:ext cx="1285120" cy="44735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Expect change</a:t>
          </a:r>
          <a:endParaRPr lang="en-US" sz="1200" kern="1200" dirty="0"/>
        </a:p>
      </dsp:txBody>
      <dsp:txXfrm>
        <a:off x="4704915" y="4746540"/>
        <a:ext cx="1285120" cy="447356"/>
      </dsp:txXfrm>
    </dsp:sp>
    <dsp:sp modelId="{606E0F95-4779-4D9A-B606-9ABA993A565C}">
      <dsp:nvSpPr>
        <dsp:cNvPr id="0" name=""/>
        <dsp:cNvSpPr/>
      </dsp:nvSpPr>
      <dsp:spPr>
        <a:xfrm>
          <a:off x="6136574" y="877820"/>
          <a:ext cx="1617685" cy="55554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Transitioning to agile: Now what?</a:t>
          </a:r>
        </a:p>
      </dsp:txBody>
      <dsp:txXfrm>
        <a:off x="6136574" y="877820"/>
        <a:ext cx="1617685" cy="55554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7E6C1-62C8-4B50-A9EC-7A12F754E049}" type="datetimeFigureOut">
              <a:rPr lang="en-US" smtClean="0"/>
              <a:t>6/17/2025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8E87D-860B-4D07-AA9C-845386AB8A4E}" type="slidenum">
              <a:rPr lang="en-US" smtClean="0"/>
              <a:t>‹#›</a:t>
            </a:fld>
            <a:endParaRPr lang="en-US"/>
          </a:p>
        </p:txBody>
      </p:sp>
    </p:spTree>
    <p:extLst>
      <p:ext uri="{BB962C8B-B14F-4D97-AF65-F5344CB8AC3E}">
        <p14:creationId xmlns:p14="http://schemas.microsoft.com/office/powerpoint/2010/main" val="91706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15</a:t>
            </a:fld>
            <a:endParaRPr lang="en-US"/>
          </a:p>
        </p:txBody>
      </p:sp>
    </p:spTree>
    <p:extLst>
      <p:ext uri="{BB962C8B-B14F-4D97-AF65-F5344CB8AC3E}">
        <p14:creationId xmlns:p14="http://schemas.microsoft.com/office/powerpoint/2010/main" val="192081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pay-off (n): chi </a:t>
            </a:r>
            <a:r>
              <a:rPr lang="en-US" dirty="0" err="1"/>
              <a:t>trả</a:t>
            </a:r>
            <a:endParaRPr lang="en-US" dirty="0"/>
          </a:p>
        </p:txBody>
      </p:sp>
      <p:sp>
        <p:nvSpPr>
          <p:cNvPr id="4" name="Slide Number Placeholder 3"/>
          <p:cNvSpPr>
            <a:spLocks noGrp="1"/>
          </p:cNvSpPr>
          <p:nvPr>
            <p:ph type="sldNum" sz="quarter" idx="10"/>
          </p:nvPr>
        </p:nvSpPr>
        <p:spPr/>
        <p:txBody>
          <a:bodyPr/>
          <a:lstStyle/>
          <a:p>
            <a:fld id="{EDD28F83-BFBF-48E5-9812-FA471493D536}" type="slidenum">
              <a:rPr lang="en-US" smtClean="0"/>
              <a:t>20</a:t>
            </a:fld>
            <a:endParaRPr lang="en-US"/>
          </a:p>
        </p:txBody>
      </p:sp>
    </p:spTree>
    <p:extLst>
      <p:ext uri="{BB962C8B-B14F-4D97-AF65-F5344CB8AC3E}">
        <p14:creationId xmlns:p14="http://schemas.microsoft.com/office/powerpoint/2010/main" val="3945373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9144000" cy="6477000"/>
          </a:xfrm>
          <a:prstGeom prst="rect">
            <a:avLst/>
          </a:prstGeom>
        </p:spPr>
      </p:pic>
      <p:sp>
        <p:nvSpPr>
          <p:cNvPr id="3" name="Subtitle 2"/>
          <p:cNvSpPr>
            <a:spLocks noGrp="1"/>
          </p:cNvSpPr>
          <p:nvPr>
            <p:ph type="subTitle" idx="1"/>
          </p:nvPr>
        </p:nvSpPr>
        <p:spPr>
          <a:xfrm>
            <a:off x="1371600" y="4343400"/>
            <a:ext cx="6400800" cy="990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7"/>
          <p:cNvSpPr>
            <a:spLocks noGrp="1"/>
          </p:cNvSpPr>
          <p:nvPr>
            <p:ph type="ctrTitle"/>
          </p:nvPr>
        </p:nvSpPr>
        <p:spPr>
          <a:xfrm>
            <a:off x="685800" y="3276600"/>
            <a:ext cx="7772400" cy="1048773"/>
          </a:xfrm>
        </p:spPr>
        <p:txBody>
          <a:bodyPr/>
          <a:lstStyle/>
          <a:p>
            <a:endParaRPr lang="en-US"/>
          </a:p>
        </p:txBody>
      </p:sp>
      <p:sp>
        <p:nvSpPr>
          <p:cNvPr id="2" name="TextBox 1"/>
          <p:cNvSpPr txBox="1"/>
          <p:nvPr userDrawn="1"/>
        </p:nvSpPr>
        <p:spPr>
          <a:xfrm>
            <a:off x="4343400" y="196840"/>
            <a:ext cx="4046685" cy="584775"/>
          </a:xfrm>
          <a:prstGeom prst="rect">
            <a:avLst/>
          </a:prstGeom>
          <a:noFill/>
        </p:spPr>
        <p:txBody>
          <a:bodyPr wrap="none" rtlCol="0">
            <a:spAutoFit/>
          </a:bodyPr>
          <a:lstStyle/>
          <a:p>
            <a:r>
              <a:rPr lang="en-US" sz="3200" b="1" dirty="0">
                <a:solidFill>
                  <a:srgbClr val="0000FF"/>
                </a:solidFill>
                <a:latin typeface="+mn-lt"/>
              </a:rPr>
              <a:t>ĐẠI</a:t>
            </a:r>
            <a:r>
              <a:rPr lang="en-US" sz="3200" b="1" baseline="0" dirty="0">
                <a:solidFill>
                  <a:srgbClr val="0000FF"/>
                </a:solidFill>
                <a:latin typeface="+mn-lt"/>
              </a:rPr>
              <a:t> HỌC FPT CẦN THƠ</a:t>
            </a:r>
            <a:endParaRPr lang="en-US" sz="3200" b="1" dirty="0">
              <a:solidFill>
                <a:srgbClr val="0000FF"/>
              </a:solidFill>
              <a:latin typeface="+mn-lt"/>
            </a:endParaRPr>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17025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2"/>
              </a:buBlip>
              <a:defRPr sz="2800">
                <a:solidFill>
                  <a:schemeClr val="tx1"/>
                </a:solidFill>
                <a:latin typeface="+mn-lt"/>
                <a:cs typeface="Tahoma" pitchFamily="34" charset="0"/>
              </a:defRPr>
            </a:lvl1pPr>
            <a:lvl2pPr>
              <a:buFontTx/>
              <a:buBlip>
                <a:blip r:embed="rId3"/>
              </a:buBlip>
              <a:defRPr sz="2400">
                <a:solidFill>
                  <a:schemeClr val="tx1"/>
                </a:solidFill>
                <a:latin typeface="+mn-lt"/>
                <a:cs typeface="Tahoma" pitchFamily="34" charset="0"/>
              </a:defRPr>
            </a:lvl2pPr>
            <a:lvl3pPr>
              <a:buFontTx/>
              <a:buBlip>
                <a:blip r:embed="rId4"/>
              </a:buBlip>
              <a:defRPr sz="2000">
                <a:solidFill>
                  <a:schemeClr val="tx1"/>
                </a:solidFill>
                <a:latin typeface="+mn-lt"/>
                <a:cs typeface="Tahoma" pitchFamily="34" charset="0"/>
              </a:defRPr>
            </a:lvl3pPr>
            <a:lvl4pPr>
              <a:defRPr sz="1800">
                <a:solidFill>
                  <a:schemeClr val="tx1"/>
                </a:solidFill>
                <a:latin typeface="+mn-lt"/>
                <a:cs typeface="Tahoma" pitchFamily="34" charset="0"/>
              </a:defRPr>
            </a:lvl4pPr>
            <a:lvl5pPr>
              <a:defRPr sz="1800">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819400" y="27105"/>
            <a:ext cx="6324600" cy="1084146"/>
          </a:xfrm>
        </p:spPr>
        <p:txBody>
          <a:bodyPr/>
          <a:lstStyle>
            <a:lvl1pPr algn="r">
              <a:defRPr sz="3200"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457200" y="6340475"/>
            <a:ext cx="6096000" cy="365125"/>
          </a:xfrm>
        </p:spPr>
        <p:txBody>
          <a:bodyPr/>
          <a:lstStyle>
            <a:lvl1pPr algn="l">
              <a:defRPr dirty="0">
                <a:latin typeface="Tahoma" pitchFamily="34" charset="0"/>
                <a:cs typeface="Tahoma" pitchFamily="34" charset="0"/>
              </a:defRPr>
            </a:lvl1pPr>
          </a:lstStyle>
          <a:p>
            <a:pPr>
              <a:defRPr/>
            </a:pPr>
            <a:r>
              <a:rPr lang="vi-VN" dirty="0"/>
              <a:t> </a:t>
            </a:r>
            <a:endParaRPr lang="en-US" dirty="0"/>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38F81FAE-D748-4BFC-A8B0-D2E750E8899F}" type="slidenum">
              <a:rPr lang="en-US"/>
              <a:pPr>
                <a:defRPr/>
              </a:pPr>
              <a:t>‹#›</a:t>
            </a:fld>
            <a:endParaRPr lang="en-US" dirty="0"/>
          </a:p>
        </p:txBody>
      </p:sp>
      <p:sp>
        <p:nvSpPr>
          <p:cNvPr id="2" name="Rectangle 1"/>
          <p:cNvSpPr/>
          <p:nvPr userDrawn="1"/>
        </p:nvSpPr>
        <p:spPr>
          <a:xfrm>
            <a:off x="76200" y="0"/>
            <a:ext cx="1447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86993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21722" y="19222"/>
            <a:ext cx="6096002" cy="990600"/>
          </a:xfrm>
        </p:spPr>
        <p:txBody>
          <a:bodyPr/>
          <a:lstStyle>
            <a:lvl1pPr algn="r">
              <a:defRPr sz="3200"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800">
                <a:solidFill>
                  <a:schemeClr val="tx1"/>
                </a:solidFill>
                <a:latin typeface="+mn-lt"/>
                <a:cs typeface="Tahoma" pitchFamily="34" charset="0"/>
              </a:defRPr>
            </a:lvl1pPr>
            <a:lvl2pPr>
              <a:defRPr sz="2400">
                <a:solidFill>
                  <a:schemeClr val="tx1"/>
                </a:solidFill>
                <a:latin typeface="+mn-lt"/>
                <a:cs typeface="Tahoma" pitchFamily="34" charset="0"/>
              </a:defRPr>
            </a:lvl2pPr>
            <a:lvl3pPr>
              <a:defRPr sz="2000">
                <a:solidFill>
                  <a:schemeClr val="tx1"/>
                </a:solidFill>
                <a:latin typeface="+mn-lt"/>
                <a:cs typeface="Tahoma" pitchFamily="34" charset="0"/>
              </a:defRPr>
            </a:lvl3pPr>
            <a:lvl4pPr>
              <a:defRPr sz="1800">
                <a:solidFill>
                  <a:schemeClr val="tx1"/>
                </a:solidFill>
                <a:latin typeface="+mn-lt"/>
                <a:cs typeface="Tahoma" pitchFamily="34" charset="0"/>
              </a:defRPr>
            </a:lvl4pPr>
            <a:lvl5pPr>
              <a:defRPr sz="1800">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vi-VN" dirty="0"/>
              <a:t> </a:t>
            </a:r>
            <a:endParaRPr lang="en-US" dirty="0"/>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dirty="0"/>
          </a:p>
        </p:txBody>
      </p:sp>
      <p:sp>
        <p:nvSpPr>
          <p:cNvPr id="10" name="Rectangle 9"/>
          <p:cNvSpPr/>
          <p:nvPr userDrawn="1"/>
        </p:nvSpPr>
        <p:spPr>
          <a:xfrm>
            <a:off x="76200" y="0"/>
            <a:ext cx="1447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652446"/>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43200" y="-1"/>
            <a:ext cx="6400800" cy="1111252"/>
          </a:xfrm>
        </p:spPr>
        <p:txBody>
          <a:bodyPr/>
          <a:lstStyle>
            <a:lvl1pPr algn="r">
              <a:defRPr sz="3200"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800">
                <a:solidFill>
                  <a:schemeClr val="tx1"/>
                </a:solidFill>
                <a:latin typeface="+mn-lt"/>
                <a:cs typeface="Tahoma" pitchFamily="34" charset="0"/>
              </a:defRPr>
            </a:lvl1pPr>
            <a:lvl2pPr>
              <a:defRPr sz="2400">
                <a:solidFill>
                  <a:schemeClr val="tx1"/>
                </a:solidFill>
                <a:latin typeface="+mn-lt"/>
                <a:cs typeface="Tahoma" pitchFamily="34" charset="0"/>
              </a:defRPr>
            </a:lvl2pPr>
            <a:lvl3pPr>
              <a:defRPr sz="2000">
                <a:solidFill>
                  <a:schemeClr val="tx1"/>
                </a:solidFill>
                <a:latin typeface="+mn-lt"/>
                <a:cs typeface="Tahoma" pitchFamily="34" charset="0"/>
              </a:defRPr>
            </a:lvl3pPr>
            <a:lvl4pPr>
              <a:defRPr sz="1800">
                <a:solidFill>
                  <a:schemeClr val="tx1"/>
                </a:solidFill>
                <a:latin typeface="+mn-lt"/>
                <a:cs typeface="Tahoma" pitchFamily="34" charset="0"/>
              </a:defRPr>
            </a:lvl4pPr>
            <a:lvl5pPr>
              <a:defRPr sz="1800">
                <a:solidFill>
                  <a:schemeClr val="tx1"/>
                </a:solidFill>
                <a:latin typeface="+mn-lt"/>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vi-VN" dirty="0"/>
              <a:t> </a:t>
            </a:r>
            <a:endParaRPr lang="en-US" dirty="0"/>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dirty="0"/>
          </a:p>
        </p:txBody>
      </p:sp>
      <p:sp>
        <p:nvSpPr>
          <p:cNvPr id="10" name="Rectangle 9"/>
          <p:cNvSpPr/>
          <p:nvPr userDrawn="1"/>
        </p:nvSpPr>
        <p:spPr>
          <a:xfrm>
            <a:off x="76200" y="0"/>
            <a:ext cx="1447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07818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8" name="Straight Connector 7"/>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906108" y="0"/>
            <a:ext cx="6248402" cy="1066800"/>
          </a:xfrm>
        </p:spPr>
        <p:txBody>
          <a:bodyPr/>
          <a:lstStyle>
            <a:lvl1pPr algn="r">
              <a:defRPr sz="3200"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latin typeface="+mn-lt"/>
                <a:cs typeface="Tahoma" pitchFamily="34" charset="0"/>
              </a:defRPr>
            </a:lvl1pPr>
            <a:lvl2pPr>
              <a:defRPr sz="2000">
                <a:solidFill>
                  <a:schemeClr val="tx1"/>
                </a:solidFill>
                <a:latin typeface="+mn-lt"/>
                <a:cs typeface="Tahoma" pitchFamily="34" charset="0"/>
              </a:defRPr>
            </a:lvl2pPr>
            <a:lvl3pPr>
              <a:defRPr sz="1800">
                <a:solidFill>
                  <a:schemeClr val="tx1"/>
                </a:solidFill>
                <a:latin typeface="+mn-lt"/>
                <a:cs typeface="Tahoma" pitchFamily="34" charset="0"/>
              </a:defRPr>
            </a:lvl3pPr>
            <a:lvl4pPr>
              <a:defRPr sz="1600">
                <a:solidFill>
                  <a:schemeClr val="tx1"/>
                </a:solidFill>
                <a:latin typeface="+mn-lt"/>
                <a:cs typeface="Tahoma" pitchFamily="34" charset="0"/>
              </a:defRPr>
            </a:lvl4pPr>
            <a:lvl5pPr>
              <a:defRPr sz="1600">
                <a:solidFill>
                  <a:schemeClr val="tx1"/>
                </a:solidFill>
                <a:latin typeface="+mn-lt"/>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solidFill>
                <a:latin typeface="+mn-lt"/>
                <a:cs typeface="Tahoma" pitchFamily="34" charset="0"/>
              </a:defRPr>
            </a:lvl1pPr>
            <a:lvl2pPr>
              <a:defRPr sz="2000">
                <a:solidFill>
                  <a:schemeClr val="tx1"/>
                </a:solidFill>
                <a:latin typeface="+mn-lt"/>
                <a:cs typeface="Tahoma" pitchFamily="34" charset="0"/>
              </a:defRPr>
            </a:lvl2pPr>
            <a:lvl3pPr>
              <a:defRPr sz="1800">
                <a:solidFill>
                  <a:schemeClr val="tx1"/>
                </a:solidFill>
                <a:latin typeface="+mn-lt"/>
                <a:cs typeface="Tahoma" pitchFamily="34" charset="0"/>
              </a:defRPr>
            </a:lvl3pPr>
            <a:lvl4pPr>
              <a:defRPr sz="1600">
                <a:solidFill>
                  <a:schemeClr val="tx1"/>
                </a:solidFill>
                <a:latin typeface="+mn-lt"/>
                <a:cs typeface="Tahoma" pitchFamily="34" charset="0"/>
              </a:defRPr>
            </a:lvl4pPr>
            <a:lvl5pPr>
              <a:defRPr sz="1600">
                <a:solidFill>
                  <a:schemeClr val="tx1"/>
                </a:solidFill>
                <a:latin typeface="+mn-lt"/>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vi-VN" dirty="0"/>
              <a:t> </a:t>
            </a:r>
            <a:endParaRPr lang="en-US" dirty="0"/>
          </a:p>
        </p:txBody>
      </p:sp>
      <p:sp>
        <p:nvSpPr>
          <p:cNvPr id="10"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dirty="0"/>
          </a:p>
        </p:txBody>
      </p:sp>
      <p:sp>
        <p:nvSpPr>
          <p:cNvPr id="13" name="Rectangle 12"/>
          <p:cNvSpPr/>
          <p:nvPr userDrawn="1"/>
        </p:nvSpPr>
        <p:spPr>
          <a:xfrm>
            <a:off x="76200" y="0"/>
            <a:ext cx="1447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1420702"/>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gif"/><Relationship Id="rId4" Type="http://schemas.openxmlformats.org/officeDocument/2006/relationships/slideLayout" Target="../slideLayouts/slideLayout4.xml"/><Relationship Id="rId9"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59370" y="0"/>
            <a:ext cx="658463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228600" y="1143000"/>
            <a:ext cx="86868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vi-VN" dirty="0"/>
              <a:t>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dirty="0"/>
          </a:p>
        </p:txBody>
      </p:sp>
      <p:pic>
        <p:nvPicPr>
          <p:cNvPr id="7"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19222"/>
            <a:ext cx="2559370" cy="7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userDrawn="1"/>
        </p:nvCxnSpPr>
        <p:spPr>
          <a:xfrm>
            <a:off x="0" y="10668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5936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transition>
    <p:split orient="vert"/>
  </p:transition>
  <p:hf hdr="0" dt="0"/>
  <p:txStyles>
    <p:titleStyle>
      <a:lvl1pPr algn="r" rtl="0" eaLnBrk="0" fontAlgn="base" hangingPunct="0">
        <a:spcBef>
          <a:spcPct val="0"/>
        </a:spcBef>
        <a:spcAft>
          <a:spcPct val="0"/>
        </a:spcAft>
        <a:defRPr sz="3200" b="1" kern="1200">
          <a:solidFill>
            <a:srgbClr val="0000FF"/>
          </a:solidFill>
          <a:latin typeface="+mn-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just" rtl="0" eaLnBrk="0" fontAlgn="base" hangingPunct="0">
        <a:spcBef>
          <a:spcPct val="20000"/>
        </a:spcBef>
        <a:spcAft>
          <a:spcPct val="0"/>
        </a:spcAft>
        <a:buBlip>
          <a:blip r:embed="rId8"/>
        </a:buBlip>
        <a:defRPr sz="3200" kern="1200">
          <a:solidFill>
            <a:schemeClr val="tx1"/>
          </a:solidFill>
          <a:latin typeface="+mn-lt"/>
          <a:ea typeface="+mn-ea"/>
          <a:cs typeface="Tahoma" pitchFamily="34" charset="0"/>
        </a:defRPr>
      </a:lvl1pPr>
      <a:lvl2pPr marL="742950" indent="-285750" algn="just" rtl="0" eaLnBrk="0" fontAlgn="base" hangingPunct="0">
        <a:spcBef>
          <a:spcPct val="20000"/>
        </a:spcBef>
        <a:spcAft>
          <a:spcPct val="0"/>
        </a:spcAft>
        <a:buBlip>
          <a:blip r:embed="rId9"/>
        </a:buBlip>
        <a:defRPr sz="2800" kern="1200">
          <a:solidFill>
            <a:schemeClr val="tx1">
              <a:lumMod val="95000"/>
              <a:lumOff val="5000"/>
            </a:schemeClr>
          </a:solidFill>
          <a:latin typeface="+mn-lt"/>
          <a:ea typeface="+mn-ea"/>
          <a:cs typeface="Tahoma" pitchFamily="34" charset="0"/>
        </a:defRPr>
      </a:lvl2pPr>
      <a:lvl3pPr marL="1143000" indent="-228600" algn="just" rtl="0" eaLnBrk="0" fontAlgn="base" hangingPunct="0">
        <a:spcBef>
          <a:spcPct val="20000"/>
        </a:spcBef>
        <a:spcAft>
          <a:spcPct val="0"/>
        </a:spcAft>
        <a:buBlip>
          <a:blip r:embed="rId10"/>
        </a:buBlip>
        <a:defRPr sz="2400" kern="1200">
          <a:solidFill>
            <a:schemeClr val="tx1">
              <a:lumMod val="95000"/>
              <a:lumOff val="5000"/>
            </a:schemeClr>
          </a:solidFill>
          <a:latin typeface="+mn-lt"/>
          <a:ea typeface="+mn-ea"/>
          <a:cs typeface="Tahoma" pitchFamily="34" charset="0"/>
        </a:defRPr>
      </a:lvl3pPr>
      <a:lvl4pPr marL="1600200" indent="-228600" algn="just"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just"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120" y="4115125"/>
            <a:ext cx="7418152" cy="1815152"/>
          </a:xfrm>
        </p:spPr>
        <p:txBody>
          <a:bodyPr>
            <a:normAutofit/>
          </a:bodyPr>
          <a:lstStyle/>
          <a:p>
            <a:r>
              <a:rPr lang="en-US" sz="2400" dirty="0"/>
              <a:t>CHAPTER 20 </a:t>
            </a:r>
            <a:br>
              <a:rPr lang="en-US" dirty="0"/>
            </a:br>
            <a:br>
              <a:rPr lang="en-US" dirty="0"/>
            </a:br>
            <a:r>
              <a:rPr lang="en-US" sz="4000" dirty="0"/>
              <a:t>Agile projects </a:t>
            </a:r>
          </a:p>
        </p:txBody>
      </p:sp>
    </p:spTree>
    <p:extLst>
      <p:ext uri="{BB962C8B-B14F-4D97-AF65-F5344CB8AC3E}">
        <p14:creationId xmlns:p14="http://schemas.microsoft.com/office/powerpoint/2010/main" val="2508789728"/>
      </p:ext>
    </p:extLst>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197475"/>
          </a:xfrm>
        </p:spPr>
        <p:txBody>
          <a:bodyPr>
            <a:normAutofit fontScale="92500" lnSpcReduction="20000"/>
          </a:bodyPr>
          <a:lstStyle/>
          <a:p>
            <a:r>
              <a:rPr lang="en-US" dirty="0"/>
              <a:t>The backlog and prioritization:</a:t>
            </a:r>
          </a:p>
          <a:p>
            <a:pPr lvl="1"/>
            <a:r>
              <a:rPr lang="en-US" dirty="0"/>
              <a:t>The </a:t>
            </a:r>
            <a:r>
              <a:rPr lang="en-US" i="1" dirty="0">
                <a:solidFill>
                  <a:srgbClr val="FF0000"/>
                </a:solidFill>
              </a:rPr>
              <a:t>product backlog </a:t>
            </a:r>
            <a:r>
              <a:rPr lang="en-US" dirty="0"/>
              <a:t>on an agile project contains a list of requests for work that the team might perform (IIBA 2013). Product backlogs typically are composed of user stories to be built, and defects to be corrected. Each project should maintain only one backlog (Cohn 2010). </a:t>
            </a:r>
          </a:p>
          <a:p>
            <a:pPr lvl="1"/>
            <a:r>
              <a:rPr lang="en-US" i="1" dirty="0">
                <a:solidFill>
                  <a:srgbClr val="FF0000"/>
                </a:solidFill>
              </a:rPr>
              <a:t>Prioritization</a:t>
            </a:r>
            <a:r>
              <a:rPr lang="en-US" dirty="0"/>
              <a:t> of the backlog is an ongoing activity to select which work items go into upcoming </a:t>
            </a:r>
            <a:r>
              <a:rPr lang="en-US" sz="1600" dirty="0"/>
              <a:t>(</a:t>
            </a:r>
            <a:r>
              <a:rPr lang="en-US" sz="1600" dirty="0" err="1"/>
              <a:t>sắp</a:t>
            </a:r>
            <a:r>
              <a:rPr lang="en-US" sz="1600" dirty="0"/>
              <a:t> </a:t>
            </a:r>
            <a:r>
              <a:rPr lang="en-US" sz="1600" dirty="0" err="1"/>
              <a:t>tới</a:t>
            </a:r>
            <a:r>
              <a:rPr lang="en-US" sz="1600" dirty="0"/>
              <a:t>)</a:t>
            </a:r>
            <a:r>
              <a:rPr lang="en-US" dirty="0"/>
              <a:t> iterations and which items are discarded </a:t>
            </a:r>
            <a:r>
              <a:rPr lang="en-US" sz="1600" dirty="0"/>
              <a:t>(</a:t>
            </a:r>
            <a:r>
              <a:rPr lang="en-US" sz="1600" dirty="0" err="1"/>
              <a:t>loại</a:t>
            </a:r>
            <a:r>
              <a:rPr lang="en-US" sz="1600" dirty="0"/>
              <a:t> </a:t>
            </a:r>
            <a:r>
              <a:rPr lang="en-US" sz="1600" dirty="0" err="1"/>
              <a:t>bỏ</a:t>
            </a:r>
            <a:r>
              <a:rPr lang="en-US" sz="1600" dirty="0"/>
              <a:t>) </a:t>
            </a:r>
            <a:r>
              <a:rPr lang="en-US" dirty="0"/>
              <a:t>from the backlog.</a:t>
            </a:r>
          </a:p>
          <a:p>
            <a:r>
              <a:rPr lang="en-US" dirty="0"/>
              <a:t>Timing:</a:t>
            </a:r>
          </a:p>
          <a:p>
            <a:pPr lvl="1"/>
            <a:r>
              <a:rPr lang="en-US" dirty="0"/>
              <a:t>Detailed requirements are not documented all at once at the beginning of an agile project. Instead, high-level requirements, typically in the form of user stories, are elicited to populate </a:t>
            </a:r>
            <a:r>
              <a:rPr lang="en-US" sz="1700" dirty="0"/>
              <a:t>(</a:t>
            </a:r>
            <a:r>
              <a:rPr lang="en-US" sz="1700" dirty="0" err="1"/>
              <a:t>đưa</a:t>
            </a:r>
            <a:r>
              <a:rPr lang="en-US" sz="1700" dirty="0"/>
              <a:t> </a:t>
            </a:r>
            <a:r>
              <a:rPr lang="en-US" sz="1700" dirty="0" err="1"/>
              <a:t>vào</a:t>
            </a:r>
            <a:r>
              <a:rPr lang="en-US" sz="1700" dirty="0"/>
              <a:t>) </a:t>
            </a:r>
            <a:r>
              <a:rPr lang="en-US" dirty="0"/>
              <a:t>a product backlog early in a project for planning and prioritization.</a:t>
            </a:r>
          </a:p>
          <a:p>
            <a:pPr lvl="1"/>
            <a:r>
              <a:rPr lang="en-US" dirty="0"/>
              <a:t>User stories are allocated to specific iterations for implementation, and the details for each story are further clarified during that iteration.</a:t>
            </a:r>
          </a:p>
        </p:txBody>
      </p:sp>
      <p:sp>
        <p:nvSpPr>
          <p:cNvPr id="2" name="Title 1"/>
          <p:cNvSpPr>
            <a:spLocks noGrp="1"/>
          </p:cNvSpPr>
          <p:nvPr>
            <p:ph type="title"/>
          </p:nvPr>
        </p:nvSpPr>
        <p:spPr/>
        <p:txBody>
          <a:bodyPr>
            <a:normAutofit/>
          </a:bodyPr>
          <a:lstStyle/>
          <a:p>
            <a:r>
              <a:rPr lang="en-US" dirty="0"/>
              <a:t>Essential aspects of an agile approach to requirements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10</a:t>
            </a:fld>
            <a:endParaRPr lang="en-US" dirty="0"/>
          </a:p>
        </p:txBody>
      </p:sp>
    </p:spTree>
    <p:extLst>
      <p:ext uri="{BB962C8B-B14F-4D97-AF65-F5344CB8AC3E}">
        <p14:creationId xmlns:p14="http://schemas.microsoft.com/office/powerpoint/2010/main" val="1510962124"/>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2746830"/>
          </a:xfrm>
        </p:spPr>
        <p:txBody>
          <a:bodyPr>
            <a:normAutofit fontScale="85000" lnSpcReduction="20000"/>
          </a:bodyPr>
          <a:lstStyle/>
          <a:p>
            <a:r>
              <a:rPr lang="en-US" dirty="0"/>
              <a:t>Epics, user stories, and features:</a:t>
            </a:r>
          </a:p>
          <a:p>
            <a:pPr lvl="1"/>
            <a:r>
              <a:rPr lang="en-US" dirty="0"/>
              <a:t>User stories are sized so as to be fully implementable in a single iteration.</a:t>
            </a:r>
          </a:p>
          <a:p>
            <a:pPr lvl="1"/>
            <a:r>
              <a:rPr lang="en-US" dirty="0"/>
              <a:t>Mike Cohn (2010) defines an </a:t>
            </a:r>
            <a:r>
              <a:rPr lang="en-US" b="1" i="1" dirty="0">
                <a:solidFill>
                  <a:srgbClr val="003399"/>
                </a:solidFill>
              </a:rPr>
              <a:t>epic</a:t>
            </a:r>
            <a:r>
              <a:rPr lang="en-US" i="1" dirty="0"/>
              <a:t> </a:t>
            </a:r>
            <a:r>
              <a:rPr lang="en-US" sz="1600" i="1" dirty="0"/>
              <a:t>(</a:t>
            </a:r>
            <a:r>
              <a:rPr lang="en-US" sz="1600" i="1" dirty="0" err="1"/>
              <a:t>sử</a:t>
            </a:r>
            <a:r>
              <a:rPr lang="en-US" sz="1600" i="1" dirty="0"/>
              <a:t> thi) </a:t>
            </a:r>
            <a:r>
              <a:rPr lang="en-US" dirty="0"/>
              <a:t>as being a user story that is too large to fully implement in a single iteration. Because epics span iterations, they must be split into sets of smaller stories.</a:t>
            </a:r>
          </a:p>
          <a:p>
            <a:pPr lvl="1"/>
            <a:r>
              <a:rPr lang="en-US" dirty="0"/>
              <a:t>Sometimes epics are large enough that they must be subdivided into multiple epics, each of which is then split into multiple stories until each resulting story can be reliably estimated and then implemented and tested within a single iteration.</a:t>
            </a:r>
          </a:p>
        </p:txBody>
      </p:sp>
      <p:sp>
        <p:nvSpPr>
          <p:cNvPr id="2" name="Title 1"/>
          <p:cNvSpPr>
            <a:spLocks noGrp="1"/>
          </p:cNvSpPr>
          <p:nvPr>
            <p:ph type="title"/>
          </p:nvPr>
        </p:nvSpPr>
        <p:spPr/>
        <p:txBody>
          <a:bodyPr>
            <a:normAutofit/>
          </a:bodyPr>
          <a:lstStyle/>
          <a:p>
            <a:r>
              <a:rPr lang="en-US" dirty="0"/>
              <a:t>Essential aspects of an agile approach to requirements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11</a:t>
            </a:fld>
            <a:endParaRPr lang="en-US" dirty="0"/>
          </a:p>
        </p:txBody>
      </p:sp>
      <p:pic>
        <p:nvPicPr>
          <p:cNvPr id="6" name="Picture 5"/>
          <p:cNvPicPr>
            <a:picLocks noChangeAspect="1"/>
          </p:cNvPicPr>
          <p:nvPr/>
        </p:nvPicPr>
        <p:blipFill>
          <a:blip r:embed="rId2"/>
          <a:stretch>
            <a:fillRect/>
          </a:stretch>
        </p:blipFill>
        <p:spPr>
          <a:xfrm>
            <a:off x="3744686" y="3657094"/>
            <a:ext cx="5399314" cy="2683381"/>
          </a:xfrm>
          <a:prstGeom prst="rect">
            <a:avLst/>
          </a:prstGeom>
        </p:spPr>
      </p:pic>
      <p:sp>
        <p:nvSpPr>
          <p:cNvPr id="7" name="Content Placeholder 2"/>
          <p:cNvSpPr txBox="1">
            <a:spLocks/>
          </p:cNvSpPr>
          <p:nvPr/>
        </p:nvSpPr>
        <p:spPr bwMode="auto">
          <a:xfrm>
            <a:off x="228600" y="3657094"/>
            <a:ext cx="3287486" cy="26833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lvl1pPr marL="342900" indent="-342900" algn="just" rtl="0" eaLnBrk="0" fontAlgn="base" hangingPunct="0">
              <a:spcBef>
                <a:spcPct val="20000"/>
              </a:spcBef>
              <a:spcAft>
                <a:spcPct val="0"/>
              </a:spcAft>
              <a:buFontTx/>
              <a:buBlip>
                <a:blip r:embed="rId3"/>
              </a:buBlip>
              <a:defRPr sz="2800" kern="1200">
                <a:solidFill>
                  <a:schemeClr val="tx1"/>
                </a:solidFill>
                <a:latin typeface="+mn-lt"/>
                <a:ea typeface="+mn-ea"/>
                <a:cs typeface="Tahoma" pitchFamily="34" charset="0"/>
              </a:defRPr>
            </a:lvl1pPr>
            <a:lvl2pPr marL="742950" indent="-285750" algn="just" rtl="0" eaLnBrk="0" fontAlgn="base" hangingPunct="0">
              <a:spcBef>
                <a:spcPct val="20000"/>
              </a:spcBef>
              <a:spcAft>
                <a:spcPct val="0"/>
              </a:spcAft>
              <a:buFontTx/>
              <a:buBlip>
                <a:blip r:embed="rId4"/>
              </a:buBlip>
              <a:defRPr sz="2400" kern="1200">
                <a:solidFill>
                  <a:schemeClr val="tx1"/>
                </a:solidFill>
                <a:latin typeface="+mn-lt"/>
                <a:ea typeface="+mn-ea"/>
                <a:cs typeface="Tahoma" pitchFamily="34" charset="0"/>
              </a:defRPr>
            </a:lvl2pPr>
            <a:lvl3pPr marL="1143000" indent="-228600" algn="just" rtl="0" eaLnBrk="0" fontAlgn="base" hangingPunct="0">
              <a:spcBef>
                <a:spcPct val="20000"/>
              </a:spcBef>
              <a:spcAft>
                <a:spcPct val="0"/>
              </a:spcAft>
              <a:buFontTx/>
              <a:buBlip>
                <a:blip r:embed="rId5"/>
              </a:buBlip>
              <a:defRPr sz="2000" kern="1200">
                <a:solidFill>
                  <a:schemeClr val="tx1"/>
                </a:solidFill>
                <a:latin typeface="+mn-lt"/>
                <a:ea typeface="+mn-ea"/>
                <a:cs typeface="Tahoma" pitchFamily="34" charset="0"/>
              </a:defRPr>
            </a:lvl3pPr>
            <a:lvl4pPr marL="1600200" indent="-228600" algn="just" rtl="0" eaLnBrk="0" fontAlgn="base" hangingPunct="0">
              <a:spcBef>
                <a:spcPct val="20000"/>
              </a:spcBef>
              <a:spcAft>
                <a:spcPct val="0"/>
              </a:spcAft>
              <a:buFont typeface="Arial" charset="0"/>
              <a:buChar char="–"/>
              <a:defRPr sz="1800" kern="1200">
                <a:solidFill>
                  <a:schemeClr val="tx1"/>
                </a:solidFill>
                <a:latin typeface="+mn-lt"/>
                <a:ea typeface="+mn-ea"/>
                <a:cs typeface="Tahoma" pitchFamily="34" charset="0"/>
              </a:defRPr>
            </a:lvl4pPr>
            <a:lvl5pPr marL="2057400" indent="-228600" algn="just" rtl="0" eaLnBrk="0" fontAlgn="base" hangingPunct="0">
              <a:spcBef>
                <a:spcPct val="20000"/>
              </a:spcBef>
              <a:spcAft>
                <a:spcPct val="0"/>
              </a:spcAft>
              <a:buFont typeface="Arial" charset="0"/>
              <a:buChar char="»"/>
              <a:defRPr sz="1800" kern="1200">
                <a:solidFill>
                  <a:schemeClr val="tx1"/>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defTabSz="914400"/>
            <a:r>
              <a:rPr lang="en-US" dirty="0"/>
              <a:t>A feature is a grouping of system capabilities that provides value to a user. In the context of an agile project, features could encompass an individual user story, multiple user stories, an individual epic, or multiple epics. </a:t>
            </a:r>
          </a:p>
        </p:txBody>
      </p:sp>
    </p:spTree>
    <p:extLst>
      <p:ext uri="{BB962C8B-B14F-4D97-AF65-F5344CB8AC3E}">
        <p14:creationId xmlns:p14="http://schemas.microsoft.com/office/powerpoint/2010/main" val="2205573016"/>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197475"/>
          </a:xfrm>
        </p:spPr>
        <p:txBody>
          <a:bodyPr>
            <a:normAutofit fontScale="92500" lnSpcReduction="10000"/>
          </a:bodyPr>
          <a:lstStyle/>
          <a:p>
            <a:r>
              <a:rPr lang="en-US" dirty="0"/>
              <a:t>Expect change:</a:t>
            </a:r>
          </a:p>
          <a:p>
            <a:pPr lvl="1"/>
            <a:r>
              <a:rPr lang="en-US" dirty="0"/>
              <a:t>The biggest adaptation </a:t>
            </a:r>
            <a:r>
              <a:rPr lang="en-US" sz="1600" dirty="0"/>
              <a:t>(</a:t>
            </a:r>
            <a:r>
              <a:rPr lang="en-US" sz="1600" dirty="0" err="1"/>
              <a:t>thích</a:t>
            </a:r>
            <a:r>
              <a:rPr lang="en-US" sz="1600" dirty="0"/>
              <a:t> </a:t>
            </a:r>
            <a:r>
              <a:rPr lang="en-US" sz="1600" dirty="0" err="1"/>
              <a:t>ứng</a:t>
            </a:r>
            <a:r>
              <a:rPr lang="en-US" sz="1600" dirty="0"/>
              <a:t>)</a:t>
            </a:r>
            <a:r>
              <a:rPr lang="en-US" dirty="0"/>
              <a:t> that BAs need to make when a requirement change arises on an agile project is to say not, “Wait, that’s out of scope”, but rather, “Okay, let’s talk about the change.”</a:t>
            </a:r>
          </a:p>
          <a:p>
            <a:pPr lvl="1"/>
            <a:r>
              <a:rPr lang="en-US" dirty="0"/>
              <a:t>This encourages customer collaboration to create or change user stories and prioritize each change request against everything else that’s already in the backlog.</a:t>
            </a:r>
          </a:p>
          <a:p>
            <a:pPr lvl="1"/>
            <a:r>
              <a:rPr lang="en-US" dirty="0"/>
              <a:t>Change also includes removing items from scope. Items can be removed from an iteration’s scope for various reasons, including the following:</a:t>
            </a:r>
          </a:p>
          <a:p>
            <a:pPr lvl="2" algn="l"/>
            <a:r>
              <a:rPr lang="en-US" dirty="0"/>
              <a:t>Implementation issues prevent an item from being completed within the current time frame.</a:t>
            </a:r>
          </a:p>
          <a:p>
            <a:pPr lvl="2" algn="l"/>
            <a:r>
              <a:rPr lang="en-US" dirty="0"/>
              <a:t>Issues discovered by product owners or during testing make the implementation of a particular story unacceptable.</a:t>
            </a:r>
          </a:p>
          <a:p>
            <a:pPr lvl="2" algn="l"/>
            <a:r>
              <a:rPr lang="en-US" dirty="0"/>
              <a:t>Higher-priority items need to replace less important ones that were planned for an iteration.</a:t>
            </a:r>
          </a:p>
          <a:p>
            <a:pPr lvl="1"/>
            <a:endParaRPr lang="en-US" dirty="0"/>
          </a:p>
        </p:txBody>
      </p:sp>
      <p:sp>
        <p:nvSpPr>
          <p:cNvPr id="2" name="Title 1"/>
          <p:cNvSpPr>
            <a:spLocks noGrp="1"/>
          </p:cNvSpPr>
          <p:nvPr>
            <p:ph type="title"/>
          </p:nvPr>
        </p:nvSpPr>
        <p:spPr/>
        <p:txBody>
          <a:bodyPr>
            <a:normAutofit/>
          </a:bodyPr>
          <a:lstStyle/>
          <a:p>
            <a:r>
              <a:rPr lang="en-US" dirty="0"/>
              <a:t>Essential aspects of an agile approach to requirements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12</a:t>
            </a:fld>
            <a:endParaRPr lang="en-US" dirty="0"/>
          </a:p>
        </p:txBody>
      </p:sp>
    </p:spTree>
    <p:extLst>
      <p:ext uri="{BB962C8B-B14F-4D97-AF65-F5344CB8AC3E}">
        <p14:creationId xmlns:p14="http://schemas.microsoft.com/office/powerpoint/2010/main" val="837870263"/>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Adapting requirements practices to agile projects</a:t>
            </a:r>
          </a:p>
        </p:txBody>
      </p:sp>
      <p:pic>
        <p:nvPicPr>
          <p:cNvPr id="4" name="Picture 3"/>
          <p:cNvPicPr>
            <a:picLocks noChangeAspect="1"/>
          </p:cNvPicPr>
          <p:nvPr/>
        </p:nvPicPr>
        <p:blipFill>
          <a:blip r:embed="rId2"/>
          <a:stretch>
            <a:fillRect/>
          </a:stretch>
        </p:blipFill>
        <p:spPr>
          <a:xfrm>
            <a:off x="2148115" y="1278858"/>
            <a:ext cx="6874029" cy="4894010"/>
          </a:xfrm>
          <a:prstGeom prst="rect">
            <a:avLst/>
          </a:prstGeom>
        </p:spPr>
      </p:pic>
      <p:sp>
        <p:nvSpPr>
          <p:cNvPr id="3" name="Footer Placeholder 2"/>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13</a:t>
            </a:fld>
            <a:endParaRPr lang="en-US" dirty="0"/>
          </a:p>
        </p:txBody>
      </p:sp>
      <p:sp>
        <p:nvSpPr>
          <p:cNvPr id="6" name="TextBox 5"/>
          <p:cNvSpPr txBox="1"/>
          <p:nvPr/>
        </p:nvSpPr>
        <p:spPr>
          <a:xfrm>
            <a:off x="181429" y="1727200"/>
            <a:ext cx="1690915" cy="3170099"/>
          </a:xfrm>
          <a:prstGeom prst="rect">
            <a:avLst/>
          </a:prstGeom>
          <a:noFill/>
        </p:spPr>
        <p:txBody>
          <a:bodyPr wrap="square" rtlCol="0">
            <a:spAutoFit/>
          </a:bodyPr>
          <a:lstStyle/>
          <a:p>
            <a:r>
              <a:rPr lang="en-US" sz="2000" i="1" dirty="0"/>
              <a:t>Many other chapters in this book address how to adapt the practices described in the chapter to suit an agile project.</a:t>
            </a:r>
          </a:p>
        </p:txBody>
      </p:sp>
    </p:spTree>
    <p:extLst>
      <p:ext uri="{BB962C8B-B14F-4D97-AF65-F5344CB8AC3E}">
        <p14:creationId xmlns:p14="http://schemas.microsoft.com/office/powerpoint/2010/main" val="3543174763"/>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197475"/>
          </a:xfrm>
        </p:spPr>
        <p:txBody>
          <a:bodyPr>
            <a:normAutofit fontScale="85000" lnSpcReduction="20000"/>
          </a:bodyPr>
          <a:lstStyle/>
          <a:p>
            <a:r>
              <a:rPr lang="en-US" dirty="0"/>
              <a:t>If you’re a business analyst who is new to agile development methods, don’t worry: most of the practices you already use will still apply. After all, both agile and traditional project teams need to understand the requirements for the solutions they build. </a:t>
            </a:r>
          </a:p>
          <a:p>
            <a:r>
              <a:rPr lang="en-US" dirty="0"/>
              <a:t>Following are a few suggestions to help you make the conversion to an agile approach:</a:t>
            </a:r>
          </a:p>
          <a:p>
            <a:pPr lvl="1"/>
            <a:r>
              <a:rPr lang="en-US" dirty="0"/>
              <a:t>Determine what your role is on the team: Everyone has a role in the project, but encourage all team members to focus on the goals of the project, not their individual roles or titles.</a:t>
            </a:r>
          </a:p>
          <a:p>
            <a:pPr lvl="1"/>
            <a:r>
              <a:rPr lang="en-US" dirty="0"/>
              <a:t>Read a book on the agile product owner role so you understand user stories, acceptance tests, backlog prioritization,... One suggested book is </a:t>
            </a:r>
            <a:r>
              <a:rPr lang="en-US" i="1" dirty="0">
                <a:solidFill>
                  <a:srgbClr val="003399"/>
                </a:solidFill>
              </a:rPr>
              <a:t>Agile Product Management with Scrum </a:t>
            </a:r>
            <a:r>
              <a:rPr lang="en-US" dirty="0"/>
              <a:t>(</a:t>
            </a:r>
            <a:r>
              <a:rPr lang="en-US" dirty="0" err="1"/>
              <a:t>Pichler</a:t>
            </a:r>
            <a:r>
              <a:rPr lang="en-US" dirty="0"/>
              <a:t> 2010).</a:t>
            </a:r>
          </a:p>
          <a:p>
            <a:pPr lvl="1"/>
            <a:r>
              <a:rPr lang="en-US" dirty="0"/>
              <a:t>Identify suggested agile practices that will work best in your organization.</a:t>
            </a:r>
          </a:p>
          <a:p>
            <a:pPr lvl="1"/>
            <a:r>
              <a:rPr lang="en-US" dirty="0"/>
              <a:t>Implement a small project first as a pilot for agile methods, or implement only a few agile practices on your next project.</a:t>
            </a:r>
          </a:p>
          <a:p>
            <a:pPr lvl="1"/>
            <a:r>
              <a:rPr lang="en-US" dirty="0"/>
              <a:t>If you are new to agile, bring in an experienced coach for three or four iterations to help you avoid the temptation </a:t>
            </a:r>
            <a:r>
              <a:rPr lang="en-US" sz="1600" dirty="0"/>
              <a:t>(</a:t>
            </a:r>
            <a:r>
              <a:rPr lang="en-US" sz="1600" dirty="0" err="1"/>
              <a:t>cám</a:t>
            </a:r>
            <a:r>
              <a:rPr lang="en-US" sz="1600" dirty="0"/>
              <a:t> </a:t>
            </a:r>
            <a:r>
              <a:rPr lang="en-US" sz="1600" dirty="0" err="1"/>
              <a:t>dỗ</a:t>
            </a:r>
            <a:r>
              <a:rPr lang="en-US" sz="1600" dirty="0"/>
              <a:t>)</a:t>
            </a:r>
            <a:r>
              <a:rPr lang="en-US" dirty="0"/>
              <a:t> to revert to the historical practices with which you are comfortable.</a:t>
            </a:r>
          </a:p>
          <a:p>
            <a:endParaRPr lang="en-US" dirty="0"/>
          </a:p>
          <a:p>
            <a:endParaRPr lang="en-US" dirty="0"/>
          </a:p>
        </p:txBody>
      </p:sp>
      <p:sp>
        <p:nvSpPr>
          <p:cNvPr id="2" name="Title 1"/>
          <p:cNvSpPr>
            <a:spLocks noGrp="1"/>
          </p:cNvSpPr>
          <p:nvPr>
            <p:ph type="title"/>
          </p:nvPr>
        </p:nvSpPr>
        <p:spPr/>
        <p:txBody>
          <a:bodyPr>
            <a:normAutofit/>
          </a:bodyPr>
          <a:lstStyle/>
          <a:p>
            <a:r>
              <a:rPr lang="en-US" dirty="0"/>
              <a:t>Transitioning to agile: Now what?</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14</a:t>
            </a:fld>
            <a:endParaRPr lang="en-US" dirty="0"/>
          </a:p>
        </p:txBody>
      </p:sp>
    </p:spTree>
    <p:extLst>
      <p:ext uri="{BB962C8B-B14F-4D97-AF65-F5344CB8AC3E}">
        <p14:creationId xmlns:p14="http://schemas.microsoft.com/office/powerpoint/2010/main" val="516204498"/>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0" y="0"/>
            <a:ext cx="6482080" cy="1052161"/>
          </a:xfrm>
        </p:spPr>
        <p:txBody>
          <a:bodyPr>
            <a:noAutofit/>
          </a:bodyPr>
          <a:lstStyle/>
          <a:p>
            <a:r>
              <a:rPr lang="en-US" sz="3200" dirty="0"/>
              <a:t>Review chapter 20</a:t>
            </a:r>
          </a:p>
        </p:txBody>
      </p:sp>
      <p:sp>
        <p:nvSpPr>
          <p:cNvPr id="4" name="Footer Placeholder 3"/>
          <p:cNvSpPr>
            <a:spLocks noGrp="1"/>
          </p:cNvSpPr>
          <p:nvPr>
            <p:ph type="ftr" sz="quarter" idx="10"/>
          </p:nvPr>
        </p:nvSpPr>
        <p:spPr/>
        <p:txBody>
          <a:bodyPr/>
          <a:lstStyle/>
          <a:p>
            <a:pPr>
              <a:defRPr/>
            </a:pPr>
            <a:r>
              <a:rPr lang="en-US" dirty="0"/>
              <a:t>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15</a:t>
            </a:fld>
            <a:endParaRPr lang="en-US" dirty="0"/>
          </a:p>
        </p:txBody>
      </p:sp>
      <p:graphicFrame>
        <p:nvGraphicFramePr>
          <p:cNvPr id="7" name="Content Placeholder 6"/>
          <p:cNvGraphicFramePr>
            <a:graphicFrameLocks noGrp="1"/>
          </p:cNvGraphicFramePr>
          <p:nvPr>
            <p:ph idx="1"/>
          </p:nvPr>
        </p:nvGraphicFramePr>
        <p:xfrm>
          <a:off x="228600" y="1142999"/>
          <a:ext cx="8686800" cy="519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4086372"/>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73AA7-4155-0753-2B8B-0F1FA2AF71B3}"/>
              </a:ext>
            </a:extLst>
          </p:cNvPr>
          <p:cNvSpPr>
            <a:spLocks noGrp="1"/>
          </p:cNvSpPr>
          <p:nvPr>
            <p:ph idx="1"/>
          </p:nvPr>
        </p:nvSpPr>
        <p:spPr/>
        <p:txBody>
          <a:bodyPr/>
          <a:lstStyle/>
          <a:p>
            <a:r>
              <a:rPr lang="en-US" dirty="0"/>
              <a:t>Question 1</a:t>
            </a:r>
            <a:endParaRPr lang="vi-VN" dirty="0"/>
          </a:p>
          <a:p>
            <a:pPr marL="0" indent="0">
              <a:buNone/>
            </a:pPr>
            <a:r>
              <a:rPr lang="en-US" dirty="0"/>
              <a:t>In the Waterfall model, how is the transition between phases typically handled?</a:t>
            </a:r>
            <a:endParaRPr lang="vi-VN" dirty="0"/>
          </a:p>
          <a:p>
            <a:pPr marL="514350" indent="-514350">
              <a:buAutoNum type="alphaUcPeriod"/>
            </a:pPr>
            <a:r>
              <a:rPr lang="en-US" dirty="0"/>
              <a:t>All phases are performed simultaneously</a:t>
            </a:r>
            <a:endParaRPr lang="vi-VN" dirty="0"/>
          </a:p>
          <a:p>
            <a:pPr marL="514350" indent="-514350">
              <a:buAutoNum type="alphaUcPeriod"/>
            </a:pPr>
            <a:r>
              <a:rPr lang="en-US" dirty="0"/>
              <a:t>A phase can be skipped if not needed</a:t>
            </a:r>
            <a:endParaRPr lang="vi-VN" dirty="0"/>
          </a:p>
          <a:p>
            <a:pPr marL="514350" indent="-514350">
              <a:buAutoNum type="alphaUcPeriod"/>
            </a:pPr>
            <a:r>
              <a:rPr lang="en-US" dirty="0"/>
              <a:t>The previous phase must be 100% complete before moving to the next phase</a:t>
            </a:r>
            <a:endParaRPr lang="vi-VN" dirty="0"/>
          </a:p>
          <a:p>
            <a:pPr marL="514350" indent="-514350">
              <a:buAutoNum type="alphaUcPeriod"/>
            </a:pPr>
            <a:r>
              <a:rPr lang="en-US" dirty="0"/>
              <a:t>It is possible to go back to any previous phase at any time</a:t>
            </a:r>
          </a:p>
        </p:txBody>
      </p:sp>
      <p:sp>
        <p:nvSpPr>
          <p:cNvPr id="3" name="Title 2">
            <a:extLst>
              <a:ext uri="{FF2B5EF4-FFF2-40B4-BE49-F238E27FC236}">
                <a16:creationId xmlns:a16="http://schemas.microsoft.com/office/drawing/2014/main" id="{3043017D-6A25-33BC-79E0-7B8C36185740}"/>
              </a:ext>
            </a:extLst>
          </p:cNvPr>
          <p:cNvSpPr>
            <a:spLocks noGrp="1"/>
          </p:cNvSpPr>
          <p:nvPr>
            <p:ph type="title"/>
          </p:nvPr>
        </p:nvSpPr>
        <p:spPr/>
        <p:txBody>
          <a:bodyPr/>
          <a:lstStyle/>
          <a:p>
            <a:pPr algn="ctr"/>
            <a:r>
              <a:rPr lang="vi-VN" dirty="0"/>
              <a:t>Q&amp;A</a:t>
            </a:r>
            <a:endParaRPr lang="en-US" dirty="0"/>
          </a:p>
        </p:txBody>
      </p:sp>
      <p:sp>
        <p:nvSpPr>
          <p:cNvPr id="4" name="Footer Placeholder 3">
            <a:extLst>
              <a:ext uri="{FF2B5EF4-FFF2-40B4-BE49-F238E27FC236}">
                <a16:creationId xmlns:a16="http://schemas.microsoft.com/office/drawing/2014/main" id="{CB809562-ED20-9409-0966-5B880F189A7E}"/>
              </a:ext>
            </a:extLst>
          </p:cNvPr>
          <p:cNvSpPr>
            <a:spLocks noGrp="1"/>
          </p:cNvSpPr>
          <p:nvPr>
            <p:ph type="ftr" sz="quarter" idx="10"/>
          </p:nvPr>
        </p:nvSpPr>
        <p:spPr/>
        <p:txBody>
          <a:bodyPr/>
          <a:lstStyle/>
          <a:p>
            <a:pPr>
              <a:defRPr/>
            </a:pPr>
            <a:r>
              <a:rPr lang="vi-VN" dirty="0"/>
              <a:t> </a:t>
            </a:r>
            <a:endParaRPr lang="en-US" dirty="0"/>
          </a:p>
        </p:txBody>
      </p:sp>
      <p:sp>
        <p:nvSpPr>
          <p:cNvPr id="5" name="Slide Number Placeholder 4">
            <a:extLst>
              <a:ext uri="{FF2B5EF4-FFF2-40B4-BE49-F238E27FC236}">
                <a16:creationId xmlns:a16="http://schemas.microsoft.com/office/drawing/2014/main" id="{11CE8DE5-5087-00F7-7CD1-8D4531B8B08F}"/>
              </a:ext>
            </a:extLst>
          </p:cNvPr>
          <p:cNvSpPr>
            <a:spLocks noGrp="1"/>
          </p:cNvSpPr>
          <p:nvPr>
            <p:ph type="sldNum" sz="quarter" idx="11"/>
          </p:nvPr>
        </p:nvSpPr>
        <p:spPr/>
        <p:txBody>
          <a:bodyPr/>
          <a:lstStyle/>
          <a:p>
            <a:pPr>
              <a:defRPr/>
            </a:pPr>
            <a:fld id="{38F81FAE-D748-4BFC-A8B0-D2E750E8899F}" type="slidenum">
              <a:rPr lang="en-US" smtClean="0"/>
              <a:pPr>
                <a:defRPr/>
              </a:pPr>
              <a:t>16</a:t>
            </a:fld>
            <a:endParaRPr lang="en-US" dirty="0"/>
          </a:p>
        </p:txBody>
      </p:sp>
    </p:spTree>
    <p:extLst>
      <p:ext uri="{BB962C8B-B14F-4D97-AF65-F5344CB8AC3E}">
        <p14:creationId xmlns:p14="http://schemas.microsoft.com/office/powerpoint/2010/main" val="364534480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6A1202-716B-DD9A-0F77-C7C5E986E128}"/>
              </a:ext>
            </a:extLst>
          </p:cNvPr>
          <p:cNvSpPr>
            <a:spLocks noGrp="1"/>
          </p:cNvSpPr>
          <p:nvPr>
            <p:ph idx="1"/>
          </p:nvPr>
        </p:nvSpPr>
        <p:spPr/>
        <p:txBody>
          <a:bodyPr/>
          <a:lstStyle/>
          <a:p>
            <a:r>
              <a:rPr lang="en-US" dirty="0"/>
              <a:t>Question 2</a:t>
            </a:r>
            <a:endParaRPr lang="vi-VN" dirty="0"/>
          </a:p>
          <a:p>
            <a:pPr marL="0" indent="0">
              <a:buNone/>
            </a:pPr>
            <a:r>
              <a:rPr lang="en-US" dirty="0"/>
              <a:t>What is one of the key advantages of the Agile development approach?</a:t>
            </a:r>
            <a:endParaRPr lang="vi-VN" dirty="0"/>
          </a:p>
          <a:p>
            <a:pPr marL="514350" indent="-514350">
              <a:buAutoNum type="alphaUcPeriod"/>
            </a:pPr>
            <a:r>
              <a:rPr lang="en-US" dirty="0"/>
              <a:t>Rigid and easily controlled development process</a:t>
            </a:r>
            <a:endParaRPr lang="vi-VN" dirty="0"/>
          </a:p>
          <a:p>
            <a:pPr marL="514350" indent="-514350">
              <a:buAutoNum type="alphaUcPeriod"/>
            </a:pPr>
            <a:r>
              <a:rPr lang="en-US" dirty="0"/>
              <a:t>Minimal time spent communicating with the customer</a:t>
            </a:r>
            <a:endParaRPr lang="vi-VN" dirty="0"/>
          </a:p>
          <a:p>
            <a:pPr marL="514350" indent="-514350">
              <a:buAutoNum type="alphaUcPeriod"/>
            </a:pPr>
            <a:r>
              <a:rPr lang="en-US" dirty="0"/>
              <a:t>Ability to quickly respond to changing requirements</a:t>
            </a:r>
            <a:endParaRPr lang="vi-VN" dirty="0"/>
          </a:p>
          <a:p>
            <a:pPr marL="514350" indent="-514350">
              <a:buAutoNum type="alphaUcPeriod"/>
            </a:pPr>
            <a:r>
              <a:rPr lang="en-US" dirty="0"/>
              <a:t>Requires detailed documentation from the beginning</a:t>
            </a:r>
            <a:endParaRPr lang="vi-VN" dirty="0"/>
          </a:p>
          <a:p>
            <a:pPr marL="514350" indent="-514350">
              <a:buAutoNum type="alphaUcPeriod"/>
            </a:pPr>
            <a:endParaRPr lang="en-US" dirty="0"/>
          </a:p>
        </p:txBody>
      </p:sp>
      <p:sp>
        <p:nvSpPr>
          <p:cNvPr id="3" name="Title 2">
            <a:extLst>
              <a:ext uri="{FF2B5EF4-FFF2-40B4-BE49-F238E27FC236}">
                <a16:creationId xmlns:a16="http://schemas.microsoft.com/office/drawing/2014/main" id="{BFB20C7D-A771-69DE-34C6-71EF6201A788}"/>
              </a:ext>
            </a:extLst>
          </p:cNvPr>
          <p:cNvSpPr>
            <a:spLocks noGrp="1"/>
          </p:cNvSpPr>
          <p:nvPr>
            <p:ph type="title"/>
          </p:nvPr>
        </p:nvSpPr>
        <p:spPr/>
        <p:txBody>
          <a:bodyPr/>
          <a:lstStyle/>
          <a:p>
            <a:pPr algn="ctr"/>
            <a:r>
              <a:rPr lang="vi-VN" dirty="0"/>
              <a:t>Q&amp;A</a:t>
            </a:r>
            <a:endParaRPr lang="en-US" dirty="0"/>
          </a:p>
        </p:txBody>
      </p:sp>
      <p:sp>
        <p:nvSpPr>
          <p:cNvPr id="4" name="Footer Placeholder 3">
            <a:extLst>
              <a:ext uri="{FF2B5EF4-FFF2-40B4-BE49-F238E27FC236}">
                <a16:creationId xmlns:a16="http://schemas.microsoft.com/office/drawing/2014/main" id="{1D5EDB31-8C8E-B5E9-02E2-771D1B795551}"/>
              </a:ext>
            </a:extLst>
          </p:cNvPr>
          <p:cNvSpPr>
            <a:spLocks noGrp="1"/>
          </p:cNvSpPr>
          <p:nvPr>
            <p:ph type="ftr" sz="quarter" idx="10"/>
          </p:nvPr>
        </p:nvSpPr>
        <p:spPr/>
        <p:txBody>
          <a:bodyPr/>
          <a:lstStyle/>
          <a:p>
            <a:pPr>
              <a:defRPr/>
            </a:pPr>
            <a:r>
              <a:rPr lang="vi-VN" dirty="0"/>
              <a:t> </a:t>
            </a:r>
            <a:endParaRPr lang="en-US" dirty="0"/>
          </a:p>
        </p:txBody>
      </p:sp>
      <p:sp>
        <p:nvSpPr>
          <p:cNvPr id="5" name="Slide Number Placeholder 4">
            <a:extLst>
              <a:ext uri="{FF2B5EF4-FFF2-40B4-BE49-F238E27FC236}">
                <a16:creationId xmlns:a16="http://schemas.microsoft.com/office/drawing/2014/main" id="{72A0B082-8662-976D-CC42-BCAD84B6E7D4}"/>
              </a:ext>
            </a:extLst>
          </p:cNvPr>
          <p:cNvSpPr>
            <a:spLocks noGrp="1"/>
          </p:cNvSpPr>
          <p:nvPr>
            <p:ph type="sldNum" sz="quarter" idx="11"/>
          </p:nvPr>
        </p:nvSpPr>
        <p:spPr/>
        <p:txBody>
          <a:bodyPr/>
          <a:lstStyle/>
          <a:p>
            <a:pPr>
              <a:defRPr/>
            </a:pPr>
            <a:fld id="{38F81FAE-D748-4BFC-A8B0-D2E750E8899F}" type="slidenum">
              <a:rPr lang="en-US" smtClean="0"/>
              <a:pPr>
                <a:defRPr/>
              </a:pPr>
              <a:t>17</a:t>
            </a:fld>
            <a:endParaRPr lang="en-US" dirty="0"/>
          </a:p>
        </p:txBody>
      </p:sp>
    </p:spTree>
    <p:extLst>
      <p:ext uri="{BB962C8B-B14F-4D97-AF65-F5344CB8AC3E}">
        <p14:creationId xmlns:p14="http://schemas.microsoft.com/office/powerpoint/2010/main" val="11748672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D7E6D3-21E0-9249-BFC3-EE35CF35BAED}"/>
              </a:ext>
            </a:extLst>
          </p:cNvPr>
          <p:cNvSpPr>
            <a:spLocks noGrp="1"/>
          </p:cNvSpPr>
          <p:nvPr>
            <p:ph idx="1"/>
          </p:nvPr>
        </p:nvSpPr>
        <p:spPr/>
        <p:txBody>
          <a:bodyPr/>
          <a:lstStyle/>
          <a:p>
            <a:r>
              <a:rPr lang="en-US" dirty="0"/>
              <a:t>Question 3</a:t>
            </a:r>
            <a:endParaRPr lang="vi-VN" dirty="0"/>
          </a:p>
          <a:p>
            <a:pPr marL="0" indent="0">
              <a:buNone/>
            </a:pPr>
            <a:r>
              <a:rPr lang="en-US" dirty="0"/>
              <a:t>In Agile, which tool helps the development team manage work and prioritize requirements?</a:t>
            </a:r>
            <a:endParaRPr lang="vi-VN" dirty="0"/>
          </a:p>
          <a:p>
            <a:pPr marL="514350" indent="-514350">
              <a:buAutoNum type="alphaUcPeriod"/>
            </a:pPr>
            <a:r>
              <a:rPr lang="en-US" dirty="0"/>
              <a:t>Backlog</a:t>
            </a:r>
            <a:endParaRPr lang="vi-VN" dirty="0"/>
          </a:p>
          <a:p>
            <a:pPr marL="514350" indent="-514350">
              <a:buAutoNum type="alphaUcPeriod"/>
            </a:pPr>
            <a:r>
              <a:rPr lang="en-US" dirty="0"/>
              <a:t>Gantt chart</a:t>
            </a:r>
            <a:endParaRPr lang="vi-VN" dirty="0"/>
          </a:p>
          <a:p>
            <a:pPr marL="514350" indent="-514350">
              <a:buAutoNum type="alphaUcPeriod"/>
            </a:pPr>
            <a:r>
              <a:rPr lang="en-US" dirty="0"/>
              <a:t>Waterfall diagram</a:t>
            </a:r>
            <a:endParaRPr lang="vi-VN" dirty="0"/>
          </a:p>
          <a:p>
            <a:pPr marL="514350" indent="-514350">
              <a:buAutoNum type="alphaUcPeriod"/>
            </a:pPr>
            <a:r>
              <a:rPr lang="en-US" dirty="0"/>
              <a:t>Network diagram</a:t>
            </a:r>
          </a:p>
        </p:txBody>
      </p:sp>
      <p:sp>
        <p:nvSpPr>
          <p:cNvPr id="3" name="Title 2">
            <a:extLst>
              <a:ext uri="{FF2B5EF4-FFF2-40B4-BE49-F238E27FC236}">
                <a16:creationId xmlns:a16="http://schemas.microsoft.com/office/drawing/2014/main" id="{9FAC7699-2793-CB86-78BD-272BEA8C048C}"/>
              </a:ext>
            </a:extLst>
          </p:cNvPr>
          <p:cNvSpPr>
            <a:spLocks noGrp="1"/>
          </p:cNvSpPr>
          <p:nvPr>
            <p:ph type="title"/>
          </p:nvPr>
        </p:nvSpPr>
        <p:spPr/>
        <p:txBody>
          <a:bodyPr/>
          <a:lstStyle/>
          <a:p>
            <a:pPr algn="ctr"/>
            <a:r>
              <a:rPr lang="vi-VN" dirty="0"/>
              <a:t>Q&amp;A</a:t>
            </a:r>
            <a:endParaRPr lang="en-US" dirty="0"/>
          </a:p>
        </p:txBody>
      </p:sp>
      <p:sp>
        <p:nvSpPr>
          <p:cNvPr id="4" name="Footer Placeholder 3">
            <a:extLst>
              <a:ext uri="{FF2B5EF4-FFF2-40B4-BE49-F238E27FC236}">
                <a16:creationId xmlns:a16="http://schemas.microsoft.com/office/drawing/2014/main" id="{E109A80B-F357-A87F-E7FB-643821D0417B}"/>
              </a:ext>
            </a:extLst>
          </p:cNvPr>
          <p:cNvSpPr>
            <a:spLocks noGrp="1"/>
          </p:cNvSpPr>
          <p:nvPr>
            <p:ph type="ftr" sz="quarter" idx="10"/>
          </p:nvPr>
        </p:nvSpPr>
        <p:spPr/>
        <p:txBody>
          <a:bodyPr/>
          <a:lstStyle/>
          <a:p>
            <a:pPr>
              <a:defRPr/>
            </a:pPr>
            <a:r>
              <a:rPr lang="vi-VN" dirty="0"/>
              <a:t> </a:t>
            </a:r>
            <a:endParaRPr lang="en-US" dirty="0"/>
          </a:p>
        </p:txBody>
      </p:sp>
      <p:sp>
        <p:nvSpPr>
          <p:cNvPr id="5" name="Slide Number Placeholder 4">
            <a:extLst>
              <a:ext uri="{FF2B5EF4-FFF2-40B4-BE49-F238E27FC236}">
                <a16:creationId xmlns:a16="http://schemas.microsoft.com/office/drawing/2014/main" id="{B47D189E-4A8C-6312-4EF1-CBFAD2FF7A9F}"/>
              </a:ext>
            </a:extLst>
          </p:cNvPr>
          <p:cNvSpPr>
            <a:spLocks noGrp="1"/>
          </p:cNvSpPr>
          <p:nvPr>
            <p:ph type="sldNum" sz="quarter" idx="11"/>
          </p:nvPr>
        </p:nvSpPr>
        <p:spPr/>
        <p:txBody>
          <a:bodyPr/>
          <a:lstStyle/>
          <a:p>
            <a:pPr>
              <a:defRPr/>
            </a:pPr>
            <a:fld id="{38F81FAE-D748-4BFC-A8B0-D2E750E8899F}" type="slidenum">
              <a:rPr lang="en-US" smtClean="0"/>
              <a:pPr>
                <a:defRPr/>
              </a:pPr>
              <a:t>18</a:t>
            </a:fld>
            <a:endParaRPr lang="en-US" dirty="0"/>
          </a:p>
        </p:txBody>
      </p:sp>
    </p:spTree>
    <p:extLst>
      <p:ext uri="{BB962C8B-B14F-4D97-AF65-F5344CB8AC3E}">
        <p14:creationId xmlns:p14="http://schemas.microsoft.com/office/powerpoint/2010/main" val="203806311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t>1. What are the main characteristics of a project that are suitable for choosing Agile model? </a:t>
            </a:r>
            <a:endParaRPr lang="vi-VN" sz="1800" dirty="0"/>
          </a:p>
          <a:p>
            <a:pPr>
              <a:buFont typeface="Arial" panose="020B0604020202020204" pitchFamily="34" charset="0"/>
              <a:buChar char="•"/>
            </a:pPr>
            <a:r>
              <a:rPr lang="en-US" sz="1800" b="0" i="0" dirty="0">
                <a:effectLst/>
                <a:latin typeface="SegoeuiPc"/>
              </a:rPr>
              <a:t>Changing or unclear requirements</a:t>
            </a:r>
            <a:endParaRPr lang="vi-VN" sz="1800" b="0" i="0" dirty="0">
              <a:effectLst/>
              <a:latin typeface="SegoeuiPc"/>
            </a:endParaRPr>
          </a:p>
          <a:p>
            <a:pPr>
              <a:buFont typeface="Arial" panose="020B0604020202020204" pitchFamily="34" charset="0"/>
              <a:buChar char="•"/>
            </a:pPr>
            <a:r>
              <a:rPr lang="en-US" sz="1800" b="0" i="0" dirty="0">
                <a:effectLst/>
                <a:latin typeface="SegoeuiPc"/>
              </a:rPr>
              <a:t>High customer involvement</a:t>
            </a:r>
            <a:endParaRPr lang="vi-VN" sz="1800" dirty="0">
              <a:latin typeface="SegoeuiPc"/>
            </a:endParaRPr>
          </a:p>
          <a:p>
            <a:pPr>
              <a:buFont typeface="Arial" panose="020B0604020202020204" pitchFamily="34" charset="0"/>
              <a:buChar char="•"/>
            </a:pPr>
            <a:r>
              <a:rPr lang="en-US" sz="1800" b="0" i="0" dirty="0">
                <a:effectLst/>
                <a:latin typeface="SegoeuiPc"/>
              </a:rPr>
              <a:t>Frequent delivery</a:t>
            </a:r>
            <a:endParaRPr lang="vi-VN" sz="1800" b="0" i="0" dirty="0">
              <a:effectLst/>
              <a:latin typeface="SegoeuiPc"/>
            </a:endParaRPr>
          </a:p>
          <a:p>
            <a:pPr>
              <a:buFont typeface="Arial" panose="020B0604020202020204" pitchFamily="34" charset="0"/>
              <a:buChar char="•"/>
            </a:pPr>
            <a:r>
              <a:rPr lang="en-US" sz="1800" b="0" i="0" dirty="0">
                <a:effectLst/>
                <a:latin typeface="SegoeuiPc"/>
              </a:rPr>
              <a:t>Cross-functional teams</a:t>
            </a:r>
            <a:endParaRPr lang="vi-VN" sz="1800" dirty="0">
              <a:latin typeface="SegoeuiPc"/>
            </a:endParaRPr>
          </a:p>
          <a:p>
            <a:pPr>
              <a:buFont typeface="Arial" panose="020B0604020202020204" pitchFamily="34" charset="0"/>
              <a:buChar char="•"/>
            </a:pPr>
            <a:r>
              <a:rPr lang="en-US" sz="1800" b="0" i="0" dirty="0">
                <a:effectLst/>
                <a:latin typeface="SegoeuiPc"/>
              </a:rPr>
              <a:t>Need for early results</a:t>
            </a:r>
            <a:endParaRPr lang="vi-VN" sz="1800" b="1" dirty="0"/>
          </a:p>
          <a:p>
            <a:r>
              <a:rPr lang="en-GB" sz="1800" dirty="0"/>
              <a:t>2. What are epics and user stories with example on your team project? </a:t>
            </a:r>
            <a:endParaRPr lang="vi-VN" sz="1800" dirty="0"/>
          </a:p>
          <a:p>
            <a:pPr>
              <a:buFont typeface="Arial" panose="020B0604020202020204" pitchFamily="34" charset="0"/>
              <a:buChar char="•"/>
            </a:pPr>
            <a:r>
              <a:rPr lang="en-US" sz="1800" dirty="0"/>
              <a:t>Epic is a large feature that must be broken into smaller parts.</a:t>
            </a:r>
            <a:endParaRPr lang="vi-VN" sz="1800" dirty="0"/>
          </a:p>
          <a:p>
            <a:pPr>
              <a:buFont typeface="Arial" panose="020B0604020202020204" pitchFamily="34" charset="0"/>
              <a:buChar char="•"/>
            </a:pPr>
            <a:r>
              <a:rPr lang="en-US" sz="1800" dirty="0"/>
              <a:t>User stories are specific, small tasks that describe user needs and can be completed in one iteration.</a:t>
            </a:r>
            <a:endParaRPr lang="vi-VN" sz="1800" dirty="0"/>
          </a:p>
          <a:p>
            <a:r>
              <a:rPr lang="en-GB" sz="1800" dirty="0"/>
              <a:t>3. If a project has clear and unchanging requirements, is the Agile model suitable?</a:t>
            </a:r>
            <a:endParaRPr lang="vi-VN" sz="1800" dirty="0"/>
          </a:p>
          <a:p>
            <a:pPr>
              <a:buFont typeface="Arial" panose="020B0604020202020204" pitchFamily="34" charset="0"/>
              <a:buChar char="•"/>
            </a:pPr>
            <a:r>
              <a:rPr lang="en-US" sz="1800" dirty="0"/>
              <a:t>If the request is to be deleted, be fixed → Waterfall effect is more common.</a:t>
            </a:r>
          </a:p>
          <a:p>
            <a:pPr>
              <a:buFont typeface="Arial" panose="020B0604020202020204" pitchFamily="34" charset="0"/>
              <a:buChar char="•"/>
            </a:pPr>
            <a:r>
              <a:rPr lang="en-US" sz="1800" dirty="0"/>
              <a:t>If the request is vague, or the benefits change → Maximize agility.</a:t>
            </a:r>
            <a:endParaRPr lang="vi-VN" sz="1800" dirty="0"/>
          </a:p>
          <a:p>
            <a:pPr marL="0" indent="0">
              <a:buNone/>
            </a:pPr>
            <a:endParaRPr lang="vi-VN" dirty="0"/>
          </a:p>
          <a:p>
            <a:pPr marL="0" indent="0">
              <a:buNone/>
            </a:pPr>
            <a:endParaRPr lang="vi-VN" dirty="0"/>
          </a:p>
        </p:txBody>
      </p:sp>
      <p:sp>
        <p:nvSpPr>
          <p:cNvPr id="3" name="Title 2"/>
          <p:cNvSpPr>
            <a:spLocks noGrp="1"/>
          </p:cNvSpPr>
          <p:nvPr>
            <p:ph type="title"/>
          </p:nvPr>
        </p:nvSpPr>
        <p:spPr/>
        <p:txBody>
          <a:bodyPr/>
          <a:lstStyle/>
          <a:p>
            <a:pPr algn="ctr"/>
            <a:r>
              <a:rPr lang="vi-VN" dirty="0"/>
              <a:t>CQ</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19</a:t>
            </a:fld>
            <a:endParaRPr lang="en-US" dirty="0"/>
          </a:p>
        </p:txBody>
      </p:sp>
    </p:spTree>
    <p:extLst>
      <p:ext uri="{BB962C8B-B14F-4D97-AF65-F5344CB8AC3E}">
        <p14:creationId xmlns:p14="http://schemas.microsoft.com/office/powerpoint/2010/main" val="1351645833"/>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Group 6</a:t>
            </a:r>
          </a:p>
          <a:p>
            <a:pPr marL="0" indent="0">
              <a:buNone/>
            </a:pPr>
            <a:r>
              <a:rPr lang="vi-VN" dirty="0"/>
              <a:t>Đỗ Đăng Khoa</a:t>
            </a:r>
          </a:p>
          <a:p>
            <a:pPr marL="0" indent="0">
              <a:buNone/>
            </a:pPr>
            <a:r>
              <a:rPr lang="vi-VN" dirty="0"/>
              <a:t>Kiều Hoàng Mạnh Khang</a:t>
            </a:r>
          </a:p>
          <a:p>
            <a:pPr marL="0" indent="0">
              <a:buNone/>
            </a:pPr>
            <a:r>
              <a:rPr lang="vi-VN" dirty="0"/>
              <a:t>Nguyễn Thị Hồng Thu</a:t>
            </a:r>
          </a:p>
          <a:p>
            <a:pPr marL="0" indent="0">
              <a:buNone/>
            </a:pPr>
            <a:r>
              <a:rPr lang="vi-VN" dirty="0"/>
              <a:t>Đặng Vĩnh Hưng</a:t>
            </a:r>
          </a:p>
          <a:p>
            <a:pPr marL="0" indent="0">
              <a:buNone/>
            </a:pPr>
            <a:r>
              <a:rPr lang="vi-VN" dirty="0"/>
              <a:t>Dương Đinh Thế Vinh</a:t>
            </a:r>
          </a:p>
          <a:p>
            <a:pPr marL="0" indent="0">
              <a:buNone/>
            </a:pPr>
            <a:r>
              <a:rPr lang="vi-VN" dirty="0"/>
              <a:t>Lê Huỳnh Nhựt Khanh</a:t>
            </a:r>
          </a:p>
          <a:p>
            <a:pPr marL="0" indent="0">
              <a:buNone/>
            </a:pPr>
            <a:endParaRPr lang="vi-VN" dirty="0"/>
          </a:p>
          <a:p>
            <a:pPr marL="0" indent="0">
              <a:buNone/>
            </a:pPr>
            <a:endParaRPr lang="vi-VN" dirty="0"/>
          </a:p>
          <a:p>
            <a:pPr marL="0" indent="0">
              <a:buNone/>
            </a:pPr>
            <a:r>
              <a:rPr lang="vi-VN" dirty="0"/>
              <a:t>MENTOR: HuanLL</a:t>
            </a:r>
          </a:p>
        </p:txBody>
      </p:sp>
      <p:sp>
        <p:nvSpPr>
          <p:cNvPr id="3" name="Title 2"/>
          <p:cNvSpPr>
            <a:spLocks noGrp="1"/>
          </p:cNvSpPr>
          <p:nvPr>
            <p:ph type="title"/>
          </p:nvPr>
        </p:nvSpPr>
        <p:spPr/>
        <p:txBody>
          <a:bodyPr/>
          <a:lstStyle/>
          <a:p>
            <a:endParaRPr lang="vi-VN"/>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2</a:t>
            </a:fld>
            <a:endParaRPr lang="en-US" dirty="0"/>
          </a:p>
        </p:txBody>
      </p:sp>
    </p:spTree>
    <p:extLst>
      <p:ext uri="{BB962C8B-B14F-4D97-AF65-F5344CB8AC3E}">
        <p14:creationId xmlns:p14="http://schemas.microsoft.com/office/powerpoint/2010/main" val="4139487865"/>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 </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20</a:t>
            </a:fld>
            <a:endParaRPr lang="en-US" dirty="0"/>
          </a:p>
        </p:txBody>
      </p:sp>
      <p:pic>
        <p:nvPicPr>
          <p:cNvPr id="8" name="Picture 7"/>
          <p:cNvPicPr>
            <a:picLocks noChangeAspect="1"/>
          </p:cNvPicPr>
          <p:nvPr/>
        </p:nvPicPr>
        <p:blipFill>
          <a:blip r:embed="rId3"/>
          <a:stretch>
            <a:fillRect/>
          </a:stretch>
        </p:blipFill>
        <p:spPr>
          <a:xfrm>
            <a:off x="0" y="1109661"/>
            <a:ext cx="9160372" cy="5154504"/>
          </a:xfrm>
          <a:prstGeom prst="rect">
            <a:avLst/>
          </a:prstGeom>
        </p:spPr>
      </p:pic>
    </p:spTree>
    <p:extLst>
      <p:ext uri="{BB962C8B-B14F-4D97-AF65-F5344CB8AC3E}">
        <p14:creationId xmlns:p14="http://schemas.microsoft.com/office/powerpoint/2010/main" val="3014194545"/>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1" y="1111251"/>
            <a:ext cx="8708570" cy="5166719"/>
          </a:xfrm>
        </p:spPr>
        <p:txBody>
          <a:bodyPr/>
          <a:lstStyle/>
          <a:p>
            <a:r>
              <a:rPr lang="en-US" dirty="0"/>
              <a:t>Describes the characteristics of agile approaches as they relate to the requirements activities for a software project, the major adaptations of traditional requirements  practices for an agile project, and a road map of where to find more detailed guidance.</a:t>
            </a:r>
          </a:p>
          <a:p>
            <a:endParaRPr lang="en-US" dirty="0"/>
          </a:p>
          <a:p>
            <a:r>
              <a:rPr lang="en-US" dirty="0"/>
              <a:t>Student should recognize what and how they have to do in every stage of agile projects.</a:t>
            </a:r>
          </a:p>
          <a:p>
            <a:endParaRPr lang="en-US" dirty="0"/>
          </a:p>
        </p:txBody>
      </p:sp>
      <p:sp>
        <p:nvSpPr>
          <p:cNvPr id="2" name="Title 1"/>
          <p:cNvSpPr>
            <a:spLocks noGrp="1"/>
          </p:cNvSpPr>
          <p:nvPr>
            <p:ph type="title"/>
          </p:nvPr>
        </p:nvSpPr>
        <p:spPr/>
        <p:txBody>
          <a:bodyPr/>
          <a:lstStyle/>
          <a:p>
            <a:r>
              <a:rPr lang="en-US" dirty="0"/>
              <a:t>Objectives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3</a:t>
            </a:fld>
            <a:endParaRPr lang="en-US" dirty="0"/>
          </a:p>
        </p:txBody>
      </p:sp>
    </p:spTree>
    <p:extLst>
      <p:ext uri="{BB962C8B-B14F-4D97-AF65-F5344CB8AC3E}">
        <p14:creationId xmlns:p14="http://schemas.microsoft.com/office/powerpoint/2010/main" val="2323752718"/>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1074057"/>
            <a:ext cx="8619578" cy="5210629"/>
          </a:xfrm>
        </p:spPr>
        <p:txBody>
          <a:bodyPr>
            <a:normAutofit/>
          </a:bodyPr>
          <a:lstStyle/>
          <a:p>
            <a:pPr marL="457200" indent="-457200" algn="l">
              <a:buFont typeface="+mj-lt"/>
              <a:buAutoNum type="arabicPeriod"/>
            </a:pPr>
            <a:r>
              <a:rPr lang="en-US" sz="3200" dirty="0"/>
              <a:t>Limitations of the waterfall.</a:t>
            </a:r>
          </a:p>
          <a:p>
            <a:pPr marL="457200" indent="-457200" algn="l">
              <a:buFont typeface="+mj-lt"/>
              <a:buAutoNum type="arabicPeriod"/>
            </a:pPr>
            <a:r>
              <a:rPr lang="en-US" sz="3200" dirty="0"/>
              <a:t>The agile development approach.</a:t>
            </a:r>
          </a:p>
          <a:p>
            <a:pPr marL="457200" indent="-457200" algn="l">
              <a:buFont typeface="+mj-lt"/>
              <a:buAutoNum type="arabicPeriod"/>
            </a:pPr>
            <a:r>
              <a:rPr lang="en-US" sz="3200" dirty="0"/>
              <a:t>Essential aspects of an agile approach to requirements.</a:t>
            </a:r>
          </a:p>
          <a:p>
            <a:pPr marL="457200" indent="-457200" algn="l">
              <a:buFont typeface="+mj-lt"/>
              <a:buAutoNum type="arabicPeriod"/>
            </a:pPr>
            <a:r>
              <a:rPr lang="en-US" sz="3200" dirty="0"/>
              <a:t>Adapting requirements practices to agile projects.</a:t>
            </a:r>
          </a:p>
          <a:p>
            <a:pPr marL="457200" indent="-457200" algn="l">
              <a:buFont typeface="+mj-lt"/>
              <a:buAutoNum type="arabicPeriod"/>
            </a:pPr>
            <a:r>
              <a:rPr lang="en-US" sz="3200" dirty="0"/>
              <a:t>Transitioning to agile: Now what?</a:t>
            </a:r>
          </a:p>
          <a:p>
            <a:pPr marL="0" indent="0">
              <a:buNone/>
            </a:pPr>
            <a:endParaRPr lang="en-US" sz="3200" dirty="0"/>
          </a:p>
        </p:txBody>
      </p:sp>
      <p:sp>
        <p:nvSpPr>
          <p:cNvPr id="2" name="Title 1"/>
          <p:cNvSpPr>
            <a:spLocks noGrp="1"/>
          </p:cNvSpPr>
          <p:nvPr>
            <p:ph type="title"/>
          </p:nvPr>
        </p:nvSpPr>
        <p:spPr>
          <a:xfrm>
            <a:off x="2089485" y="0"/>
            <a:ext cx="7054515" cy="1074057"/>
          </a:xfrm>
        </p:spPr>
        <p:txBody>
          <a:bodyPr>
            <a:normAutofit/>
          </a:bodyPr>
          <a:lstStyle/>
          <a:p>
            <a:r>
              <a:rPr lang="en-US" dirty="0"/>
              <a:t>Contents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4</a:t>
            </a:fld>
            <a:endParaRPr lang="en-US" dirty="0"/>
          </a:p>
        </p:txBody>
      </p:sp>
    </p:spTree>
    <p:extLst>
      <p:ext uri="{BB962C8B-B14F-4D97-AF65-F5344CB8AC3E}">
        <p14:creationId xmlns:p14="http://schemas.microsoft.com/office/powerpoint/2010/main" val="3364232936"/>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712200" cy="1387476"/>
          </a:xfrm>
        </p:spPr>
        <p:txBody>
          <a:bodyPr>
            <a:normAutofit fontScale="77500" lnSpcReduction="20000"/>
          </a:bodyPr>
          <a:lstStyle/>
          <a:p>
            <a:r>
              <a:rPr lang="en-US" dirty="0"/>
              <a:t>What it is?</a:t>
            </a:r>
          </a:p>
          <a:p>
            <a:pPr lvl="1"/>
            <a:r>
              <a:rPr lang="en-US" dirty="0"/>
              <a:t>Organizations often think of a waterfall development process as involving a linear sequence of activities, where project teams fully specify the requirements, then create designs, then write code, and finally test the solution.</a:t>
            </a:r>
          </a:p>
        </p:txBody>
      </p:sp>
      <p:sp>
        <p:nvSpPr>
          <p:cNvPr id="2" name="Title 1"/>
          <p:cNvSpPr>
            <a:spLocks noGrp="1"/>
          </p:cNvSpPr>
          <p:nvPr>
            <p:ph type="title"/>
          </p:nvPr>
        </p:nvSpPr>
        <p:spPr/>
        <p:txBody>
          <a:bodyPr>
            <a:normAutofit/>
          </a:bodyPr>
          <a:lstStyle/>
          <a:p>
            <a:r>
              <a:rPr lang="en-US" dirty="0"/>
              <a:t>Limitations of the waterfall</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5</a:t>
            </a:fld>
            <a:endParaRPr lang="en-US" dirty="0"/>
          </a:p>
        </p:txBody>
      </p:sp>
      <p:pic>
        <p:nvPicPr>
          <p:cNvPr id="6" name="Picture 5"/>
          <p:cNvPicPr>
            <a:picLocks noChangeAspect="1"/>
          </p:cNvPicPr>
          <p:nvPr/>
        </p:nvPicPr>
        <p:blipFill>
          <a:blip r:embed="rId2"/>
          <a:stretch>
            <a:fillRect/>
          </a:stretch>
        </p:blipFill>
        <p:spPr>
          <a:xfrm>
            <a:off x="2476500" y="2501447"/>
            <a:ext cx="6667500" cy="3810000"/>
          </a:xfrm>
          <a:prstGeom prst="rect">
            <a:avLst/>
          </a:prstGeom>
        </p:spPr>
      </p:pic>
    </p:spTree>
    <p:extLst>
      <p:ext uri="{BB962C8B-B14F-4D97-AF65-F5344CB8AC3E}">
        <p14:creationId xmlns:p14="http://schemas.microsoft.com/office/powerpoint/2010/main" val="2998656780"/>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197475"/>
          </a:xfrm>
        </p:spPr>
        <p:txBody>
          <a:bodyPr>
            <a:normAutofit fontScale="85000" lnSpcReduction="20000"/>
          </a:bodyPr>
          <a:lstStyle/>
          <a:p>
            <a:r>
              <a:rPr lang="en-US" dirty="0"/>
              <a:t>What are advantages?</a:t>
            </a:r>
          </a:p>
          <a:p>
            <a:pPr lvl="1"/>
            <a:r>
              <a:rPr lang="en-US" dirty="0"/>
              <a:t>The team can catch any flaws </a:t>
            </a:r>
            <a:r>
              <a:rPr lang="en-US" sz="1600" dirty="0"/>
              <a:t>(</a:t>
            </a:r>
            <a:r>
              <a:rPr lang="en-US" sz="1600" dirty="0" err="1"/>
              <a:t>nắm</a:t>
            </a:r>
            <a:r>
              <a:rPr lang="en-US" sz="1600" dirty="0"/>
              <a:t> </a:t>
            </a:r>
            <a:r>
              <a:rPr lang="en-US" sz="1600" dirty="0" err="1"/>
              <a:t>bắt</a:t>
            </a:r>
            <a:r>
              <a:rPr lang="en-US" sz="1600" dirty="0"/>
              <a:t> </a:t>
            </a:r>
            <a:r>
              <a:rPr lang="en-US" sz="1600" dirty="0" err="1"/>
              <a:t>những</a:t>
            </a:r>
            <a:r>
              <a:rPr lang="en-US" sz="1600" dirty="0"/>
              <a:t> </a:t>
            </a:r>
            <a:r>
              <a:rPr lang="en-US" sz="1600" dirty="0" err="1"/>
              <a:t>thiếu</a:t>
            </a:r>
            <a:r>
              <a:rPr lang="en-US" sz="1600" dirty="0"/>
              <a:t> </a:t>
            </a:r>
            <a:r>
              <a:rPr lang="en-US" sz="1600" dirty="0" err="1"/>
              <a:t>sót</a:t>
            </a:r>
            <a:r>
              <a:rPr lang="en-US" sz="1600" dirty="0"/>
              <a:t>) </a:t>
            </a:r>
            <a:r>
              <a:rPr lang="en-US" dirty="0"/>
              <a:t>in the application’s requirements and design early on rather than during construction, testing, or maintenance, when fixing an error is much more costly. </a:t>
            </a:r>
          </a:p>
          <a:p>
            <a:pPr lvl="1"/>
            <a:r>
              <a:rPr lang="en-US" dirty="0"/>
              <a:t>If the requirements are correct up front, it is easy to allocate budget and resources, to measure progress, and to estimate an accurate completion date.</a:t>
            </a:r>
          </a:p>
          <a:p>
            <a:r>
              <a:rPr lang="en-US" dirty="0"/>
              <a:t>What are disadvantages?</a:t>
            </a:r>
          </a:p>
          <a:p>
            <a:pPr lvl="1"/>
            <a:r>
              <a:rPr lang="en-US" dirty="0"/>
              <a:t>Large projects that use a waterfall approach are often delivered late, lack necessary features, and fail to meet users’ expectations.</a:t>
            </a:r>
          </a:p>
          <a:p>
            <a:pPr lvl="1"/>
            <a:r>
              <a:rPr lang="en-US" dirty="0"/>
              <a:t>Stakeholders often change their requirements during the course of a long project, and projects struggle </a:t>
            </a:r>
            <a:r>
              <a:rPr lang="en-US" sz="1700" dirty="0"/>
              <a:t>(</a:t>
            </a:r>
            <a:r>
              <a:rPr lang="en-US" sz="1700" dirty="0" err="1"/>
              <a:t>tìm</a:t>
            </a:r>
            <a:r>
              <a:rPr lang="en-US" sz="1700" dirty="0"/>
              <a:t> </a:t>
            </a:r>
            <a:r>
              <a:rPr lang="en-US" sz="1700" dirty="0" err="1"/>
              <a:t>cách</a:t>
            </a:r>
            <a:r>
              <a:rPr lang="en-US" sz="1700" dirty="0"/>
              <a:t> </a:t>
            </a:r>
            <a:r>
              <a:rPr lang="en-US" sz="1700" dirty="0" err="1"/>
              <a:t>tồn</a:t>
            </a:r>
            <a:r>
              <a:rPr lang="en-US" sz="1700" dirty="0"/>
              <a:t> </a:t>
            </a:r>
            <a:r>
              <a:rPr lang="en-US" sz="1700" dirty="0" err="1"/>
              <a:t>tại</a:t>
            </a:r>
            <a:r>
              <a:rPr lang="en-US" sz="1700" dirty="0"/>
              <a:t>)</a:t>
            </a:r>
            <a:r>
              <a:rPr lang="en-US" dirty="0"/>
              <a:t> when the software development teams cannot respond to these changes effectively.</a:t>
            </a:r>
          </a:p>
          <a:p>
            <a:r>
              <a:rPr lang="en-US" dirty="0"/>
              <a:t>When we use waterfall development?</a:t>
            </a:r>
          </a:p>
          <a:p>
            <a:pPr lvl="1"/>
            <a:r>
              <a:rPr lang="en-US" dirty="0"/>
              <a:t>For the projects, if the requirements are correct up front, it is easy to allocate budget and resources, to measure progress, and to estimate an accurate completion date.</a:t>
            </a:r>
          </a:p>
        </p:txBody>
      </p:sp>
      <p:sp>
        <p:nvSpPr>
          <p:cNvPr id="2" name="Title 1"/>
          <p:cNvSpPr>
            <a:spLocks noGrp="1"/>
          </p:cNvSpPr>
          <p:nvPr>
            <p:ph type="title"/>
          </p:nvPr>
        </p:nvSpPr>
        <p:spPr/>
        <p:txBody>
          <a:bodyPr>
            <a:normAutofit/>
          </a:bodyPr>
          <a:lstStyle/>
          <a:p>
            <a:r>
              <a:rPr lang="en-US" dirty="0"/>
              <a:t>Limitations of the waterfall</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6</a:t>
            </a:fld>
            <a:endParaRPr lang="en-US" dirty="0"/>
          </a:p>
        </p:txBody>
      </p:sp>
    </p:spTree>
    <p:extLst>
      <p:ext uri="{BB962C8B-B14F-4D97-AF65-F5344CB8AC3E}">
        <p14:creationId xmlns:p14="http://schemas.microsoft.com/office/powerpoint/2010/main" val="378016307"/>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agile development approach</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7</a:t>
            </a:fld>
            <a:endParaRPr lang="en-US" dirty="0"/>
          </a:p>
        </p:txBody>
      </p:sp>
      <p:pic>
        <p:nvPicPr>
          <p:cNvPr id="7" name="Content Placeholder 6"/>
          <p:cNvPicPr>
            <a:picLocks noGrp="1" noChangeAspect="1"/>
          </p:cNvPicPr>
          <p:nvPr>
            <p:ph idx="1"/>
          </p:nvPr>
        </p:nvPicPr>
        <p:blipFill>
          <a:blip r:embed="rId2"/>
          <a:stretch>
            <a:fillRect/>
          </a:stretch>
        </p:blipFill>
        <p:spPr>
          <a:xfrm>
            <a:off x="-1" y="1111251"/>
            <a:ext cx="9107037" cy="4491263"/>
          </a:xfrm>
          <a:prstGeom prst="rect">
            <a:avLst/>
          </a:prstGeom>
        </p:spPr>
      </p:pic>
    </p:spTree>
    <p:extLst>
      <p:ext uri="{BB962C8B-B14F-4D97-AF65-F5344CB8AC3E}">
        <p14:creationId xmlns:p14="http://schemas.microsoft.com/office/powerpoint/2010/main" val="2284227427"/>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213350"/>
          </a:xfrm>
        </p:spPr>
        <p:txBody>
          <a:bodyPr>
            <a:normAutofit fontScale="77500" lnSpcReduction="20000"/>
          </a:bodyPr>
          <a:lstStyle/>
          <a:p>
            <a:r>
              <a:rPr lang="en-US" dirty="0"/>
              <a:t>What is agile development approach?</a:t>
            </a:r>
          </a:p>
          <a:p>
            <a:pPr lvl="1"/>
            <a:r>
              <a:rPr lang="en-US" dirty="0"/>
              <a:t>Agile methods focus on iterative and incremental development, breaking the development of software into short cycles called iterations (or, in the agile method known as Scrum </a:t>
            </a:r>
            <a:r>
              <a:rPr lang="en-US" sz="1600" dirty="0"/>
              <a:t>(</a:t>
            </a:r>
            <a:r>
              <a:rPr lang="en-US" sz="1600" dirty="0" err="1"/>
              <a:t>nghĩa</a:t>
            </a:r>
            <a:r>
              <a:rPr lang="en-US" sz="1600" dirty="0"/>
              <a:t> </a:t>
            </a:r>
            <a:r>
              <a:rPr lang="en-US" sz="1600" dirty="0" err="1"/>
              <a:t>đen</a:t>
            </a:r>
            <a:r>
              <a:rPr lang="en-US" sz="1600" dirty="0"/>
              <a:t> </a:t>
            </a:r>
            <a:r>
              <a:rPr lang="en-US" sz="1600" dirty="0" err="1"/>
              <a:t>tụ</a:t>
            </a:r>
            <a:r>
              <a:rPr lang="en-US" sz="1600" dirty="0"/>
              <a:t> </a:t>
            </a:r>
            <a:r>
              <a:rPr lang="en-US" sz="1600" dirty="0" err="1"/>
              <a:t>nhau</a:t>
            </a:r>
            <a:r>
              <a:rPr lang="en-US" sz="1600" dirty="0"/>
              <a:t> </a:t>
            </a:r>
            <a:r>
              <a:rPr lang="en-US" sz="1600" dirty="0" err="1"/>
              <a:t>giành</a:t>
            </a:r>
            <a:r>
              <a:rPr lang="en-US" sz="1600" dirty="0"/>
              <a:t> </a:t>
            </a:r>
            <a:r>
              <a:rPr lang="en-US" sz="1600" dirty="0" err="1"/>
              <a:t>bóng</a:t>
            </a:r>
            <a:r>
              <a:rPr lang="en-US" sz="1600" dirty="0"/>
              <a:t>)</a:t>
            </a:r>
            <a:r>
              <a:rPr lang="en-US" dirty="0"/>
              <a:t>, “sprints”</a:t>
            </a:r>
            <a:r>
              <a:rPr lang="en-US" sz="1600" dirty="0"/>
              <a:t> (</a:t>
            </a:r>
            <a:r>
              <a:rPr lang="en-US" sz="1600" dirty="0" err="1"/>
              <a:t>chạy</a:t>
            </a:r>
            <a:r>
              <a:rPr lang="en-US" sz="1600" dirty="0"/>
              <a:t> </a:t>
            </a:r>
            <a:r>
              <a:rPr lang="en-US" sz="1600" dirty="0" err="1"/>
              <a:t>hết</a:t>
            </a:r>
            <a:r>
              <a:rPr lang="en-US" sz="1600" dirty="0"/>
              <a:t> </a:t>
            </a:r>
            <a:r>
              <a:rPr lang="en-US" sz="1600" dirty="0" err="1"/>
              <a:t>tốc</a:t>
            </a:r>
            <a:r>
              <a:rPr lang="en-US" sz="1600" dirty="0"/>
              <a:t> </a:t>
            </a:r>
            <a:r>
              <a:rPr lang="en-US" sz="1600" dirty="0" err="1"/>
              <a:t>lực</a:t>
            </a:r>
            <a:r>
              <a:rPr lang="en-US" sz="1600" dirty="0"/>
              <a:t>)</a:t>
            </a:r>
            <a:r>
              <a:rPr lang="en-US" dirty="0"/>
              <a:t>).</a:t>
            </a:r>
          </a:p>
          <a:p>
            <a:pPr lvl="1"/>
            <a:r>
              <a:rPr lang="en-US" dirty="0"/>
              <a:t>Iterations can be as short as </a:t>
            </a:r>
            <a:r>
              <a:rPr lang="en-US" dirty="0">
                <a:solidFill>
                  <a:srgbClr val="FF0000"/>
                </a:solidFill>
              </a:rPr>
              <a:t>one week </a:t>
            </a:r>
            <a:r>
              <a:rPr lang="en-US" dirty="0"/>
              <a:t>or as long as </a:t>
            </a:r>
            <a:r>
              <a:rPr lang="en-US" dirty="0">
                <a:solidFill>
                  <a:srgbClr val="FF0000"/>
                </a:solidFill>
              </a:rPr>
              <a:t>a month</a:t>
            </a:r>
            <a:r>
              <a:rPr lang="en-US" dirty="0"/>
              <a:t>. During each iteration, the development team adds a small set of functionality based on priorities established by the customer, tests it to make sure it works properly, and validates it with acceptance criteria established by the customers.</a:t>
            </a:r>
          </a:p>
          <a:p>
            <a:r>
              <a:rPr lang="en-US" dirty="0"/>
              <a:t>What are advantages?</a:t>
            </a:r>
          </a:p>
          <a:p>
            <a:pPr lvl="1"/>
            <a:r>
              <a:rPr lang="en-US" dirty="0"/>
              <a:t>Minimum the defects at the final product, because of subsequent increments modify what already exists, enrich the initial features, add new ones, and correct defects that were discovered. </a:t>
            </a:r>
          </a:p>
          <a:p>
            <a:pPr lvl="1"/>
            <a:r>
              <a:rPr lang="en-US" dirty="0"/>
              <a:t>Ongoing customer participation enables the team to spot </a:t>
            </a:r>
            <a:r>
              <a:rPr lang="en-US" sz="1800" dirty="0"/>
              <a:t>(</a:t>
            </a:r>
            <a:r>
              <a:rPr lang="en-US" sz="1800" dirty="0" err="1"/>
              <a:t>phát</a:t>
            </a:r>
            <a:r>
              <a:rPr lang="en-US" sz="1800" dirty="0"/>
              <a:t> </a:t>
            </a:r>
            <a:r>
              <a:rPr lang="en-US" sz="1800" dirty="0" err="1"/>
              <a:t>hiện</a:t>
            </a:r>
            <a:r>
              <a:rPr lang="en-US" sz="1800" dirty="0"/>
              <a:t>) </a:t>
            </a:r>
            <a:r>
              <a:rPr lang="en-US" dirty="0"/>
              <a:t>problems and changes in direction early </a:t>
            </a:r>
            <a:r>
              <a:rPr lang="en-US" sz="1800" dirty="0"/>
              <a:t>(</a:t>
            </a:r>
            <a:r>
              <a:rPr lang="en-US" sz="1800" dirty="0" err="1"/>
              <a:t>sớm</a:t>
            </a:r>
            <a:r>
              <a:rPr lang="en-US" sz="1800" dirty="0"/>
              <a:t> </a:t>
            </a:r>
            <a:r>
              <a:rPr lang="en-US" sz="1800" dirty="0" err="1"/>
              <a:t>thay</a:t>
            </a:r>
            <a:r>
              <a:rPr lang="en-US" sz="1800" dirty="0"/>
              <a:t> </a:t>
            </a:r>
            <a:r>
              <a:rPr lang="en-US" sz="1800" dirty="0" err="1"/>
              <a:t>đổi</a:t>
            </a:r>
            <a:r>
              <a:rPr lang="en-US" sz="1800" dirty="0"/>
              <a:t> </a:t>
            </a:r>
            <a:r>
              <a:rPr lang="en-US" sz="1800" dirty="0" err="1"/>
              <a:t>đúng</a:t>
            </a:r>
            <a:r>
              <a:rPr lang="en-US" sz="1800" dirty="0"/>
              <a:t> </a:t>
            </a:r>
            <a:r>
              <a:rPr lang="en-US" sz="1800" dirty="0" err="1"/>
              <a:t>hướng</a:t>
            </a:r>
            <a:r>
              <a:rPr lang="en-US" sz="1800" dirty="0"/>
              <a:t>)</a:t>
            </a:r>
            <a:r>
              <a:rPr lang="en-US" dirty="0"/>
              <a:t>, thereby guiding developers to adjust their course before they are too far down the wrong path. </a:t>
            </a:r>
          </a:p>
          <a:p>
            <a:r>
              <a:rPr lang="en-US" dirty="0"/>
              <a:t>When we use agile development approach?</a:t>
            </a:r>
          </a:p>
          <a:p>
            <a:pPr lvl="1"/>
            <a:r>
              <a:rPr lang="en-US" dirty="0"/>
              <a:t>Agile development approach can applied to all SW projects.</a:t>
            </a:r>
          </a:p>
        </p:txBody>
      </p:sp>
      <p:sp>
        <p:nvSpPr>
          <p:cNvPr id="2" name="Title 1"/>
          <p:cNvSpPr>
            <a:spLocks noGrp="1"/>
          </p:cNvSpPr>
          <p:nvPr>
            <p:ph type="title"/>
          </p:nvPr>
        </p:nvSpPr>
        <p:spPr/>
        <p:txBody>
          <a:bodyPr>
            <a:normAutofit/>
          </a:bodyPr>
          <a:lstStyle/>
          <a:p>
            <a:r>
              <a:rPr lang="en-US"/>
              <a:t>The agile development approach</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8</a:t>
            </a:fld>
            <a:endParaRPr lang="en-US" dirty="0"/>
          </a:p>
        </p:txBody>
      </p:sp>
    </p:spTree>
    <p:extLst>
      <p:ext uri="{BB962C8B-B14F-4D97-AF65-F5344CB8AC3E}">
        <p14:creationId xmlns:p14="http://schemas.microsoft.com/office/powerpoint/2010/main" val="659415899"/>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197475"/>
          </a:xfrm>
        </p:spPr>
        <p:txBody>
          <a:bodyPr>
            <a:normAutofit fontScale="77500" lnSpcReduction="20000"/>
          </a:bodyPr>
          <a:lstStyle/>
          <a:p>
            <a:r>
              <a:rPr lang="en-US" dirty="0"/>
              <a:t>Customer involvement:</a:t>
            </a:r>
          </a:p>
          <a:p>
            <a:pPr lvl="1"/>
            <a:r>
              <a:rPr lang="en-US" dirty="0"/>
              <a:t>Collaborating with customers on software development projects always increases the chances of project success. This is true for waterfall projects as well as for agile projects.</a:t>
            </a:r>
          </a:p>
          <a:p>
            <a:pPr lvl="1"/>
            <a:r>
              <a:rPr lang="en-US" dirty="0"/>
              <a:t>On </a:t>
            </a:r>
            <a:r>
              <a:rPr lang="en-US" dirty="0">
                <a:solidFill>
                  <a:srgbClr val="FF0000"/>
                </a:solidFill>
              </a:rPr>
              <a:t>waterfall projects</a:t>
            </a:r>
            <a:r>
              <a:rPr lang="en-US" dirty="0"/>
              <a:t>, customers typically dedicate considerable time up front, helping the BA understand, document, and validate requirements. During the later phases, there is generally little customer involvement, which makes it difficult for a project to adapt to changing customer needs.</a:t>
            </a:r>
          </a:p>
          <a:p>
            <a:pPr lvl="1"/>
            <a:r>
              <a:rPr lang="en-US" dirty="0"/>
              <a:t>On </a:t>
            </a:r>
            <a:r>
              <a:rPr lang="en-US" dirty="0">
                <a:solidFill>
                  <a:srgbClr val="FF0000"/>
                </a:solidFill>
              </a:rPr>
              <a:t>agile projects</a:t>
            </a:r>
            <a:r>
              <a:rPr lang="en-US" dirty="0"/>
              <a:t>, customers (or a product owner) are engaged continuously throughout the project. During an initial planning iteration on some agile projects, customers work with the project team to identify and prioritize user stories that will serve as the preliminary road map for the development of the product.</a:t>
            </a:r>
          </a:p>
          <a:p>
            <a:r>
              <a:rPr lang="en-US" dirty="0"/>
              <a:t>Documentation detail:</a:t>
            </a:r>
          </a:p>
          <a:p>
            <a:pPr lvl="1"/>
            <a:r>
              <a:rPr lang="en-US" dirty="0"/>
              <a:t>Because developers have little interaction with customers in the later phases on </a:t>
            </a:r>
            <a:r>
              <a:rPr lang="en-US" dirty="0">
                <a:solidFill>
                  <a:srgbClr val="FF0000"/>
                </a:solidFill>
              </a:rPr>
              <a:t>waterfall projects</a:t>
            </a:r>
            <a:r>
              <a:rPr lang="en-US" dirty="0"/>
              <a:t>, the requirements must specify system behavior, data relationships, and user experience expectations in considerable detail.</a:t>
            </a:r>
          </a:p>
          <a:p>
            <a:pPr lvl="1"/>
            <a:r>
              <a:rPr lang="en-US" dirty="0"/>
              <a:t>The close collaboration of customers with developers on </a:t>
            </a:r>
            <a:r>
              <a:rPr lang="en-US" dirty="0">
                <a:solidFill>
                  <a:srgbClr val="FF0000"/>
                </a:solidFill>
              </a:rPr>
              <a:t>agile projects </a:t>
            </a:r>
            <a:r>
              <a:rPr lang="en-US" dirty="0"/>
              <a:t>generally means that requirements can be documented in less detail than on traditional projects.</a:t>
            </a:r>
          </a:p>
          <a:p>
            <a:pPr lvl="1"/>
            <a:endParaRPr lang="en-US" dirty="0"/>
          </a:p>
        </p:txBody>
      </p:sp>
      <p:sp>
        <p:nvSpPr>
          <p:cNvPr id="2" name="Title 1"/>
          <p:cNvSpPr>
            <a:spLocks noGrp="1"/>
          </p:cNvSpPr>
          <p:nvPr>
            <p:ph type="title"/>
          </p:nvPr>
        </p:nvSpPr>
        <p:spPr/>
        <p:txBody>
          <a:bodyPr>
            <a:normAutofit/>
          </a:bodyPr>
          <a:lstStyle/>
          <a:p>
            <a:r>
              <a:rPr lang="en-US" dirty="0"/>
              <a:t>Essential aspects of an agile approach to requirements</a:t>
            </a:r>
          </a:p>
        </p:txBody>
      </p:sp>
      <p:sp>
        <p:nvSpPr>
          <p:cNvPr id="4" name="Footer Placeholder 3"/>
          <p:cNvSpPr>
            <a:spLocks noGrp="1"/>
          </p:cNvSpPr>
          <p:nvPr>
            <p:ph type="ftr" sz="quarter" idx="10"/>
          </p:nvPr>
        </p:nvSpPr>
        <p:spPr/>
        <p:txBody>
          <a:bodyPr/>
          <a:lstStyle/>
          <a:p>
            <a:pPr>
              <a:defRPr/>
            </a:pPr>
            <a:r>
              <a:rPr lang="vi-VN" dirty="0"/>
              <a:t> </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9</a:t>
            </a:fld>
            <a:endParaRPr lang="en-US" dirty="0"/>
          </a:p>
        </p:txBody>
      </p:sp>
    </p:spTree>
    <p:extLst>
      <p:ext uri="{BB962C8B-B14F-4D97-AF65-F5344CB8AC3E}">
        <p14:creationId xmlns:p14="http://schemas.microsoft.com/office/powerpoint/2010/main" val="3955155176"/>
      </p:ext>
    </p:extLst>
  </p:cSld>
  <p:clrMapOvr>
    <a:masterClrMapping/>
  </p:clrMapOvr>
  <p:transition>
    <p:split orient="vert"/>
  </p:transition>
</p:sld>
</file>

<file path=ppt/theme/theme1.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2552</TotalTime>
  <Words>1866</Words>
  <Application>Microsoft Office PowerPoint</Application>
  <PresentationFormat>On-screen Show (4:3)</PresentationFormat>
  <Paragraphs>175</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SegoeuiPc</vt:lpstr>
      <vt:lpstr>Tahoma</vt:lpstr>
      <vt:lpstr>1_template</vt:lpstr>
      <vt:lpstr>CHAPTER 20   Agile projects </vt:lpstr>
      <vt:lpstr>PowerPoint Presentation</vt:lpstr>
      <vt:lpstr>Objectives</vt:lpstr>
      <vt:lpstr>Contents</vt:lpstr>
      <vt:lpstr>Limitations of the waterfall</vt:lpstr>
      <vt:lpstr>Limitations of the waterfall</vt:lpstr>
      <vt:lpstr>The agile development approach</vt:lpstr>
      <vt:lpstr>The agile development approach</vt:lpstr>
      <vt:lpstr>Essential aspects of an agile approach to requirements</vt:lpstr>
      <vt:lpstr>Essential aspects of an agile approach to requirements</vt:lpstr>
      <vt:lpstr>Essential aspects of an agile approach to requirements</vt:lpstr>
      <vt:lpstr>Essential aspects of an agile approach to requirements</vt:lpstr>
      <vt:lpstr>Adapting requirements practices to agile projects</vt:lpstr>
      <vt:lpstr>Transitioning to agile: Now what?</vt:lpstr>
      <vt:lpstr>Review chapter 20</vt:lpstr>
      <vt:lpstr>Q&amp;A</vt:lpstr>
      <vt:lpstr>Q&amp;A</vt:lpstr>
      <vt:lpstr>Q&amp;A</vt:lpstr>
      <vt:lpstr>CQ</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Huong</dc:creator>
  <cp:lastModifiedBy>Thế Vinh Dương Đinh</cp:lastModifiedBy>
  <cp:revision>189</cp:revision>
  <dcterms:created xsi:type="dcterms:W3CDTF">2018-03-29T02:18:15Z</dcterms:created>
  <dcterms:modified xsi:type="dcterms:W3CDTF">2025-06-17T07:42:23Z</dcterms:modified>
</cp:coreProperties>
</file>