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553" r:id="rId5"/>
    <p:sldId id="565" r:id="rId6"/>
    <p:sldId id="555" r:id="rId7"/>
    <p:sldId id="566" r:id="rId8"/>
    <p:sldId id="567" r:id="rId9"/>
    <p:sldId id="556" r:id="rId10"/>
    <p:sldId id="296" r:id="rId11"/>
    <p:sldId id="558" r:id="rId12"/>
    <p:sldId id="438" r:id="rId13"/>
    <p:sldId id="442" r:id="rId14"/>
    <p:sldId id="561" r:id="rId15"/>
    <p:sldId id="563" r:id="rId16"/>
    <p:sldId id="562" r:id="rId17"/>
    <p:sldId id="5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D9B93-5BA3-4A1F-89FE-F47DA52ED8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D1AD-4AC3-4EA7-8CC3-0B37D10CD0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b="1" dirty="0"/>
              <a:t>Principles: </a:t>
            </a:r>
            <a:r>
              <a:rPr lang="en-GB" altLang="en-US" b="1" dirty="0" err="1"/>
              <a:t>Nguyên</a:t>
            </a:r>
            <a:r>
              <a:rPr lang="en-GB" altLang="en-US" b="1" dirty="0"/>
              <a:t> </a:t>
            </a:r>
            <a:r>
              <a:rPr lang="en-GB" altLang="en-US" b="1" dirty="0" err="1"/>
              <a:t>tắc</a:t>
            </a:r>
            <a:endParaRPr lang="en-US" altLang="en-US" b="1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8FCEF47F-A321-AC40-ABEB-5A13FA55E233}" type="slidenum">
              <a:rPr kumimoji="0" lang="en-GB" altLang="en-US" sz="1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/>
                <a:sym typeface="Arial" panose="020B0604020202020204"/>
              </a:rPr>
              <a:t>1</a:t>
            </a:fld>
            <a:endParaRPr kumimoji="0" lang="en-GB" altLang="en-US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3A6B75-0D8C-624C-9DDF-E79AFEF874A9}" type="slidenum">
              <a:rPr lang="en-GB" altLang="en-US" smtClean="0"/>
              <a:t>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3A6B75-0D8C-624C-9DDF-E79AFEF874A9}" type="slidenum">
              <a:rPr lang="en-GB" altLang="en-US" smtClean="0"/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3A6B75-0D8C-624C-9DDF-E79AFEF874A9}" type="slidenum">
              <a:rPr lang="en-GB" altLang="en-US" smtClean="0"/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10CF1D-7723-0749-B428-F9AE9E3122FF}" type="slidenum">
              <a:rPr lang="en-GB" altLang="en-US" sz="1000" smtClean="0">
                <a:latin typeface="Times New Roman" panose="02020603050405020304" pitchFamily="18" charset="0"/>
              </a:rPr>
              <a:t>10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3A6B75-0D8C-624C-9DDF-E79AFEF874A9}" type="slidenum">
              <a:rPr lang="en-GB" altLang="en-US" smtClean="0"/>
              <a:t>11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3A6B75-0D8C-624C-9DDF-E79AFEF874A9}" type="slidenum">
              <a:rPr lang="en-GB" altLang="en-US" smtClean="0"/>
              <a:t>13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/>
          <p:cNvSpPr txBox="1">
            <a:spLocks noGrp="1"/>
          </p:cNvSpPr>
          <p:nvPr>
            <p:ph type="ctrTitle"/>
          </p:nvPr>
        </p:nvSpPr>
        <p:spPr>
          <a:xfrm>
            <a:off x="2616920" y="2276500"/>
            <a:ext cx="6958000" cy="23184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60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Silom" pitchFamily="2" charset="-3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0034" y="4926559"/>
            <a:ext cx="5812000" cy="546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6449;p50"/>
          <p:cNvGrpSpPr/>
          <p:nvPr/>
        </p:nvGrpSpPr>
        <p:grpSpPr>
          <a:xfrm>
            <a:off x="290420" y="571034"/>
            <a:ext cx="11562965" cy="5593975"/>
            <a:chOff x="313503" y="540001"/>
            <a:chExt cx="8516808" cy="4063556"/>
          </a:xfrm>
          <a:solidFill>
            <a:srgbClr val="9D9D9D"/>
          </a:solidFill>
        </p:grpSpPr>
        <p:sp>
          <p:nvSpPr>
            <p:cNvPr id="11" name="Google Shape;26450;p50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6451;p50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6452;p50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6453;p50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6454;p50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6455;p50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6456;p50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6457;p50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6458;p50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26459;p50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26460;p50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26461;p50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26462;p50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26463;p50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26464;p50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26465;p50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26466;p50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26467;p50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26468;p50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26469;p50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26470;p50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26471;p50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26472;p50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26473;p50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26474;p50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26475;p50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26476;p50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26477;p50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26478;p50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26479;p50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26480;p50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26481;p50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26482;p50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26483;p50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26484;p50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26485;p50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26486;p50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26487;p50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26488;p50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26489;p50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26490;p50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26491;p50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26492;p50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26493;p50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26494;p50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" name="Google Shape;26495;p50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" name="Google Shape;26496;p50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6497;p50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6498;p50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6499;p50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26500;p50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26501;p50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26502;p50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26503;p50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" name="Google Shape;26504;p50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" name="Google Shape;26505;p50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" name="Google Shape;26506;p50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" name="Google Shape;26507;p50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" name="Google Shape;26508;p50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" name="Google Shape;26509;p50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" name="Google Shape;26510;p50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" name="Google Shape;26511;p50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" name="Google Shape;26512;p50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" name="Google Shape;26513;p50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" name="Google Shape;26514;p50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" name="Google Shape;26515;p50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" name="Google Shape;26516;p50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" name="Google Shape;26517;p50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" name="Google Shape;26518;p50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" name="Google Shape;26519;p50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26520;p50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26521;p50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26522;p50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26523;p50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26524;p50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26525;p50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26526;p50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26527;p50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26528;p50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26529;p50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26530;p50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26531;p50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26532;p50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26533;p50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26534;p50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26535;p50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26536;p50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26537;p50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26538;p50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26539;p50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26540;p50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26541;p50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26542;p50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26543;p50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26544;p50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26545;p50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26546;p50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26547;p50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26548;p50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26549;p50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26550;p50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26551;p50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26552;p50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26553;p50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26554;p50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26555;p50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26556;p50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26557;p50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26558;p50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26559;p50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26560;p50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26561;p50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26562;p50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26563;p50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26564;p50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26565;p50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26566;p50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8" name="Google Shape;26567;p50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9" name="Google Shape;26568;p50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0" name="Google Shape;26569;p50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1" name="Google Shape;26570;p50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2" name="Google Shape;26571;p50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3" name="Google Shape;26572;p50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4" name="Google Shape;26573;p50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5" name="Google Shape;26574;p50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6" name="Google Shape;26575;p50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7" name="Google Shape;26576;p50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8" name="Google Shape;26577;p50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9" name="Google Shape;26578;p50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0" name="Google Shape;26579;p50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1" name="Google Shape;26580;p50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2" name="Google Shape;26581;p50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3" name="Google Shape;26582;p50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4" name="Google Shape;26583;p50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5" name="Google Shape;26584;p50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6" name="Google Shape;26585;p50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7" name="Google Shape;26586;p50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8" name="Google Shape;26587;p50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9" name="Google Shape;26588;p50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0" name="Google Shape;26589;p50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1" name="Google Shape;26590;p50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2" name="Google Shape;26591;p50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3" name="Google Shape;26592;p50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4" name="Google Shape;26593;p50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5" name="Google Shape;26594;p50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6" name="Google Shape;26595;p50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7" name="Google Shape;26596;p50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8" name="Google Shape;26597;p50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9" name="Google Shape;26598;p50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0" name="Google Shape;26599;p50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1" name="Google Shape;26600;p50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2" name="Google Shape;26601;p50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3" name="Google Shape;26602;p50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4" name="Google Shape;26603;p50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5" name="Google Shape;26604;p50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6" name="Google Shape;26605;p50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7" name="Google Shape;26606;p50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8" name="Google Shape;26607;p50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9" name="Google Shape;26608;p50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0" name="Google Shape;26609;p50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1" name="Google Shape;26610;p50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2" name="Google Shape;26611;p50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3" name="Google Shape;26612;p50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4" name="Google Shape;26613;p50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5" name="Google Shape;26614;p50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6" name="Google Shape;26615;p50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7" name="Google Shape;26616;p50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8" name="Google Shape;26617;p50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9" name="Google Shape;26618;p50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0" name="Google Shape;26619;p50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1" name="Google Shape;26620;p50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2" name="Google Shape;26621;p50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3" name="Google Shape;26622;p50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4" name="Google Shape;26623;p50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5" name="Google Shape;26624;p50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6" name="Google Shape;26625;p50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7" name="Google Shape;26626;p50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8" name="Google Shape;26627;p50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9" name="Google Shape;26628;p50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0" name="Google Shape;26629;p50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1" name="Google Shape;26630;p50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2" name="Google Shape;26631;p50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3" name="Google Shape;26632;p50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4" name="Google Shape;26633;p50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5" name="Google Shape;26634;p50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6" name="Google Shape;26635;p50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7" name="Google Shape;26636;p50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8" name="Google Shape;26637;p50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9" name="Google Shape;26638;p50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0" name="Google Shape;26639;p50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1" name="Google Shape;26640;p50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2" name="Google Shape;26641;p50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3" name="Google Shape;26642;p50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4" name="Google Shape;26643;p50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5" name="Google Shape;26644;p50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6" name="Google Shape;26645;p50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7" name="Google Shape;26646;p50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8" name="Google Shape;26647;p50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9" name="Google Shape;26648;p50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0" name="Google Shape;26649;p50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1" name="Google Shape;26650;p50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2" name="Google Shape;26651;p50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3" name="Google Shape;26652;p50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4" name="Google Shape;26653;p50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5" name="Google Shape;26654;p50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6" name="Google Shape;26655;p50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7" name="Google Shape;26656;p50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8" name="Google Shape;26657;p50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9" name="Google Shape;26658;p50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0" name="Google Shape;26659;p50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1" name="Google Shape;26660;p50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2" name="Google Shape;26661;p50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3" name="Google Shape;26662;p50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4" name="Google Shape;26663;p50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5" name="Google Shape;26664;p50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6" name="Google Shape;26665;p50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7" name="Google Shape;26666;p50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8" name="Google Shape;26667;p50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9" name="Google Shape;26668;p50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0" name="Google Shape;26669;p50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1" name="Google Shape;26670;p50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2" name="Google Shape;26671;p50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3" name="Google Shape;26672;p50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4" name="Google Shape;26673;p50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5" name="Google Shape;26674;p50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6" name="Google Shape;26675;p50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7" name="Google Shape;26676;p50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8" name="Google Shape;26677;p50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9" name="Google Shape;26678;p50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0" name="Google Shape;26679;p50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1" name="Google Shape;26680;p50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2" name="Google Shape;26681;p50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3" name="Google Shape;26682;p50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4" name="Google Shape;26683;p50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5" name="Google Shape;26684;p50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6" name="Google Shape;26685;p50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7" name="Google Shape;26686;p50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8" name="Google Shape;26687;p50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9" name="Google Shape;26688;p50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0" name="Google Shape;26689;p50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1" name="Google Shape;26690;p50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2" name="Google Shape;26691;p50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3" name="Google Shape;26692;p50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4" name="Google Shape;26693;p50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5" name="Google Shape;26694;p50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6" name="Google Shape;26695;p50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7" name="Google Shape;26696;p50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8" name="Google Shape;26697;p50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9" name="Google Shape;26698;p50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0" name="Google Shape;26699;p50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1" name="Google Shape;26700;p50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2" name="Google Shape;26701;p50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3" name="Google Shape;26702;p50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4" name="Google Shape;26703;p50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5" name="Google Shape;26704;p50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6" name="Google Shape;26705;p50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7" name="Google Shape;26706;p50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8" name="Google Shape;26707;p50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9" name="Google Shape;26708;p50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0" name="Google Shape;26709;p50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1" name="Google Shape;26710;p50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2" name="Google Shape;26711;p50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3" name="Google Shape;26712;p50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4" name="Google Shape;26713;p50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5" name="Google Shape;26714;p50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6" name="Google Shape;26715;p50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7" name="Google Shape;26716;p50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8" name="Google Shape;26717;p50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9" name="Google Shape;26718;p50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0" name="Google Shape;26719;p50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1" name="Google Shape;26720;p50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2" name="Google Shape;26721;p50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3" name="Google Shape;26722;p50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4" name="Google Shape;26723;p50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5" name="Google Shape;26724;p50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" name="Google Shape;26725;p50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7" name="Google Shape;26726;p50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8" name="Google Shape;26727;p50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9" name="Google Shape;26728;p50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0" name="Google Shape;26729;p50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1" name="Google Shape;26730;p50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2" name="Google Shape;26731;p50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3" name="Google Shape;26732;p50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4" name="Google Shape;26733;p50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5" name="Google Shape;26734;p50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6" name="Google Shape;26735;p50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7" name="Google Shape;26736;p50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8" name="Google Shape;26737;p50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9" name="Google Shape;26738;p50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0" name="Google Shape;26739;p50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1" name="Google Shape;26740;p50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2" name="Google Shape;26741;p50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3" name="Google Shape;26742;p50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4" name="Google Shape;26743;p50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5" name="Google Shape;26744;p50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6" name="Google Shape;26745;p50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7" name="Google Shape;26746;p50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8" name="Google Shape;26747;p50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9" name="Google Shape;26748;p50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0" name="Google Shape;26749;p50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1" name="Google Shape;26750;p50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2" name="Google Shape;26751;p50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3" name="Google Shape;26752;p50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4" name="Google Shape;26753;p50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5" name="Google Shape;26754;p50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6" name="Google Shape;26755;p50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7" name="Google Shape;26756;p50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8" name="Google Shape;26757;p50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9" name="Google Shape;26758;p50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0" name="Google Shape;26759;p50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1" name="Google Shape;26760;p50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2" name="Google Shape;26761;p50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3" name="Google Shape;26762;p50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4" name="Google Shape;26763;p50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5" name="Google Shape;26764;p50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6" name="Google Shape;26765;p50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7" name="Google Shape;26766;p50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8" name="Google Shape;26767;p50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9" name="Google Shape;26768;p50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0" name="Google Shape;26769;p50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1" name="Google Shape;26770;p50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2" name="Google Shape;26771;p50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3" name="Google Shape;26772;p50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4" name="Google Shape;26773;p50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5" name="Google Shape;26774;p50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6" name="Google Shape;26775;p50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7" name="Google Shape;26776;p50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8" name="Google Shape;26777;p50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9" name="Google Shape;26778;p50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0" name="Google Shape;26779;p50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1" name="Google Shape;26780;p50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2" name="Google Shape;26781;p50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3" name="Google Shape;26782;p50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4" name="Google Shape;26783;p50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5" name="Google Shape;26784;p50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6" name="Google Shape;26785;p50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7" name="Google Shape;26786;p50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8" name="Google Shape;26787;p50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9" name="Google Shape;26788;p50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0" name="Google Shape;26789;p50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1" name="Google Shape;26790;p50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2" name="Google Shape;26791;p50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3" name="Google Shape;26792;p50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4" name="Google Shape;26793;p50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5" name="Google Shape;26794;p50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6" name="Google Shape;26795;p50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7" name="Google Shape;26796;p50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8" name="Google Shape;26797;p50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9" name="Google Shape;26798;p50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0" name="Google Shape;26799;p50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1" name="Google Shape;26800;p50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2" name="Google Shape;26801;p50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3" name="Google Shape;26802;p50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4" name="Google Shape;26803;p50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5" name="Google Shape;26804;p50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6" name="Google Shape;26805;p50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7" name="Google Shape;26806;p50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8" name="Google Shape;26807;p50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9" name="Google Shape;26808;p50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0" name="Google Shape;26809;p50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1" name="Google Shape;26810;p50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2" name="Google Shape;26811;p50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3" name="Google Shape;26812;p50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4" name="Google Shape;26813;p50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5" name="Google Shape;26814;p50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6" name="Google Shape;26815;p50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7" name="Google Shape;26816;p50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8" name="Google Shape;26817;p50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9" name="Google Shape;26818;p50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0" name="Google Shape;26819;p50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1" name="Google Shape;26820;p50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2" name="Google Shape;26821;p50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3" name="Google Shape;26822;p50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4" name="Google Shape;26823;p50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5" name="Google Shape;26824;p50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6" name="Google Shape;26825;p50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7" name="Google Shape;26826;p50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8" name="Google Shape;26827;p50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9" name="Google Shape;26828;p50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0" name="Google Shape;26829;p50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1" name="Google Shape;26830;p50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2" name="Google Shape;26831;p50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3" name="Google Shape;26832;p50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4" name="Google Shape;26833;p50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5" name="Google Shape;26834;p50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6" name="Google Shape;26835;p50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7" name="Google Shape;26836;p50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8" name="Google Shape;26837;p50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9" name="Google Shape;26838;p50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0" name="Google Shape;26839;p50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1" name="Google Shape;26840;p50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2" name="Google Shape;26841;p50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3" name="Google Shape;26842;p50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4" name="Google Shape;26843;p50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5" name="Google Shape;26844;p50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6" name="Google Shape;26845;p50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7" name="Google Shape;26846;p50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8" name="Google Shape;26847;p50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9" name="Google Shape;26848;p50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0" name="Google Shape;26849;p50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1" name="Google Shape;26850;p50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2" name="Google Shape;26851;p50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3" name="Google Shape;26852;p50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4" name="Google Shape;26853;p50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5" name="Google Shape;26854;p50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6" name="Google Shape;26855;p50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7" name="Google Shape;26856;p50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8" name="Google Shape;26857;p50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9" name="Google Shape;26858;p50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0" name="Google Shape;26859;p50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1" name="Google Shape;26860;p50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2" name="Google Shape;26861;p50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3" name="Google Shape;26862;p50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4" name="Google Shape;26863;p50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5" name="Google Shape;26864;p50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6" name="Google Shape;26865;p50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7" name="Google Shape;26866;p50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8" name="Google Shape;26867;p50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9" name="Google Shape;26868;p50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0" name="Google Shape;26869;p50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1" name="Google Shape;26870;p50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2" name="Google Shape;26871;p50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3" name="Google Shape;26872;p50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4" name="Google Shape;26873;p50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5" name="Google Shape;26874;p50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6" name="Google Shape;26875;p50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7" name="Google Shape;26876;p50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8" name="Google Shape;26877;p50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9" name="Google Shape;26878;p50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0" name="Google Shape;26879;p50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1" name="Google Shape;26880;p50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2" name="Google Shape;26881;p50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3" name="Google Shape;26882;p50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4" name="Google Shape;26883;p50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5" name="Google Shape;26884;p50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6" name="Google Shape;26885;p50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7" name="Google Shape;26886;p50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8" name="Google Shape;26887;p50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9" name="Google Shape;26888;p50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0" name="Google Shape;26889;p50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1" name="Google Shape;26890;p50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2" name="Google Shape;26891;p50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3" name="Google Shape;26892;p50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4" name="Google Shape;26893;p50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5" name="Google Shape;26894;p50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6" name="Google Shape;26895;p50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7" name="Google Shape;26896;p50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8" name="Google Shape;26897;p50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9" name="Google Shape;26898;p50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0" name="Google Shape;26899;p50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1" name="Google Shape;26900;p50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2" name="Google Shape;26901;p50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3" name="Google Shape;26902;p50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4" name="Google Shape;26903;p50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5" name="Google Shape;26904;p50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6" name="Google Shape;26905;p50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7" name="Google Shape;26906;p50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8" name="Google Shape;26907;p50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9" name="Google Shape;26908;p50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0" name="Google Shape;26909;p50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1" name="Google Shape;26910;p50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2" name="Google Shape;26911;p50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3" name="Google Shape;26912;p50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4" name="Google Shape;26913;p50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5" name="Google Shape;26914;p50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6" name="Google Shape;26915;p50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7" name="Google Shape;26916;p50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8" name="Google Shape;26917;p50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9" name="Google Shape;26918;p50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0" name="Google Shape;26919;p50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1" name="Google Shape;26920;p50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2" name="Google Shape;26921;p50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3" name="Google Shape;26922;p50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4" name="Google Shape;26923;p50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5" name="Google Shape;26924;p50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6" name="Google Shape;26925;p50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7" name="Google Shape;26926;p50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8" name="Google Shape;26927;p50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9" name="Google Shape;26928;p50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0" name="Google Shape;26929;p50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1" name="Google Shape;26930;p50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2" name="Google Shape;26931;p50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3" name="Google Shape;26932;p50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4" name="Google Shape;26933;p50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5" name="Google Shape;26934;p50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6" name="Google Shape;26935;p50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7" name="Google Shape;26936;p50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8" name="Google Shape;26937;p50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9" name="Google Shape;26938;p50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0" name="Google Shape;26939;p50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1" name="Google Shape;26940;p50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2" name="Google Shape;26941;p50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3" name="Google Shape;26942;p50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4" name="Google Shape;26943;p50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5" name="Google Shape;26944;p50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6" name="Google Shape;26945;p50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7" name="Google Shape;26946;p50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8" name="Google Shape;26947;p50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9" name="Google Shape;26948;p50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0" name="Google Shape;26949;p50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1" name="Google Shape;26950;p50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2" name="Google Shape;26951;p50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3" name="Google Shape;26952;p50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4" name="Google Shape;26953;p50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5" name="Google Shape;26954;p50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6" name="Google Shape;26955;p50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7" name="Google Shape;26956;p50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grpSp>
        <p:nvGrpSpPr>
          <p:cNvPr id="528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529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0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1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2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pic>
        <p:nvPicPr>
          <p:cNvPr id="1026" name="Picture 1025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3839DD-4C5F-2C4D-90D4-79E040E39C0A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6" name="Google Shape;1127;p5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5" y="366188"/>
            <a:ext cx="10515600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1" name="Google Shape;27635;p58"/>
          <p:cNvCxnSpPr/>
          <p:nvPr/>
        </p:nvCxnSpPr>
        <p:spPr>
          <a:xfrm rot="10800000">
            <a:off x="1049647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55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B8EF2C-B48F-BF4C-AC2E-B8ED90F7C10B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4" name="Google Shape;25385;p46"/>
          <p:cNvGrpSpPr/>
          <p:nvPr/>
        </p:nvGrpSpPr>
        <p:grpSpPr>
          <a:xfrm>
            <a:off x="7520604" y="720004"/>
            <a:ext cx="4184953" cy="5418091"/>
            <a:chOff x="313503" y="540001"/>
            <a:chExt cx="3138714" cy="4063568"/>
          </a:xfrm>
          <a:solidFill>
            <a:srgbClr val="9D9D9D"/>
          </a:solidFill>
        </p:grpSpPr>
        <p:sp>
          <p:nvSpPr>
            <p:cNvPr id="5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8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9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0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1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2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3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4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5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6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7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8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9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0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1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2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3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4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5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6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7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8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9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0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1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2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3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4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5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6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7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8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9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0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1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2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3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4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5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6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7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8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9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0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1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2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3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4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5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6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7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8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9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0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1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2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3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4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5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6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7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8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9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0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1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2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3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4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5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6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7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8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9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0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1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2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3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4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5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6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7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8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9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0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1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2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3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4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5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6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7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8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9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0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1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2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3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4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5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6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7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8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9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0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1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2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3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4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5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6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7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8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9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0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1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2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3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4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5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6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7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8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9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0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1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2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3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4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5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6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7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8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9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0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1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2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3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4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5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6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7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8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9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0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1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2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3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4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5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6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7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8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9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0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1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2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3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4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5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7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8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9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0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1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2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3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4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5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6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7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8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9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0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1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2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3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4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5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6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7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8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9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0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1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2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3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4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5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6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7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8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9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0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1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2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3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4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5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6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7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8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9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0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1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2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3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4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5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6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7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8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9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0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1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2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3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4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5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6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7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8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9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0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1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2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3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4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5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6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7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8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9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0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1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2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3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4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5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6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7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8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9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0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1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2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3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4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5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6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7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8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9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0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1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2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3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4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5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6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7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8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9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0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1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2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3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4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5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6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7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8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9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0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1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2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3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4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5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6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7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8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9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0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1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2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3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4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5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6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7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8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9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0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1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2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3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4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5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6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7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8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9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0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1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2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3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4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5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6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7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8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9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0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1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2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3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4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5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6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7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8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9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0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1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2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3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4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5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6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7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8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9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0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1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2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3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4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5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6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7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8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9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0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1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2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3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4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5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6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7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8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9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0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1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2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3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4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5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6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7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8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9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0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1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2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3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4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5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6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7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8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9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0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1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2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3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4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5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6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7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8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9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0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1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2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3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4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5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6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7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8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9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0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1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2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3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4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5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6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7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8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9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0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1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2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3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4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5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6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7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8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9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0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1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2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3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4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5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6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7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8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9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0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1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2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3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4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5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6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7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8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9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0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1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2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3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4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5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6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7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8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9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0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1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2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3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4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5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6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7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8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9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0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1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2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3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4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5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6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7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8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9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0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1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2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3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4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5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6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7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8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9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0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1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2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3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4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5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6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7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8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9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0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1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2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3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4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5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6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7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8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9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0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1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2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3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4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5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6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7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8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9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0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1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2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3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4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5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6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7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8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9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0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1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2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3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4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5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6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7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8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9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0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1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2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3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4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5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6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7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8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9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0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1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2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3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4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5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6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7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8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9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0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1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2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3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4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5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6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7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8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9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0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1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2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3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4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5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6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7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8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9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0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1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2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3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4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5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6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7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8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9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0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1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2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3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4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5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6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7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8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9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0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1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2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3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4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5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6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7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8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9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0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1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2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3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4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5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6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7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8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9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0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1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2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3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4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5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6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7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8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9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0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1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2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3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4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5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6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7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8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9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0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1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2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3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4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5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6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7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8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9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0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1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2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3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4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5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6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7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8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9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0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1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2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3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4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5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6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7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8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9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0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1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2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3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4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5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6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7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8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9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0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1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2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3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4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5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6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7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8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9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0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1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2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3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4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5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6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7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8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9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0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1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2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3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4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5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6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7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8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9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0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1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2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3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4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5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6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7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8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9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0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1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2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3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4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5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6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7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8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9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0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1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2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3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4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5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6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7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8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9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0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1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2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3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4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5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6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7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8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9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0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1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2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3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4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5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6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7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8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9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0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1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2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3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4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5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6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7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8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9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0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1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2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3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4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5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6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7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8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9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0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1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2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3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4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5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6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7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8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9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0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1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2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3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4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5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6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7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8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9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0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1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2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3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4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5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6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7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8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9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0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1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2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3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4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5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6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7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8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9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0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1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2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3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4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5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6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7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8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9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0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1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2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3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4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5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6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7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8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9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0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1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2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3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4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5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6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7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8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9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0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1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2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3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4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5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6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7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8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9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0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1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2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3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4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5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6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7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8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9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0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1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2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3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4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5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6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7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8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9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0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1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2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3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4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5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6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7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8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9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0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1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2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3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4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5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6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7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8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9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0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1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2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3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4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5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6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7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8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9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0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1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2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3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4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5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6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7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8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9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0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1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2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3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4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5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6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7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8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9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0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1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2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3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4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5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6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7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8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9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0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1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2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3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4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5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6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7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1058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1059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0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1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2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B8EF2C-B48F-BF4C-AC2E-B8ED90F7C10B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4" name="Google Shape;24876;p45"/>
          <p:cNvGrpSpPr/>
          <p:nvPr/>
        </p:nvGrpSpPr>
        <p:grpSpPr>
          <a:xfrm>
            <a:off x="418006" y="720004"/>
            <a:ext cx="11355759" cy="5418091"/>
            <a:chOff x="313503" y="540001"/>
            <a:chExt cx="8516819" cy="4063568"/>
          </a:xfrm>
          <a:solidFill>
            <a:srgbClr val="9D9D9D"/>
          </a:solidFill>
        </p:grpSpPr>
        <p:sp>
          <p:nvSpPr>
            <p:cNvPr id="5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8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9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0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1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2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3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4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5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6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7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8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9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0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1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2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3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4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5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6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7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8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9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0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1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2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3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4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5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6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7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8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9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0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1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2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3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4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5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6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7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8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9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0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1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2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3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4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5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6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7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8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9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0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1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2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3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4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5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6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7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8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9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0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1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2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3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4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5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6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7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8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9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0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1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2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3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4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5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6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7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8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9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0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1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2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3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4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5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6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7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8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9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0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1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2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3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4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5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6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7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8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9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0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1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2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3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4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5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6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7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8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9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0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1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2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3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4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5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6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7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8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9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0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1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2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3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4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5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6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7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8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9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0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1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2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3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4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5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6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7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8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9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0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1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2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3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4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5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6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7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8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9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0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1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2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3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4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5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7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8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9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0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1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2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3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4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5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6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7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8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9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0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1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2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3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4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5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6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7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8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9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0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1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2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3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4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5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6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7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8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9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0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1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2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3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4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5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6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7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8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9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0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1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2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3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4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5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6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7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8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9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0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1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2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3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4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5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6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7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8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9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0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1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2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3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4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5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6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7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8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9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0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1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2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3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4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5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6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7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8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9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0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1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2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3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4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5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6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7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8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9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0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1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2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3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4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5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6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7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8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9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0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1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2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3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4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5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6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7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8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9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0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1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2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3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4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5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6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7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8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9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0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1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2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3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4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5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6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7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8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9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0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1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2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3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4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5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6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7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8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9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0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1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2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3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4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5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6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7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8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9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0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1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2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3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4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5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6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7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8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9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0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1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2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3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4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5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6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7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8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9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0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1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2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3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4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5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6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7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8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9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0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1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2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3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4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5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6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7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8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9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0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1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2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3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4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5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6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7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8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9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0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1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2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3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4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5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6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7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8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9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0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1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2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3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4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5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6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7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8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9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0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1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517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518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9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0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1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B8EF2C-B48F-BF4C-AC2E-B8ED90F7C10B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4" name="Google Shape;24826;p44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5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grpSp>
        <p:nvGrpSpPr>
          <p:cNvPr id="2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58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B8EF2C-B48F-BF4C-AC2E-B8ED90F7C10B}" type="slidenum">
              <a:rPr lang="en-GB" altLang="en-US" smtClean="0"/>
              <a:t>‹#›</a:t>
            </a:fld>
            <a:endParaRPr lang="en-GB" altLang="en-US"/>
          </a:p>
        </p:txBody>
      </p:sp>
      <p:sp>
        <p:nvSpPr>
          <p:cNvPr id="4" name="Google Shape;20385;p38"/>
          <p:cNvSpPr txBox="1">
            <a:spLocks noGrp="1"/>
          </p:cNvSpPr>
          <p:nvPr>
            <p:ph type="title" hasCustomPrompt="1"/>
          </p:nvPr>
        </p:nvSpPr>
        <p:spPr>
          <a:xfrm>
            <a:off x="6304597" y="1501100"/>
            <a:ext cx="4928000" cy="1104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75" b="1">
                <a:latin typeface="+mn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9pPr>
          </a:lstStyle>
          <a:p>
            <a:r>
              <a:rPr dirty="0"/>
              <a:t>xx%</a:t>
            </a:r>
          </a:p>
        </p:txBody>
      </p:sp>
      <p:sp>
        <p:nvSpPr>
          <p:cNvPr id="5" name="Google Shape;20386;p38"/>
          <p:cNvSpPr txBox="1">
            <a:spLocks noGrp="1"/>
          </p:cNvSpPr>
          <p:nvPr>
            <p:ph type="subTitle" idx="1"/>
          </p:nvPr>
        </p:nvSpPr>
        <p:spPr>
          <a:xfrm>
            <a:off x="6304597" y="2605505"/>
            <a:ext cx="49280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5">
                <a:latin typeface="+mn-lt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0391;p38"/>
          <p:cNvGrpSpPr/>
          <p:nvPr/>
        </p:nvGrpSpPr>
        <p:grpSpPr>
          <a:xfrm>
            <a:off x="418004" y="432089"/>
            <a:ext cx="11355744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1" name="Google Shape;20392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77" name="Google Shape;2039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8" name="Google Shape;2039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9" name="Google Shape;2039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0" name="Google Shape;2039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1" name="Google Shape;2039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2" name="Google Shape;2039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3" name="Google Shape;2039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4" name="Google Shape;2040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5" name="Google Shape;2040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6" name="Google Shape;2040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7" name="Google Shape;2040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8" name="Google Shape;2040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9" name="Google Shape;2040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0" name="Google Shape;2040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1" name="Google Shape;2040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2" name="Google Shape;2040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3" name="Google Shape;2040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4" name="Google Shape;2041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5" name="Google Shape;2041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6" name="Google Shape;2041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7" name="Google Shape;2041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8" name="Google Shape;2041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9" name="Google Shape;2041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0" name="Google Shape;2041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1" name="Google Shape;2041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2" name="Google Shape;2041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3" name="Google Shape;2041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4" name="Google Shape;2042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5" name="Google Shape;2042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6" name="Google Shape;2042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7" name="Google Shape;2042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8" name="Google Shape;2042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9" name="Google Shape;2042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0" name="Google Shape;2042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1" name="Google Shape;2042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2" name="Google Shape;2042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3" name="Google Shape;2042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4" name="Google Shape;2043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5" name="Google Shape;2043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6" name="Google Shape;2043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7" name="Google Shape;2043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8" name="Google Shape;2043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9" name="Google Shape;2043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0" name="Google Shape;2043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1" name="Google Shape;2043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2" name="Google Shape;2043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3" name="Google Shape;2043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4" name="Google Shape;2044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5" name="Google Shape;2044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6" name="Google Shape;2044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7" name="Google Shape;2044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8" name="Google Shape;2044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9" name="Google Shape;2044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0" name="Google Shape;2044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1" name="Google Shape;2044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2" name="Google Shape;2044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3" name="Google Shape;2044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4" name="Google Shape;2045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5" name="Google Shape;2045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6" name="Google Shape;2045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7" name="Google Shape;2045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8" name="Google Shape;2045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9" name="Google Shape;2045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0" name="Google Shape;2045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1" name="Google Shape;2045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2" name="Google Shape;2045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3" name="Google Shape;2045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4" name="Google Shape;2046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5" name="Google Shape;2046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6" name="Google Shape;2046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7" name="Google Shape;2046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8" name="Google Shape;2046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2" name="Google Shape;20465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05" name="Google Shape;2046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6" name="Google Shape;2046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7" name="Google Shape;2046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8" name="Google Shape;2046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9" name="Google Shape;2047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0" name="Google Shape;2047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1" name="Google Shape;2047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2" name="Google Shape;2047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3" name="Google Shape;2047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4" name="Google Shape;2047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5" name="Google Shape;2047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6" name="Google Shape;2047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7" name="Google Shape;2047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8" name="Google Shape;2047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9" name="Google Shape;2048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0" name="Google Shape;2048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1" name="Google Shape;2048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2" name="Google Shape;2048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3" name="Google Shape;2048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4" name="Google Shape;2048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5" name="Google Shape;2048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6" name="Google Shape;2048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7" name="Google Shape;2048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8" name="Google Shape;2048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9" name="Google Shape;2049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0" name="Google Shape;2049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1" name="Google Shape;2049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2" name="Google Shape;2049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3" name="Google Shape;2049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4" name="Google Shape;2049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5" name="Google Shape;2049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6" name="Google Shape;2049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7" name="Google Shape;2049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8" name="Google Shape;2049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9" name="Google Shape;2050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0" name="Google Shape;2050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1" name="Google Shape;2050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2" name="Google Shape;2050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3" name="Google Shape;2050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4" name="Google Shape;2050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5" name="Google Shape;2050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6" name="Google Shape;2050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7" name="Google Shape;2050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8" name="Google Shape;2050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9" name="Google Shape;2051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0" name="Google Shape;2051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1" name="Google Shape;2051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2" name="Google Shape;2051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3" name="Google Shape;2051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4" name="Google Shape;2051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5" name="Google Shape;2051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6" name="Google Shape;2051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7" name="Google Shape;2051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8" name="Google Shape;2051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9" name="Google Shape;2052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0" name="Google Shape;2052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1" name="Google Shape;2052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2" name="Google Shape;2052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3" name="Google Shape;2052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4" name="Google Shape;2052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5" name="Google Shape;2052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6" name="Google Shape;2052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7" name="Google Shape;2052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8" name="Google Shape;2052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9" name="Google Shape;2053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0" name="Google Shape;2053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1" name="Google Shape;2053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2" name="Google Shape;2053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3" name="Google Shape;2053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4" name="Google Shape;2053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5" name="Google Shape;2053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6" name="Google Shape;2053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3" name="Google Shape;20538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233" name="Google Shape;2053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" name="Google Shape;2054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" name="Google Shape;2054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" name="Google Shape;2054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" name="Google Shape;2054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" name="Google Shape;2054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" name="Google Shape;2054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" name="Google Shape;2054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" name="Google Shape;2054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" name="Google Shape;2054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" name="Google Shape;2054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" name="Google Shape;2055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" name="Google Shape;2055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" name="Google Shape;2055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" name="Google Shape;2055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" name="Google Shape;2055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" name="Google Shape;2055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" name="Google Shape;2055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" name="Google Shape;2055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" name="Google Shape;2055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" name="Google Shape;2055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" name="Google Shape;2056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" name="Google Shape;2056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" name="Google Shape;2056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" name="Google Shape;2056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" name="Google Shape;2056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" name="Google Shape;2056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" name="Google Shape;2056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" name="Google Shape;2056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" name="Google Shape;2056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" name="Google Shape;2056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" name="Google Shape;2057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" name="Google Shape;2057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" name="Google Shape;2057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" name="Google Shape;2057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" name="Google Shape;2057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" name="Google Shape;2057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" name="Google Shape;2057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" name="Google Shape;2057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" name="Google Shape;2057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" name="Google Shape;2057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" name="Google Shape;2058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" name="Google Shape;2058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" name="Google Shape;2058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" name="Google Shape;2058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" name="Google Shape;2058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" name="Google Shape;2058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" name="Google Shape;2058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" name="Google Shape;2058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" name="Google Shape;2058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" name="Google Shape;2058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" name="Google Shape;2059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5" name="Google Shape;2059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6" name="Google Shape;2059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7" name="Google Shape;2059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8" name="Google Shape;2059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9" name="Google Shape;2059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0" name="Google Shape;2059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1" name="Google Shape;2059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2" name="Google Shape;2059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3" name="Google Shape;2059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4" name="Google Shape;2060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5" name="Google Shape;2060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6" name="Google Shape;2060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7" name="Google Shape;2060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8" name="Google Shape;2060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9" name="Google Shape;2060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0" name="Google Shape;2060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1" name="Google Shape;2060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2" name="Google Shape;2060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3" name="Google Shape;2060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4" name="Google Shape;2061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4" name="Google Shape;20611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61" name="Google Shape;20612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" name="Google Shape;20613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" name="Google Shape;20614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" name="Google Shape;20615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" name="Google Shape;20616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" name="Google Shape;20617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" name="Google Shape;20618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" name="Google Shape;20619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" name="Google Shape;20620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" name="Google Shape;20621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" name="Google Shape;20622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" name="Google Shape;20623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" name="Google Shape;20624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" name="Google Shape;20625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" name="Google Shape;20626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" name="Google Shape;20627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" name="Google Shape;20628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" name="Google Shape;20629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" name="Google Shape;20630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" name="Google Shape;20631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" name="Google Shape;20632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" name="Google Shape;20633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" name="Google Shape;20634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" name="Google Shape;20635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" name="Google Shape;20636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" name="Google Shape;20637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" name="Google Shape;20638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" name="Google Shape;20639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" name="Google Shape;20640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" name="Google Shape;20641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" name="Google Shape;20642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" name="Google Shape;20643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" name="Google Shape;20644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" name="Google Shape;20645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" name="Google Shape;20646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" name="Google Shape;20647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" name="Google Shape;20648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" name="Google Shape;20649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" name="Google Shape;20650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" name="Google Shape;20651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" name="Google Shape;20652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" name="Google Shape;20653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" name="Google Shape;20654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" name="Google Shape;20655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" name="Google Shape;20656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" name="Google Shape;20657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" name="Google Shape;20658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" name="Google Shape;20659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" name="Google Shape;20660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" name="Google Shape;20661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" name="Google Shape;20662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" name="Google Shape;20663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" name="Google Shape;20664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" name="Google Shape;20665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" name="Google Shape;20666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" name="Google Shape;20667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" name="Google Shape;20668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" name="Google Shape;20669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" name="Google Shape;20670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" name="Google Shape;20671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" name="Google Shape;20672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" name="Google Shape;20673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" name="Google Shape;20674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" name="Google Shape;20675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" name="Google Shape;20676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" name="Google Shape;20677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" name="Google Shape;20678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" name="Google Shape;20679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" name="Google Shape;20680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" name="Google Shape;20681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" name="Google Shape;20682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" name="Google Shape;20683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5" name="Google Shape;20684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9" name="Google Shape;20685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" name="Google Shape;20686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" name="Google Shape;20687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" name="Google Shape;20688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" name="Google Shape;20689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" name="Google Shape;20690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" name="Google Shape;20691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" name="Google Shape;20692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" name="Google Shape;20693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" name="Google Shape;20694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" name="Google Shape;20695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" name="Google Shape;20696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" name="Google Shape;20697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" name="Google Shape;20698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" name="Google Shape;20699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" name="Google Shape;20700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" name="Google Shape;20701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" name="Google Shape;20702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" name="Google Shape;20703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" name="Google Shape;20704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" name="Google Shape;20705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" name="Google Shape;20706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" name="Google Shape;20707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" name="Google Shape;20708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" name="Google Shape;20709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" name="Google Shape;20710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" name="Google Shape;20711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" name="Google Shape;20712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" name="Google Shape;20713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" name="Google Shape;20714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" name="Google Shape;20715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" name="Google Shape;20716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" name="Google Shape;20717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" name="Google Shape;20718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" name="Google Shape;20719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" name="Google Shape;20720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" name="Google Shape;20721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" name="Google Shape;20722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" name="Google Shape;20723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" name="Google Shape;20724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" name="Google Shape;20725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" name="Google Shape;20726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" name="Google Shape;20727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" name="Google Shape;20728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" name="Google Shape;20729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" name="Google Shape;20730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" name="Google Shape;20731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" name="Google Shape;20732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" name="Google Shape;20733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" name="Google Shape;20734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" name="Google Shape;20735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" name="Google Shape;20736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" name="Google Shape;20737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" name="Google Shape;20738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" name="Google Shape;20739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" name="Google Shape;20740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" name="Google Shape;20741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" name="Google Shape;20742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" name="Google Shape;20743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" name="Google Shape;20744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" name="Google Shape;20745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" name="Google Shape;20746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" name="Google Shape;20747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" name="Google Shape;20748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" name="Google Shape;20749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" name="Google Shape;20750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" name="Google Shape;20751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" name="Google Shape;20752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" name="Google Shape;20753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" name="Google Shape;20754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" name="Google Shape;20755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" name="Google Shape;20756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6" name="Google Shape;20757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7" name="Google Shape;20758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" name="Google Shape;20759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" name="Google Shape;20760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" name="Google Shape;20761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" name="Google Shape;20762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" name="Google Shape;20763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" name="Google Shape;20764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" name="Google Shape;20765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" name="Google Shape;20766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" name="Google Shape;20767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" name="Google Shape;20768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" name="Google Shape;20769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" name="Google Shape;20770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" name="Google Shape;20771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" name="Google Shape;20772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" name="Google Shape;20773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" name="Google Shape;20774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" name="Google Shape;20775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" name="Google Shape;20776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" name="Google Shape;20777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" name="Google Shape;20778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" name="Google Shape;20779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" name="Google Shape;20780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" name="Google Shape;20781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" name="Google Shape;20782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" name="Google Shape;20783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" name="Google Shape;20784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" name="Google Shape;20785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" name="Google Shape;20786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" name="Google Shape;20787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" name="Google Shape;20788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" name="Google Shape;20789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" name="Google Shape;20790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" name="Google Shape;20791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" name="Google Shape;20792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" name="Google Shape;20793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" name="Google Shape;20794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" name="Google Shape;20795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" name="Google Shape;20796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" name="Google Shape;20797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" name="Google Shape;20798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" name="Google Shape;20799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" name="Google Shape;20800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" name="Google Shape;20801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" name="Google Shape;20802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" name="Google Shape;20803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" name="Google Shape;20804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" name="Google Shape;20805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" name="Google Shape;20806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" name="Google Shape;20807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" name="Google Shape;20808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" name="Google Shape;20809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" name="Google Shape;20810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" name="Google Shape;20811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" name="Google Shape;20812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" name="Google Shape;20813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" name="Google Shape;20814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" name="Google Shape;20815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" name="Google Shape;20816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" name="Google Shape;20817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" name="Google Shape;20818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" name="Google Shape;20819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" name="Google Shape;20820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" name="Google Shape;20821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" name="Google Shape;20822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" name="Google Shape;20823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" name="Google Shape;20824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" name="Google Shape;20825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" name="Google Shape;20826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" name="Google Shape;20827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" name="Google Shape;20828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" name="Google Shape;20829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</p:grpSp>
      <p:grpSp>
        <p:nvGrpSpPr>
          <p:cNvPr id="451" name="Google Shape;20832;p38"/>
          <p:cNvGrpSpPr/>
          <p:nvPr/>
        </p:nvGrpSpPr>
        <p:grpSpPr>
          <a:xfrm>
            <a:off x="418004" y="5676556"/>
            <a:ext cx="11355744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452" name="Google Shape;20833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8" name="Google Shape;20834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9" name="Google Shape;20835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0" name="Google Shape;20836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1" name="Google Shape;20837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2" name="Google Shape;20838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3" name="Google Shape;20839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4" name="Google Shape;20840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5" name="Google Shape;20841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6" name="Google Shape;20842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7" name="Google Shape;20843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8" name="Google Shape;20844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9" name="Google Shape;20845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0" name="Google Shape;20846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1" name="Google Shape;20847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2" name="Google Shape;20848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3" name="Google Shape;20849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4" name="Google Shape;20850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5" name="Google Shape;20851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6" name="Google Shape;20852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7" name="Google Shape;20853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8" name="Google Shape;20854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9" name="Google Shape;20855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0" name="Google Shape;20856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1" name="Google Shape;20857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2" name="Google Shape;20858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3" name="Google Shape;20859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4" name="Google Shape;20860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5" name="Google Shape;20861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6" name="Google Shape;20862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7" name="Google Shape;20863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8" name="Google Shape;20864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9" name="Google Shape;20865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0" name="Google Shape;20866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1" name="Google Shape;20867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2" name="Google Shape;20868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3" name="Google Shape;20869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4" name="Google Shape;20870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5" name="Google Shape;20871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6" name="Google Shape;20872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7" name="Google Shape;20873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8" name="Google Shape;20874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9" name="Google Shape;20875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0" name="Google Shape;20876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1" name="Google Shape;20877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2" name="Google Shape;20878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3" name="Google Shape;20879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4" name="Google Shape;20880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5" name="Google Shape;20881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6" name="Google Shape;20882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7" name="Google Shape;20883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8" name="Google Shape;20884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9" name="Google Shape;20885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0" name="Google Shape;20886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1" name="Google Shape;20887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2" name="Google Shape;20888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3" name="Google Shape;20889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4" name="Google Shape;20890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5" name="Google Shape;20891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6" name="Google Shape;20892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7" name="Google Shape;20893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8" name="Google Shape;20894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9" name="Google Shape;20895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0" name="Google Shape;20896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1" name="Google Shape;20897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2" name="Google Shape;20898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3" name="Google Shape;20899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4" name="Google Shape;20900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5" name="Google Shape;20901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6" name="Google Shape;20902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7" name="Google Shape;20903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8" name="Google Shape;20904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9" name="Google Shape;20905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3" name="Google Shape;20906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6" name="Google Shape;20907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7" name="Google Shape;20908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8" name="Google Shape;20909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9" name="Google Shape;20910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0" name="Google Shape;20911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1" name="Google Shape;20912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2" name="Google Shape;20913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3" name="Google Shape;20914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4" name="Google Shape;20915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5" name="Google Shape;20916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6" name="Google Shape;20917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7" name="Google Shape;20918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8" name="Google Shape;20919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9" name="Google Shape;20920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0" name="Google Shape;20921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1" name="Google Shape;20922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2" name="Google Shape;20923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3" name="Google Shape;20924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4" name="Google Shape;20925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5" name="Google Shape;20926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6" name="Google Shape;20927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7" name="Google Shape;20928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8" name="Google Shape;20929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9" name="Google Shape;20930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0" name="Google Shape;20931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1" name="Google Shape;20932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2" name="Google Shape;20933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3" name="Google Shape;20934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4" name="Google Shape;20935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5" name="Google Shape;20936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6" name="Google Shape;20937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7" name="Google Shape;20938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8" name="Google Shape;20939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9" name="Google Shape;20940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0" name="Google Shape;20941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1" name="Google Shape;20942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2" name="Google Shape;20943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3" name="Google Shape;20944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4" name="Google Shape;20945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5" name="Google Shape;20946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6" name="Google Shape;20947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7" name="Google Shape;20948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8" name="Google Shape;20949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9" name="Google Shape;20950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0" name="Google Shape;20951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1" name="Google Shape;20952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2" name="Google Shape;20953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3" name="Google Shape;20954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4" name="Google Shape;20955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5" name="Google Shape;20956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6" name="Google Shape;20957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7" name="Google Shape;20958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8" name="Google Shape;20959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9" name="Google Shape;20960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0" name="Google Shape;20961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1" name="Google Shape;20962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2" name="Google Shape;20963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3" name="Google Shape;20964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4" name="Google Shape;20965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5" name="Google Shape;20966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6" name="Google Shape;20967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7" name="Google Shape;20968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8" name="Google Shape;20969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9" name="Google Shape;20970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0" name="Google Shape;20971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1" name="Google Shape;20972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2" name="Google Shape;20973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3" name="Google Shape;20974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4" name="Google Shape;20975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5" name="Google Shape;20976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6" name="Google Shape;20977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7" name="Google Shape;20978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4" name="Google Shape;20979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4" name="Google Shape;20980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5" name="Google Shape;20981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6" name="Google Shape;20982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7" name="Google Shape;20983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8" name="Google Shape;20984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9" name="Google Shape;20985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0" name="Google Shape;20986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1" name="Google Shape;20987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2" name="Google Shape;20988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3" name="Google Shape;20989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4" name="Google Shape;20990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5" name="Google Shape;20991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6" name="Google Shape;20992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7" name="Google Shape;20993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8" name="Google Shape;20994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9" name="Google Shape;20995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0" name="Google Shape;20996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1" name="Google Shape;20997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2" name="Google Shape;20998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3" name="Google Shape;20999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4" name="Google Shape;21000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5" name="Google Shape;21001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6" name="Google Shape;21002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7" name="Google Shape;21003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8" name="Google Shape;21004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9" name="Google Shape;21005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0" name="Google Shape;21006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1" name="Google Shape;21007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2" name="Google Shape;21008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3" name="Google Shape;21009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4" name="Google Shape;21010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5" name="Google Shape;21011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6" name="Google Shape;21012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7" name="Google Shape;21013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8" name="Google Shape;21014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9" name="Google Shape;21015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0" name="Google Shape;21016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1" name="Google Shape;21017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2" name="Google Shape;21018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3" name="Google Shape;21019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4" name="Google Shape;21020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5" name="Google Shape;21021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6" name="Google Shape;21022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7" name="Google Shape;21023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8" name="Google Shape;21024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9" name="Google Shape;21025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0" name="Google Shape;21026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1" name="Google Shape;21027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2" name="Google Shape;21028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3" name="Google Shape;21029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4" name="Google Shape;21030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5" name="Google Shape;21031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6" name="Google Shape;21032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7" name="Google Shape;21033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8" name="Google Shape;21034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9" name="Google Shape;21035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0" name="Google Shape;21036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1" name="Google Shape;21037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2" name="Google Shape;21038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3" name="Google Shape;21039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4" name="Google Shape;21040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5" name="Google Shape;21041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6" name="Google Shape;21042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7" name="Google Shape;21043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8" name="Google Shape;21044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9" name="Google Shape;21045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0" name="Google Shape;21046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1" name="Google Shape;21047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2" name="Google Shape;21048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3" name="Google Shape;21049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4" name="Google Shape;21050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5" name="Google Shape;21051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5" name="Google Shape;21052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2" name="Google Shape;2105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3" name="Google Shape;2105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4" name="Google Shape;2105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5" name="Google Shape;2105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6" name="Google Shape;2105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7" name="Google Shape;2105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8" name="Google Shape;2105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9" name="Google Shape;2106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0" name="Google Shape;2106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1" name="Google Shape;2106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2" name="Google Shape;2106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3" name="Google Shape;2106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4" name="Google Shape;2106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5" name="Google Shape;2106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6" name="Google Shape;2106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7" name="Google Shape;2106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8" name="Google Shape;2106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9" name="Google Shape;2107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0" name="Google Shape;2107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1" name="Google Shape;2107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2" name="Google Shape;2107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3" name="Google Shape;2107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4" name="Google Shape;2107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5" name="Google Shape;2107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6" name="Google Shape;2107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7" name="Google Shape;2107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8" name="Google Shape;2107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9" name="Google Shape;2108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0" name="Google Shape;2108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1" name="Google Shape;2108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2" name="Google Shape;2108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3" name="Google Shape;2108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4" name="Google Shape;2108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5" name="Google Shape;2108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6" name="Google Shape;2108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7" name="Google Shape;2108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8" name="Google Shape;2108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9" name="Google Shape;2109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0" name="Google Shape;2109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1" name="Google Shape;2109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2" name="Google Shape;2109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3" name="Google Shape;2109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4" name="Google Shape;2109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5" name="Google Shape;2109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6" name="Google Shape;2109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7" name="Google Shape;2109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8" name="Google Shape;2109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9" name="Google Shape;2110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0" name="Google Shape;2110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1" name="Google Shape;2110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2" name="Google Shape;2110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3" name="Google Shape;2110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4" name="Google Shape;2110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5" name="Google Shape;2110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6" name="Google Shape;2110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7" name="Google Shape;2110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8" name="Google Shape;2110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9" name="Google Shape;2111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0" name="Google Shape;2111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1" name="Google Shape;2111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2" name="Google Shape;2111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3" name="Google Shape;2111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4" name="Google Shape;2111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5" name="Google Shape;2111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6" name="Google Shape;2111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7" name="Google Shape;2111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8" name="Google Shape;2111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9" name="Google Shape;2112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0" name="Google Shape;2112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1" name="Google Shape;2112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2" name="Google Shape;2112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3" name="Google Shape;2112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6" name="Google Shape;21125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530" name="Google Shape;2112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1" name="Google Shape;2112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2" name="Google Shape;2112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3" name="Google Shape;2112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4" name="Google Shape;2113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5" name="Google Shape;2113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6" name="Google Shape;2113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7" name="Google Shape;2113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8" name="Google Shape;2113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9" name="Google Shape;2113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0" name="Google Shape;2113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1" name="Google Shape;2113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2" name="Google Shape;2113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3" name="Google Shape;2113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4" name="Google Shape;2114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5" name="Google Shape;2114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6" name="Google Shape;2114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7" name="Google Shape;2114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8" name="Google Shape;2114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9" name="Google Shape;2114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0" name="Google Shape;2114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1" name="Google Shape;2114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2" name="Google Shape;2114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3" name="Google Shape;2114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4" name="Google Shape;2115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5" name="Google Shape;2115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6" name="Google Shape;2115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7" name="Google Shape;2115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8" name="Google Shape;2115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9" name="Google Shape;2115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0" name="Google Shape;2115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1" name="Google Shape;2115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2" name="Google Shape;2115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3" name="Google Shape;2115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4" name="Google Shape;2116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5" name="Google Shape;2116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6" name="Google Shape;2116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7" name="Google Shape;2116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8" name="Google Shape;2116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9" name="Google Shape;2116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0" name="Google Shape;2116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1" name="Google Shape;2116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2" name="Google Shape;2116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3" name="Google Shape;2116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4" name="Google Shape;2117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5" name="Google Shape;2117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6" name="Google Shape;2117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7" name="Google Shape;2117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8" name="Google Shape;2117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9" name="Google Shape;2117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0" name="Google Shape;2117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1" name="Google Shape;2117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2" name="Google Shape;2117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3" name="Google Shape;2117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4" name="Google Shape;2118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5" name="Google Shape;2118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6" name="Google Shape;2118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7" name="Google Shape;2118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8" name="Google Shape;2118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9" name="Google Shape;2118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0" name="Google Shape;2118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1" name="Google Shape;2118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2" name="Google Shape;2118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3" name="Google Shape;2118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4" name="Google Shape;2119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5" name="Google Shape;2119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6" name="Google Shape;2119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7" name="Google Shape;2119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8" name="Google Shape;2119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9" name="Google Shape;2119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0" name="Google Shape;2119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1" name="Google Shape;2119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7" name="Google Shape;21198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458" name="Google Shape;2119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9" name="Google Shape;2120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0" name="Google Shape;2120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1" name="Google Shape;2120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2" name="Google Shape;2120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3" name="Google Shape;2120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4" name="Google Shape;2120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5" name="Google Shape;2120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6" name="Google Shape;2120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7" name="Google Shape;2120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8" name="Google Shape;2120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9" name="Google Shape;2121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0" name="Google Shape;2121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1" name="Google Shape;2121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2" name="Google Shape;2121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3" name="Google Shape;2121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4" name="Google Shape;2121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5" name="Google Shape;2121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6" name="Google Shape;2121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7" name="Google Shape;2121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8" name="Google Shape;2121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9" name="Google Shape;2122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0" name="Google Shape;2122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1" name="Google Shape;2122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2" name="Google Shape;2122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3" name="Google Shape;2122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4" name="Google Shape;2122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5" name="Google Shape;2122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6" name="Google Shape;2122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7" name="Google Shape;2122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8" name="Google Shape;2122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9" name="Google Shape;2123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0" name="Google Shape;2123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1" name="Google Shape;2123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2" name="Google Shape;2123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3" name="Google Shape;2123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4" name="Google Shape;2123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5" name="Google Shape;2123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6" name="Google Shape;2123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7" name="Google Shape;2123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8" name="Google Shape;2123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9" name="Google Shape;2124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0" name="Google Shape;2124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1" name="Google Shape;2124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2" name="Google Shape;2124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3" name="Google Shape;2124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4" name="Google Shape;2124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5" name="Google Shape;2124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6" name="Google Shape;2124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7" name="Google Shape;2124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8" name="Google Shape;2124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9" name="Google Shape;2125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0" name="Google Shape;2125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1" name="Google Shape;2125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2" name="Google Shape;2125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3" name="Google Shape;2125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4" name="Google Shape;2125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5" name="Google Shape;2125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6" name="Google Shape;2125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7" name="Google Shape;2125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8" name="Google Shape;2125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9" name="Google Shape;2126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0" name="Google Shape;2126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1" name="Google Shape;2126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2" name="Google Shape;2126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3" name="Google Shape;2126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4" name="Google Shape;2126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5" name="Google Shape;2126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6" name="Google Shape;2126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7" name="Google Shape;2126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8" name="Google Shape;2126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9" name="Google Shape;2127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</p:grpSp>
      <p:cxnSp>
        <p:nvCxnSpPr>
          <p:cNvPr id="895" name="Google Shape;27635;p58"/>
          <p:cNvCxnSpPr/>
          <p:nvPr/>
        </p:nvCxnSpPr>
        <p:spPr>
          <a:xfrm rot="10800000">
            <a:off x="433467" y="326165"/>
            <a:ext cx="10072000" cy="0"/>
          </a:xfrm>
          <a:prstGeom prst="straightConnector1">
            <a:avLst/>
          </a:prstGeom>
          <a:noFill/>
          <a:ln w="9525" cap="flat" cmpd="sng">
            <a:solidFill>
              <a:srgbClr val="BBD3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20385;p38"/>
          <p:cNvSpPr txBox="1"/>
          <p:nvPr/>
        </p:nvSpPr>
        <p:spPr>
          <a:xfrm>
            <a:off x="6304597" y="3555862"/>
            <a:ext cx="4928000" cy="1104400"/>
          </a:xfrm>
          <a:prstGeom prst="rect">
            <a:avLst/>
          </a:prstGeom>
        </p:spPr>
        <p:txBody>
          <a:bodyPr spcFirstLastPara="1" vert="horz" wrap="square" lIns="74273" tIns="51994" rIns="74273" bIns="74273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buClrTx/>
              <a:buFontTx/>
            </a:pPr>
            <a:r>
              <a:rPr lang="en-SG" sz="4875"/>
              <a:t>xx%</a:t>
            </a:r>
            <a:endParaRPr lang="en-SG" sz="4875" dirty="0"/>
          </a:p>
        </p:txBody>
      </p:sp>
      <p:sp>
        <p:nvSpPr>
          <p:cNvPr id="900" name="Google Shape;20386;p38"/>
          <p:cNvSpPr txBox="1"/>
          <p:nvPr/>
        </p:nvSpPr>
        <p:spPr>
          <a:xfrm>
            <a:off x="6304597" y="4660267"/>
            <a:ext cx="4928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sp>
        <p:nvSpPr>
          <p:cNvPr id="901" name="Google Shape;20385;p38"/>
          <p:cNvSpPr txBox="1"/>
          <p:nvPr/>
        </p:nvSpPr>
        <p:spPr>
          <a:xfrm>
            <a:off x="959404" y="3555857"/>
            <a:ext cx="4928000" cy="1104400"/>
          </a:xfrm>
          <a:prstGeom prst="rect">
            <a:avLst/>
          </a:prstGeom>
        </p:spPr>
        <p:txBody>
          <a:bodyPr spcFirstLastPara="1" vert="horz" wrap="square" lIns="74273" tIns="51994" rIns="74273" bIns="74273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buClrTx/>
              <a:buFontTx/>
            </a:pPr>
            <a:r>
              <a:rPr lang="en-SG" sz="4875"/>
              <a:t>xx%</a:t>
            </a:r>
            <a:endParaRPr lang="en-SG" sz="4875" dirty="0"/>
          </a:p>
        </p:txBody>
      </p:sp>
      <p:sp>
        <p:nvSpPr>
          <p:cNvPr id="902" name="Google Shape;20386;p38"/>
          <p:cNvSpPr txBox="1"/>
          <p:nvPr/>
        </p:nvSpPr>
        <p:spPr>
          <a:xfrm>
            <a:off x="959404" y="4660262"/>
            <a:ext cx="4928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pic>
        <p:nvPicPr>
          <p:cNvPr id="903" name="Picture 90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2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6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B8EF2C-B48F-BF4C-AC2E-B8ED90F7C10B}" type="slidenum">
              <a:rPr lang="en-GB" altLang="en-US" smtClean="0"/>
              <a:t>‹#›</a:t>
            </a:fld>
            <a:endParaRPr lang="en-GB" altLang="en-US"/>
          </a:p>
        </p:txBody>
      </p:sp>
      <p:sp>
        <p:nvSpPr>
          <p:cNvPr id="66" name="Google Shape;9851;p13"/>
          <p:cNvSpPr txBox="1">
            <a:spLocks noGrp="1"/>
          </p:cNvSpPr>
          <p:nvPr>
            <p:ph type="title"/>
          </p:nvPr>
        </p:nvSpPr>
        <p:spPr>
          <a:xfrm>
            <a:off x="960000" y="2232697"/>
            <a:ext cx="3068800" cy="609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7" name="Google Shape;9852;p13"/>
          <p:cNvSpPr txBox="1">
            <a:spLocks noGrp="1"/>
          </p:cNvSpPr>
          <p:nvPr>
            <p:ph type="subTitle" idx="1"/>
          </p:nvPr>
        </p:nvSpPr>
        <p:spPr>
          <a:xfrm>
            <a:off x="960000" y="2834695"/>
            <a:ext cx="3068800" cy="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4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8" name="Google Shape;9853;p13"/>
          <p:cNvSpPr txBox="1"/>
          <p:nvPr/>
        </p:nvSpPr>
        <p:spPr>
          <a:xfrm>
            <a:off x="960000" y="4271805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</a:p>
        </p:txBody>
      </p:sp>
      <p:sp>
        <p:nvSpPr>
          <p:cNvPr id="69" name="Google Shape;9854;p13"/>
          <p:cNvSpPr txBox="1"/>
          <p:nvPr/>
        </p:nvSpPr>
        <p:spPr>
          <a:xfrm>
            <a:off x="960000" y="4873804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</a:p>
        </p:txBody>
      </p:sp>
      <p:sp>
        <p:nvSpPr>
          <p:cNvPr id="70" name="Google Shape;9855;p13"/>
          <p:cNvSpPr txBox="1"/>
          <p:nvPr/>
        </p:nvSpPr>
        <p:spPr>
          <a:xfrm>
            <a:off x="4561659" y="4271805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</a:p>
        </p:txBody>
      </p:sp>
      <p:sp>
        <p:nvSpPr>
          <p:cNvPr id="71" name="Google Shape;9856;p13"/>
          <p:cNvSpPr txBox="1"/>
          <p:nvPr/>
        </p:nvSpPr>
        <p:spPr>
          <a:xfrm>
            <a:off x="4561659" y="4873804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</a:p>
        </p:txBody>
      </p:sp>
      <p:sp>
        <p:nvSpPr>
          <p:cNvPr id="72" name="Google Shape;9857;p13"/>
          <p:cNvSpPr txBox="1"/>
          <p:nvPr/>
        </p:nvSpPr>
        <p:spPr>
          <a:xfrm>
            <a:off x="4561659" y="2232697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</a:p>
        </p:txBody>
      </p:sp>
      <p:sp>
        <p:nvSpPr>
          <p:cNvPr id="73" name="Google Shape;9858;p13"/>
          <p:cNvSpPr txBox="1"/>
          <p:nvPr/>
        </p:nvSpPr>
        <p:spPr>
          <a:xfrm>
            <a:off x="4561659" y="2834695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</a:p>
        </p:txBody>
      </p:sp>
      <p:sp>
        <p:nvSpPr>
          <p:cNvPr id="74" name="Google Shape;9859;p13"/>
          <p:cNvSpPr txBox="1"/>
          <p:nvPr/>
        </p:nvSpPr>
        <p:spPr>
          <a:xfrm>
            <a:off x="8163316" y="4271805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</a:p>
        </p:txBody>
      </p:sp>
      <p:sp>
        <p:nvSpPr>
          <p:cNvPr id="75" name="Google Shape;9860;p13"/>
          <p:cNvSpPr txBox="1"/>
          <p:nvPr/>
        </p:nvSpPr>
        <p:spPr>
          <a:xfrm>
            <a:off x="8163316" y="4873804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</a:p>
        </p:txBody>
      </p:sp>
      <p:sp>
        <p:nvSpPr>
          <p:cNvPr id="76" name="Google Shape;9861;p13"/>
          <p:cNvSpPr txBox="1"/>
          <p:nvPr/>
        </p:nvSpPr>
        <p:spPr>
          <a:xfrm>
            <a:off x="8163316" y="2232697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</a:p>
        </p:txBody>
      </p:sp>
      <p:sp>
        <p:nvSpPr>
          <p:cNvPr id="77" name="Google Shape;9862;p13"/>
          <p:cNvSpPr txBox="1"/>
          <p:nvPr/>
        </p:nvSpPr>
        <p:spPr>
          <a:xfrm>
            <a:off x="8163316" y="2834695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</a:p>
        </p:txBody>
      </p:sp>
      <p:sp>
        <p:nvSpPr>
          <p:cNvPr id="78" name="Google Shape;9863;p13"/>
          <p:cNvSpPr txBox="1"/>
          <p:nvPr/>
        </p:nvSpPr>
        <p:spPr>
          <a:xfrm>
            <a:off x="960033" y="491635"/>
            <a:ext cx="10272000" cy="768000"/>
          </a:xfrm>
          <a:prstGeom prst="rect">
            <a:avLst/>
          </a:prstGeom>
          <a:noFill/>
        </p:spPr>
        <p:txBody>
          <a:bodyPr spcFirstLastPara="1" vert="horz" wrap="square" lIns="74273" tIns="51994" rIns="74273" bIns="74273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275" b="1" dirty="0">
                <a:latin typeface="Nordique Inline" pitchFamily="2" charset="77"/>
              </a:rPr>
              <a:t>Click to edit</a:t>
            </a:r>
          </a:p>
        </p:txBody>
      </p:sp>
      <p:grpSp>
        <p:nvGrpSpPr>
          <p:cNvPr id="79" name="Google Shape;9864;p13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0" name="Google Shape;9865;p1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9866;p1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9867;p1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9868;p1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9869;p1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9870;p1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9871;p1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9872;p1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9873;p1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9874;p1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9875;p1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9876;p1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9877;p1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9878;p1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9879;p1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9880;p1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9881;p1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9882;p1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9883;p1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9884;p1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9885;p1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9886;p1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9887;p1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9888;p1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9889;p1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9890;p1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9891;p1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9892;p1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9893;p1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9894;p1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9895;p1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9896;p1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9897;p1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9898;p1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9899;p1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9900;p1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9901;p1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9902;p1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9903;p1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9904;p1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9905;p1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9906;p1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9907;p1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9908;p1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9909;p1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9910;p1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9911;p1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9912;p1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3" y="457200"/>
            <a:ext cx="3932767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22" y="988489"/>
            <a:ext cx="6172201" cy="4872567"/>
          </a:xfrm>
        </p:spPr>
        <p:txBody>
          <a:bodyPr/>
          <a:lstStyle>
            <a:lvl1pPr>
              <a:buClr>
                <a:srgbClr val="FF706B"/>
              </a:buCl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5"/>
            </a:lvl4pPr>
            <a:lvl5pPr>
              <a:defRPr sz="1300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3" y="2057402"/>
            <a:ext cx="3932767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6740" indent="0">
              <a:buNone/>
              <a:defRPr sz="815"/>
            </a:lvl6pPr>
            <a:lvl7pPr marL="2228215" indent="0">
              <a:buNone/>
              <a:defRPr sz="815"/>
            </a:lvl7pPr>
            <a:lvl8pPr marL="2599690" indent="0">
              <a:buNone/>
              <a:defRPr sz="815"/>
            </a:lvl8pPr>
            <a:lvl9pPr marL="2971165" indent="0">
              <a:buNone/>
              <a:defRPr sz="8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38A007-C901-FF49-96F9-4EEF0EE081D9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8" name="Google Shape;1127;p5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3" y="457200"/>
            <a:ext cx="3932767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22" y="988489"/>
            <a:ext cx="6172201" cy="4872567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6740" indent="0">
              <a:buNone/>
              <a:defRPr sz="1625"/>
            </a:lvl6pPr>
            <a:lvl7pPr marL="2228215" indent="0">
              <a:buNone/>
              <a:defRPr sz="1625"/>
            </a:lvl7pPr>
            <a:lvl8pPr marL="2599690" indent="0">
              <a:buNone/>
              <a:defRPr sz="1625"/>
            </a:lvl8pPr>
            <a:lvl9pPr marL="2971165" indent="0">
              <a:buNone/>
              <a:defRPr sz="1625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3" y="2057402"/>
            <a:ext cx="3932767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6740" indent="0">
              <a:buNone/>
              <a:defRPr sz="815"/>
            </a:lvl6pPr>
            <a:lvl7pPr marL="2228215" indent="0">
              <a:buNone/>
              <a:defRPr sz="815"/>
            </a:lvl7pPr>
            <a:lvl8pPr marL="2599690" indent="0">
              <a:buNone/>
              <a:defRPr sz="815"/>
            </a:lvl8pPr>
            <a:lvl9pPr marL="2971165" indent="0">
              <a:buNone/>
              <a:defRPr sz="8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174598-A22F-E74E-BE80-6BF0DA82DA9E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8" name="Google Shape;1127;p5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29AFE0-32C9-664E-B446-2A324249CC39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7" name="Google Shape;1127;p5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6188"/>
            <a:ext cx="2628900" cy="58102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4" y="366188"/>
            <a:ext cx="7683500" cy="58102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4E8E40-4C2C-DB4A-BF72-A93BD5D84F8E}" type="slidenum">
              <a:rPr lang="en-GB" altLang="en-US" smtClean="0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04823" y="634184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B8EF2C-B48F-BF4C-AC2E-B8ED90F7C10B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5" name="Google Shape;15;p3"/>
          <p:cNvGrpSpPr/>
          <p:nvPr/>
        </p:nvGrpSpPr>
        <p:grpSpPr>
          <a:xfrm>
            <a:off x="418010" y="720006"/>
            <a:ext cx="4184937" cy="5418073"/>
            <a:chOff x="313503" y="540001"/>
            <a:chExt cx="3138703" cy="4063556"/>
          </a:xfrm>
          <a:solidFill>
            <a:srgbClr val="9D9D9D"/>
          </a:solidFill>
        </p:grpSpPr>
        <p:sp>
          <p:nvSpPr>
            <p:cNvPr id="6" name="Google Shape;16;p3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17;p3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18;p3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19;p3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20;p3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21;p3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2;p3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3;p3"/>
            <p:cNvSpPr/>
            <p:nvPr/>
          </p:nvSpPr>
          <p:spPr>
            <a:xfrm>
              <a:off x="115006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4;p3"/>
            <p:cNvSpPr/>
            <p:nvPr/>
          </p:nvSpPr>
          <p:spPr>
            <a:xfrm>
              <a:off x="126956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5;p3"/>
            <p:cNvSpPr/>
            <p:nvPr/>
          </p:nvSpPr>
          <p:spPr>
            <a:xfrm>
              <a:off x="138907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6;p3"/>
            <p:cNvSpPr/>
            <p:nvPr/>
          </p:nvSpPr>
          <p:spPr>
            <a:xfrm>
              <a:off x="1508585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7;p3"/>
            <p:cNvSpPr/>
            <p:nvPr/>
          </p:nvSpPr>
          <p:spPr>
            <a:xfrm>
              <a:off x="162809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8;p3"/>
            <p:cNvSpPr/>
            <p:nvPr/>
          </p:nvSpPr>
          <p:spPr>
            <a:xfrm>
              <a:off x="174760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9;p3"/>
            <p:cNvSpPr/>
            <p:nvPr/>
          </p:nvSpPr>
          <p:spPr>
            <a:xfrm>
              <a:off x="186711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30;p3"/>
            <p:cNvSpPr/>
            <p:nvPr/>
          </p:nvSpPr>
          <p:spPr>
            <a:xfrm>
              <a:off x="198661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31;p3"/>
            <p:cNvSpPr/>
            <p:nvPr/>
          </p:nvSpPr>
          <p:spPr>
            <a:xfrm>
              <a:off x="210612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32;p3"/>
            <p:cNvSpPr/>
            <p:nvPr/>
          </p:nvSpPr>
          <p:spPr>
            <a:xfrm>
              <a:off x="222563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33;p3"/>
            <p:cNvSpPr/>
            <p:nvPr/>
          </p:nvSpPr>
          <p:spPr>
            <a:xfrm>
              <a:off x="234514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34;p3"/>
            <p:cNvSpPr/>
            <p:nvPr/>
          </p:nvSpPr>
          <p:spPr>
            <a:xfrm>
              <a:off x="246465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35;p3"/>
            <p:cNvSpPr/>
            <p:nvPr/>
          </p:nvSpPr>
          <p:spPr>
            <a:xfrm>
              <a:off x="258415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36;p3"/>
            <p:cNvSpPr/>
            <p:nvPr/>
          </p:nvSpPr>
          <p:spPr>
            <a:xfrm>
              <a:off x="27036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37;p3"/>
            <p:cNvSpPr/>
            <p:nvPr/>
          </p:nvSpPr>
          <p:spPr>
            <a:xfrm>
              <a:off x="282317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38;p3"/>
            <p:cNvSpPr/>
            <p:nvPr/>
          </p:nvSpPr>
          <p:spPr>
            <a:xfrm>
              <a:off x="294268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39;p3"/>
            <p:cNvSpPr/>
            <p:nvPr/>
          </p:nvSpPr>
          <p:spPr>
            <a:xfrm>
              <a:off x="306219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40;p3"/>
            <p:cNvSpPr/>
            <p:nvPr/>
          </p:nvSpPr>
          <p:spPr>
            <a:xfrm>
              <a:off x="318170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41;p3"/>
            <p:cNvSpPr/>
            <p:nvPr/>
          </p:nvSpPr>
          <p:spPr>
            <a:xfrm>
              <a:off x="330120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42;p3"/>
            <p:cNvSpPr/>
            <p:nvPr/>
          </p:nvSpPr>
          <p:spPr>
            <a:xfrm>
              <a:off x="342071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43;p3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44;p3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45;p3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46;p3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47;p3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48;p3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49;p3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50;p3"/>
            <p:cNvSpPr/>
            <p:nvPr/>
          </p:nvSpPr>
          <p:spPr>
            <a:xfrm>
              <a:off x="115006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51;p3"/>
            <p:cNvSpPr/>
            <p:nvPr/>
          </p:nvSpPr>
          <p:spPr>
            <a:xfrm>
              <a:off x="126956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52;p3"/>
            <p:cNvSpPr/>
            <p:nvPr/>
          </p:nvSpPr>
          <p:spPr>
            <a:xfrm>
              <a:off x="138907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53;p3"/>
            <p:cNvSpPr/>
            <p:nvPr/>
          </p:nvSpPr>
          <p:spPr>
            <a:xfrm>
              <a:off x="1508585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54;p3"/>
            <p:cNvSpPr/>
            <p:nvPr/>
          </p:nvSpPr>
          <p:spPr>
            <a:xfrm>
              <a:off x="162809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55;p3"/>
            <p:cNvSpPr/>
            <p:nvPr/>
          </p:nvSpPr>
          <p:spPr>
            <a:xfrm>
              <a:off x="174760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56;p3"/>
            <p:cNvSpPr/>
            <p:nvPr/>
          </p:nvSpPr>
          <p:spPr>
            <a:xfrm>
              <a:off x="186711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57;p3"/>
            <p:cNvSpPr/>
            <p:nvPr/>
          </p:nvSpPr>
          <p:spPr>
            <a:xfrm>
              <a:off x="198661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58;p3"/>
            <p:cNvSpPr/>
            <p:nvPr/>
          </p:nvSpPr>
          <p:spPr>
            <a:xfrm>
              <a:off x="210612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59;p3"/>
            <p:cNvSpPr/>
            <p:nvPr/>
          </p:nvSpPr>
          <p:spPr>
            <a:xfrm>
              <a:off x="222563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60;p3"/>
            <p:cNvSpPr/>
            <p:nvPr/>
          </p:nvSpPr>
          <p:spPr>
            <a:xfrm>
              <a:off x="234514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61;p3"/>
            <p:cNvSpPr/>
            <p:nvPr/>
          </p:nvSpPr>
          <p:spPr>
            <a:xfrm>
              <a:off x="246465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62;p3"/>
            <p:cNvSpPr/>
            <p:nvPr/>
          </p:nvSpPr>
          <p:spPr>
            <a:xfrm>
              <a:off x="258415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63;p3"/>
            <p:cNvSpPr/>
            <p:nvPr/>
          </p:nvSpPr>
          <p:spPr>
            <a:xfrm>
              <a:off x="27036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64;p3"/>
            <p:cNvSpPr/>
            <p:nvPr/>
          </p:nvSpPr>
          <p:spPr>
            <a:xfrm>
              <a:off x="282317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65;p3"/>
            <p:cNvSpPr/>
            <p:nvPr/>
          </p:nvSpPr>
          <p:spPr>
            <a:xfrm>
              <a:off x="294268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" name="Google Shape;66;p3"/>
            <p:cNvSpPr/>
            <p:nvPr/>
          </p:nvSpPr>
          <p:spPr>
            <a:xfrm>
              <a:off x="306219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" name="Google Shape;67;p3"/>
            <p:cNvSpPr/>
            <p:nvPr/>
          </p:nvSpPr>
          <p:spPr>
            <a:xfrm>
              <a:off x="318170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68;p3"/>
            <p:cNvSpPr/>
            <p:nvPr/>
          </p:nvSpPr>
          <p:spPr>
            <a:xfrm>
              <a:off x="330120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69;p3"/>
            <p:cNvSpPr/>
            <p:nvPr/>
          </p:nvSpPr>
          <p:spPr>
            <a:xfrm>
              <a:off x="342071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70;p3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71;p3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72;p3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73;p3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74;p3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" name="Google Shape;75;p3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" name="Google Shape;76;p3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" name="Google Shape;77;p3"/>
            <p:cNvSpPr/>
            <p:nvPr/>
          </p:nvSpPr>
          <p:spPr>
            <a:xfrm>
              <a:off x="115006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" name="Google Shape;78;p3"/>
            <p:cNvSpPr/>
            <p:nvPr/>
          </p:nvSpPr>
          <p:spPr>
            <a:xfrm>
              <a:off x="126956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" name="Google Shape;79;p3"/>
            <p:cNvSpPr/>
            <p:nvPr/>
          </p:nvSpPr>
          <p:spPr>
            <a:xfrm>
              <a:off x="138907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" name="Google Shape;80;p3"/>
            <p:cNvSpPr/>
            <p:nvPr/>
          </p:nvSpPr>
          <p:spPr>
            <a:xfrm>
              <a:off x="1508585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" name="Google Shape;81;p3"/>
            <p:cNvSpPr/>
            <p:nvPr/>
          </p:nvSpPr>
          <p:spPr>
            <a:xfrm>
              <a:off x="162809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" name="Google Shape;82;p3"/>
            <p:cNvSpPr/>
            <p:nvPr/>
          </p:nvSpPr>
          <p:spPr>
            <a:xfrm>
              <a:off x="174760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" name="Google Shape;83;p3"/>
            <p:cNvSpPr/>
            <p:nvPr/>
          </p:nvSpPr>
          <p:spPr>
            <a:xfrm>
              <a:off x="186711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" name="Google Shape;84;p3"/>
            <p:cNvSpPr/>
            <p:nvPr/>
          </p:nvSpPr>
          <p:spPr>
            <a:xfrm>
              <a:off x="198661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" name="Google Shape;85;p3"/>
            <p:cNvSpPr/>
            <p:nvPr/>
          </p:nvSpPr>
          <p:spPr>
            <a:xfrm>
              <a:off x="210612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" name="Google Shape;86;p3"/>
            <p:cNvSpPr/>
            <p:nvPr/>
          </p:nvSpPr>
          <p:spPr>
            <a:xfrm>
              <a:off x="222563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" name="Google Shape;87;p3"/>
            <p:cNvSpPr/>
            <p:nvPr/>
          </p:nvSpPr>
          <p:spPr>
            <a:xfrm>
              <a:off x="234514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" name="Google Shape;88;p3"/>
            <p:cNvSpPr/>
            <p:nvPr/>
          </p:nvSpPr>
          <p:spPr>
            <a:xfrm>
              <a:off x="246465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" name="Google Shape;89;p3"/>
            <p:cNvSpPr/>
            <p:nvPr/>
          </p:nvSpPr>
          <p:spPr>
            <a:xfrm>
              <a:off x="258415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" name="Google Shape;90;p3"/>
            <p:cNvSpPr/>
            <p:nvPr/>
          </p:nvSpPr>
          <p:spPr>
            <a:xfrm>
              <a:off x="27036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91;p3"/>
            <p:cNvSpPr/>
            <p:nvPr/>
          </p:nvSpPr>
          <p:spPr>
            <a:xfrm>
              <a:off x="282317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92;p3"/>
            <p:cNvSpPr/>
            <p:nvPr/>
          </p:nvSpPr>
          <p:spPr>
            <a:xfrm>
              <a:off x="294268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93;p3"/>
            <p:cNvSpPr/>
            <p:nvPr/>
          </p:nvSpPr>
          <p:spPr>
            <a:xfrm>
              <a:off x="306219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94;p3"/>
            <p:cNvSpPr/>
            <p:nvPr/>
          </p:nvSpPr>
          <p:spPr>
            <a:xfrm>
              <a:off x="318170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95;p3"/>
            <p:cNvSpPr/>
            <p:nvPr/>
          </p:nvSpPr>
          <p:spPr>
            <a:xfrm>
              <a:off x="330120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96;p3"/>
            <p:cNvSpPr/>
            <p:nvPr/>
          </p:nvSpPr>
          <p:spPr>
            <a:xfrm>
              <a:off x="342071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97;p3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98;p3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99;p3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100;p3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101;p3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102;p3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103;p3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104;p3"/>
            <p:cNvSpPr/>
            <p:nvPr/>
          </p:nvSpPr>
          <p:spPr>
            <a:xfrm>
              <a:off x="115006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105;p3"/>
            <p:cNvSpPr/>
            <p:nvPr/>
          </p:nvSpPr>
          <p:spPr>
            <a:xfrm>
              <a:off x="126956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106;p3"/>
            <p:cNvSpPr/>
            <p:nvPr/>
          </p:nvSpPr>
          <p:spPr>
            <a:xfrm>
              <a:off x="138907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107;p3"/>
            <p:cNvSpPr/>
            <p:nvPr/>
          </p:nvSpPr>
          <p:spPr>
            <a:xfrm>
              <a:off x="1508585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108;p3"/>
            <p:cNvSpPr/>
            <p:nvPr/>
          </p:nvSpPr>
          <p:spPr>
            <a:xfrm>
              <a:off x="162809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109;p3"/>
            <p:cNvSpPr/>
            <p:nvPr/>
          </p:nvSpPr>
          <p:spPr>
            <a:xfrm>
              <a:off x="174760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110;p3"/>
            <p:cNvSpPr/>
            <p:nvPr/>
          </p:nvSpPr>
          <p:spPr>
            <a:xfrm>
              <a:off x="186711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111;p3"/>
            <p:cNvSpPr/>
            <p:nvPr/>
          </p:nvSpPr>
          <p:spPr>
            <a:xfrm>
              <a:off x="198661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112;p3"/>
            <p:cNvSpPr/>
            <p:nvPr/>
          </p:nvSpPr>
          <p:spPr>
            <a:xfrm>
              <a:off x="210612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113;p3"/>
            <p:cNvSpPr/>
            <p:nvPr/>
          </p:nvSpPr>
          <p:spPr>
            <a:xfrm>
              <a:off x="222563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114;p3"/>
            <p:cNvSpPr/>
            <p:nvPr/>
          </p:nvSpPr>
          <p:spPr>
            <a:xfrm>
              <a:off x="234514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115;p3"/>
            <p:cNvSpPr/>
            <p:nvPr/>
          </p:nvSpPr>
          <p:spPr>
            <a:xfrm>
              <a:off x="246465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116;p3"/>
            <p:cNvSpPr/>
            <p:nvPr/>
          </p:nvSpPr>
          <p:spPr>
            <a:xfrm>
              <a:off x="258415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117;p3"/>
            <p:cNvSpPr/>
            <p:nvPr/>
          </p:nvSpPr>
          <p:spPr>
            <a:xfrm>
              <a:off x="27036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118;p3"/>
            <p:cNvSpPr/>
            <p:nvPr/>
          </p:nvSpPr>
          <p:spPr>
            <a:xfrm>
              <a:off x="282317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119;p3"/>
            <p:cNvSpPr/>
            <p:nvPr/>
          </p:nvSpPr>
          <p:spPr>
            <a:xfrm>
              <a:off x="294268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120;p3"/>
            <p:cNvSpPr/>
            <p:nvPr/>
          </p:nvSpPr>
          <p:spPr>
            <a:xfrm>
              <a:off x="306219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121;p3"/>
            <p:cNvSpPr/>
            <p:nvPr/>
          </p:nvSpPr>
          <p:spPr>
            <a:xfrm>
              <a:off x="318170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122;p3"/>
            <p:cNvSpPr/>
            <p:nvPr/>
          </p:nvSpPr>
          <p:spPr>
            <a:xfrm>
              <a:off x="330120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123;p3"/>
            <p:cNvSpPr/>
            <p:nvPr/>
          </p:nvSpPr>
          <p:spPr>
            <a:xfrm>
              <a:off x="342071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124;p3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125;p3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126;p3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127;p3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128;p3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129;p3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130;p3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131;p3"/>
            <p:cNvSpPr/>
            <p:nvPr/>
          </p:nvSpPr>
          <p:spPr>
            <a:xfrm>
              <a:off x="115006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132;p3"/>
            <p:cNvSpPr/>
            <p:nvPr/>
          </p:nvSpPr>
          <p:spPr>
            <a:xfrm>
              <a:off x="126956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133;p3"/>
            <p:cNvSpPr/>
            <p:nvPr/>
          </p:nvSpPr>
          <p:spPr>
            <a:xfrm>
              <a:off x="138907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134;p3"/>
            <p:cNvSpPr/>
            <p:nvPr/>
          </p:nvSpPr>
          <p:spPr>
            <a:xfrm>
              <a:off x="1508585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135;p3"/>
            <p:cNvSpPr/>
            <p:nvPr/>
          </p:nvSpPr>
          <p:spPr>
            <a:xfrm>
              <a:off x="162809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136;p3"/>
            <p:cNvSpPr/>
            <p:nvPr/>
          </p:nvSpPr>
          <p:spPr>
            <a:xfrm>
              <a:off x="174760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137;p3"/>
            <p:cNvSpPr/>
            <p:nvPr/>
          </p:nvSpPr>
          <p:spPr>
            <a:xfrm>
              <a:off x="186711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8" name="Google Shape;138;p3"/>
            <p:cNvSpPr/>
            <p:nvPr/>
          </p:nvSpPr>
          <p:spPr>
            <a:xfrm>
              <a:off x="198661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9" name="Google Shape;139;p3"/>
            <p:cNvSpPr/>
            <p:nvPr/>
          </p:nvSpPr>
          <p:spPr>
            <a:xfrm>
              <a:off x="210612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0" name="Google Shape;140;p3"/>
            <p:cNvSpPr/>
            <p:nvPr/>
          </p:nvSpPr>
          <p:spPr>
            <a:xfrm>
              <a:off x="222563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1" name="Google Shape;141;p3"/>
            <p:cNvSpPr/>
            <p:nvPr/>
          </p:nvSpPr>
          <p:spPr>
            <a:xfrm>
              <a:off x="234514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2" name="Google Shape;142;p3"/>
            <p:cNvSpPr/>
            <p:nvPr/>
          </p:nvSpPr>
          <p:spPr>
            <a:xfrm>
              <a:off x="246465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3" name="Google Shape;143;p3"/>
            <p:cNvSpPr/>
            <p:nvPr/>
          </p:nvSpPr>
          <p:spPr>
            <a:xfrm>
              <a:off x="258415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4" name="Google Shape;144;p3"/>
            <p:cNvSpPr/>
            <p:nvPr/>
          </p:nvSpPr>
          <p:spPr>
            <a:xfrm>
              <a:off x="27036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5" name="Google Shape;145;p3"/>
            <p:cNvSpPr/>
            <p:nvPr/>
          </p:nvSpPr>
          <p:spPr>
            <a:xfrm>
              <a:off x="282317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6" name="Google Shape;146;p3"/>
            <p:cNvSpPr/>
            <p:nvPr/>
          </p:nvSpPr>
          <p:spPr>
            <a:xfrm>
              <a:off x="294268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7" name="Google Shape;147;p3"/>
            <p:cNvSpPr/>
            <p:nvPr/>
          </p:nvSpPr>
          <p:spPr>
            <a:xfrm>
              <a:off x="306219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8" name="Google Shape;148;p3"/>
            <p:cNvSpPr/>
            <p:nvPr/>
          </p:nvSpPr>
          <p:spPr>
            <a:xfrm>
              <a:off x="318170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9" name="Google Shape;149;p3"/>
            <p:cNvSpPr/>
            <p:nvPr/>
          </p:nvSpPr>
          <p:spPr>
            <a:xfrm>
              <a:off x="330120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0" name="Google Shape;150;p3"/>
            <p:cNvSpPr/>
            <p:nvPr/>
          </p:nvSpPr>
          <p:spPr>
            <a:xfrm>
              <a:off x="342071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1" name="Google Shape;151;p3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2" name="Google Shape;152;p3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3" name="Google Shape;153;p3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4" name="Google Shape;154;p3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5" name="Google Shape;155;p3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6" name="Google Shape;156;p3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7" name="Google Shape;157;p3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8" name="Google Shape;158;p3"/>
            <p:cNvSpPr/>
            <p:nvPr/>
          </p:nvSpPr>
          <p:spPr>
            <a:xfrm>
              <a:off x="115006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9" name="Google Shape;159;p3"/>
            <p:cNvSpPr/>
            <p:nvPr/>
          </p:nvSpPr>
          <p:spPr>
            <a:xfrm>
              <a:off x="126956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0" name="Google Shape;160;p3"/>
            <p:cNvSpPr/>
            <p:nvPr/>
          </p:nvSpPr>
          <p:spPr>
            <a:xfrm>
              <a:off x="138907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1" name="Google Shape;161;p3"/>
            <p:cNvSpPr/>
            <p:nvPr/>
          </p:nvSpPr>
          <p:spPr>
            <a:xfrm>
              <a:off x="1508585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2" name="Google Shape;162;p3"/>
            <p:cNvSpPr/>
            <p:nvPr/>
          </p:nvSpPr>
          <p:spPr>
            <a:xfrm>
              <a:off x="162809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3" name="Google Shape;163;p3"/>
            <p:cNvSpPr/>
            <p:nvPr/>
          </p:nvSpPr>
          <p:spPr>
            <a:xfrm>
              <a:off x="174760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4" name="Google Shape;164;p3"/>
            <p:cNvSpPr/>
            <p:nvPr/>
          </p:nvSpPr>
          <p:spPr>
            <a:xfrm>
              <a:off x="186711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5" name="Google Shape;165;p3"/>
            <p:cNvSpPr/>
            <p:nvPr/>
          </p:nvSpPr>
          <p:spPr>
            <a:xfrm>
              <a:off x="198661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6" name="Google Shape;166;p3"/>
            <p:cNvSpPr/>
            <p:nvPr/>
          </p:nvSpPr>
          <p:spPr>
            <a:xfrm>
              <a:off x="210612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7" name="Google Shape;167;p3"/>
            <p:cNvSpPr/>
            <p:nvPr/>
          </p:nvSpPr>
          <p:spPr>
            <a:xfrm>
              <a:off x="222563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8" name="Google Shape;168;p3"/>
            <p:cNvSpPr/>
            <p:nvPr/>
          </p:nvSpPr>
          <p:spPr>
            <a:xfrm>
              <a:off x="234514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9" name="Google Shape;169;p3"/>
            <p:cNvSpPr/>
            <p:nvPr/>
          </p:nvSpPr>
          <p:spPr>
            <a:xfrm>
              <a:off x="246465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0" name="Google Shape;170;p3"/>
            <p:cNvSpPr/>
            <p:nvPr/>
          </p:nvSpPr>
          <p:spPr>
            <a:xfrm>
              <a:off x="258415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1" name="Google Shape;171;p3"/>
            <p:cNvSpPr/>
            <p:nvPr/>
          </p:nvSpPr>
          <p:spPr>
            <a:xfrm>
              <a:off x="27036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2" name="Google Shape;172;p3"/>
            <p:cNvSpPr/>
            <p:nvPr/>
          </p:nvSpPr>
          <p:spPr>
            <a:xfrm>
              <a:off x="282317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3" name="Google Shape;173;p3"/>
            <p:cNvSpPr/>
            <p:nvPr/>
          </p:nvSpPr>
          <p:spPr>
            <a:xfrm>
              <a:off x="294268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4" name="Google Shape;174;p3"/>
            <p:cNvSpPr/>
            <p:nvPr/>
          </p:nvSpPr>
          <p:spPr>
            <a:xfrm>
              <a:off x="306219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5" name="Google Shape;175;p3"/>
            <p:cNvSpPr/>
            <p:nvPr/>
          </p:nvSpPr>
          <p:spPr>
            <a:xfrm>
              <a:off x="318170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6" name="Google Shape;176;p3"/>
            <p:cNvSpPr/>
            <p:nvPr/>
          </p:nvSpPr>
          <p:spPr>
            <a:xfrm>
              <a:off x="330120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7" name="Google Shape;177;p3"/>
            <p:cNvSpPr/>
            <p:nvPr/>
          </p:nvSpPr>
          <p:spPr>
            <a:xfrm>
              <a:off x="342071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8" name="Google Shape;178;p3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9" name="Google Shape;179;p3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0" name="Google Shape;180;p3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1" name="Google Shape;181;p3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2" name="Google Shape;182;p3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3" name="Google Shape;183;p3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4" name="Google Shape;184;p3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5" name="Google Shape;185;p3"/>
            <p:cNvSpPr/>
            <p:nvPr/>
          </p:nvSpPr>
          <p:spPr>
            <a:xfrm>
              <a:off x="115006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6" name="Google Shape;186;p3"/>
            <p:cNvSpPr/>
            <p:nvPr/>
          </p:nvSpPr>
          <p:spPr>
            <a:xfrm>
              <a:off x="126956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7" name="Google Shape;187;p3"/>
            <p:cNvSpPr/>
            <p:nvPr/>
          </p:nvSpPr>
          <p:spPr>
            <a:xfrm>
              <a:off x="138907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8" name="Google Shape;188;p3"/>
            <p:cNvSpPr/>
            <p:nvPr/>
          </p:nvSpPr>
          <p:spPr>
            <a:xfrm>
              <a:off x="1508585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9" name="Google Shape;189;p3"/>
            <p:cNvSpPr/>
            <p:nvPr/>
          </p:nvSpPr>
          <p:spPr>
            <a:xfrm>
              <a:off x="162809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0" name="Google Shape;190;p3"/>
            <p:cNvSpPr/>
            <p:nvPr/>
          </p:nvSpPr>
          <p:spPr>
            <a:xfrm>
              <a:off x="174760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1" name="Google Shape;191;p3"/>
            <p:cNvSpPr/>
            <p:nvPr/>
          </p:nvSpPr>
          <p:spPr>
            <a:xfrm>
              <a:off x="186711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2" name="Google Shape;192;p3"/>
            <p:cNvSpPr/>
            <p:nvPr/>
          </p:nvSpPr>
          <p:spPr>
            <a:xfrm>
              <a:off x="198661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3" name="Google Shape;193;p3"/>
            <p:cNvSpPr/>
            <p:nvPr/>
          </p:nvSpPr>
          <p:spPr>
            <a:xfrm>
              <a:off x="210612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4" name="Google Shape;194;p3"/>
            <p:cNvSpPr/>
            <p:nvPr/>
          </p:nvSpPr>
          <p:spPr>
            <a:xfrm>
              <a:off x="222563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5" name="Google Shape;195;p3"/>
            <p:cNvSpPr/>
            <p:nvPr/>
          </p:nvSpPr>
          <p:spPr>
            <a:xfrm>
              <a:off x="234514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6" name="Google Shape;196;p3"/>
            <p:cNvSpPr/>
            <p:nvPr/>
          </p:nvSpPr>
          <p:spPr>
            <a:xfrm>
              <a:off x="246465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7" name="Google Shape;197;p3"/>
            <p:cNvSpPr/>
            <p:nvPr/>
          </p:nvSpPr>
          <p:spPr>
            <a:xfrm>
              <a:off x="258415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8" name="Google Shape;198;p3"/>
            <p:cNvSpPr/>
            <p:nvPr/>
          </p:nvSpPr>
          <p:spPr>
            <a:xfrm>
              <a:off x="27036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9" name="Google Shape;199;p3"/>
            <p:cNvSpPr/>
            <p:nvPr/>
          </p:nvSpPr>
          <p:spPr>
            <a:xfrm>
              <a:off x="282317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0" name="Google Shape;200;p3"/>
            <p:cNvSpPr/>
            <p:nvPr/>
          </p:nvSpPr>
          <p:spPr>
            <a:xfrm>
              <a:off x="294268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1" name="Google Shape;201;p3"/>
            <p:cNvSpPr/>
            <p:nvPr/>
          </p:nvSpPr>
          <p:spPr>
            <a:xfrm>
              <a:off x="306219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2" name="Google Shape;202;p3"/>
            <p:cNvSpPr/>
            <p:nvPr/>
          </p:nvSpPr>
          <p:spPr>
            <a:xfrm>
              <a:off x="318170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3" name="Google Shape;203;p3"/>
            <p:cNvSpPr/>
            <p:nvPr/>
          </p:nvSpPr>
          <p:spPr>
            <a:xfrm>
              <a:off x="330120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4" name="Google Shape;204;p3"/>
            <p:cNvSpPr/>
            <p:nvPr/>
          </p:nvSpPr>
          <p:spPr>
            <a:xfrm>
              <a:off x="342071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5" name="Google Shape;205;p3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6" name="Google Shape;206;p3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7" name="Google Shape;207;p3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8" name="Google Shape;208;p3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9" name="Google Shape;209;p3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0" name="Google Shape;210;p3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1" name="Google Shape;211;p3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2" name="Google Shape;212;p3"/>
            <p:cNvSpPr/>
            <p:nvPr/>
          </p:nvSpPr>
          <p:spPr>
            <a:xfrm>
              <a:off x="115006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3" name="Google Shape;213;p3"/>
            <p:cNvSpPr/>
            <p:nvPr/>
          </p:nvSpPr>
          <p:spPr>
            <a:xfrm>
              <a:off x="126956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4" name="Google Shape;214;p3"/>
            <p:cNvSpPr/>
            <p:nvPr/>
          </p:nvSpPr>
          <p:spPr>
            <a:xfrm>
              <a:off x="138907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5" name="Google Shape;215;p3"/>
            <p:cNvSpPr/>
            <p:nvPr/>
          </p:nvSpPr>
          <p:spPr>
            <a:xfrm>
              <a:off x="1508585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6" name="Google Shape;216;p3"/>
            <p:cNvSpPr/>
            <p:nvPr/>
          </p:nvSpPr>
          <p:spPr>
            <a:xfrm>
              <a:off x="162809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7" name="Google Shape;217;p3"/>
            <p:cNvSpPr/>
            <p:nvPr/>
          </p:nvSpPr>
          <p:spPr>
            <a:xfrm>
              <a:off x="174760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8" name="Google Shape;218;p3"/>
            <p:cNvSpPr/>
            <p:nvPr/>
          </p:nvSpPr>
          <p:spPr>
            <a:xfrm>
              <a:off x="186711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9" name="Google Shape;219;p3"/>
            <p:cNvSpPr/>
            <p:nvPr/>
          </p:nvSpPr>
          <p:spPr>
            <a:xfrm>
              <a:off x="198661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0" name="Google Shape;220;p3"/>
            <p:cNvSpPr/>
            <p:nvPr/>
          </p:nvSpPr>
          <p:spPr>
            <a:xfrm>
              <a:off x="210612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1" name="Google Shape;221;p3"/>
            <p:cNvSpPr/>
            <p:nvPr/>
          </p:nvSpPr>
          <p:spPr>
            <a:xfrm>
              <a:off x="222563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2" name="Google Shape;222;p3"/>
            <p:cNvSpPr/>
            <p:nvPr/>
          </p:nvSpPr>
          <p:spPr>
            <a:xfrm>
              <a:off x="234514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3" name="Google Shape;223;p3"/>
            <p:cNvSpPr/>
            <p:nvPr/>
          </p:nvSpPr>
          <p:spPr>
            <a:xfrm>
              <a:off x="246465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4" name="Google Shape;224;p3"/>
            <p:cNvSpPr/>
            <p:nvPr/>
          </p:nvSpPr>
          <p:spPr>
            <a:xfrm>
              <a:off x="258415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5" name="Google Shape;225;p3"/>
            <p:cNvSpPr/>
            <p:nvPr/>
          </p:nvSpPr>
          <p:spPr>
            <a:xfrm>
              <a:off x="27036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6" name="Google Shape;226;p3"/>
            <p:cNvSpPr/>
            <p:nvPr/>
          </p:nvSpPr>
          <p:spPr>
            <a:xfrm>
              <a:off x="282317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7" name="Google Shape;227;p3"/>
            <p:cNvSpPr/>
            <p:nvPr/>
          </p:nvSpPr>
          <p:spPr>
            <a:xfrm>
              <a:off x="294268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8" name="Google Shape;228;p3"/>
            <p:cNvSpPr/>
            <p:nvPr/>
          </p:nvSpPr>
          <p:spPr>
            <a:xfrm>
              <a:off x="306219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9" name="Google Shape;229;p3"/>
            <p:cNvSpPr/>
            <p:nvPr/>
          </p:nvSpPr>
          <p:spPr>
            <a:xfrm>
              <a:off x="318170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0" name="Google Shape;230;p3"/>
            <p:cNvSpPr/>
            <p:nvPr/>
          </p:nvSpPr>
          <p:spPr>
            <a:xfrm>
              <a:off x="330120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1" name="Google Shape;231;p3"/>
            <p:cNvSpPr/>
            <p:nvPr/>
          </p:nvSpPr>
          <p:spPr>
            <a:xfrm>
              <a:off x="342071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2" name="Google Shape;232;p3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3" name="Google Shape;233;p3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4" name="Google Shape;234;p3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5" name="Google Shape;235;p3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6" name="Google Shape;236;p3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7" name="Google Shape;237;p3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8" name="Google Shape;238;p3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9" name="Google Shape;239;p3"/>
            <p:cNvSpPr/>
            <p:nvPr/>
          </p:nvSpPr>
          <p:spPr>
            <a:xfrm>
              <a:off x="115006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0" name="Google Shape;240;p3"/>
            <p:cNvSpPr/>
            <p:nvPr/>
          </p:nvSpPr>
          <p:spPr>
            <a:xfrm>
              <a:off x="126956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1" name="Google Shape;241;p3"/>
            <p:cNvSpPr/>
            <p:nvPr/>
          </p:nvSpPr>
          <p:spPr>
            <a:xfrm>
              <a:off x="138907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2" name="Google Shape;242;p3"/>
            <p:cNvSpPr/>
            <p:nvPr/>
          </p:nvSpPr>
          <p:spPr>
            <a:xfrm>
              <a:off x="1508585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3" name="Google Shape;243;p3"/>
            <p:cNvSpPr/>
            <p:nvPr/>
          </p:nvSpPr>
          <p:spPr>
            <a:xfrm>
              <a:off x="162809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4" name="Google Shape;244;p3"/>
            <p:cNvSpPr/>
            <p:nvPr/>
          </p:nvSpPr>
          <p:spPr>
            <a:xfrm>
              <a:off x="174760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5" name="Google Shape;245;p3"/>
            <p:cNvSpPr/>
            <p:nvPr/>
          </p:nvSpPr>
          <p:spPr>
            <a:xfrm>
              <a:off x="186711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6" name="Google Shape;246;p3"/>
            <p:cNvSpPr/>
            <p:nvPr/>
          </p:nvSpPr>
          <p:spPr>
            <a:xfrm>
              <a:off x="198661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7" name="Google Shape;247;p3"/>
            <p:cNvSpPr/>
            <p:nvPr/>
          </p:nvSpPr>
          <p:spPr>
            <a:xfrm>
              <a:off x="210612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8" name="Google Shape;248;p3"/>
            <p:cNvSpPr/>
            <p:nvPr/>
          </p:nvSpPr>
          <p:spPr>
            <a:xfrm>
              <a:off x="222563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9" name="Google Shape;249;p3"/>
            <p:cNvSpPr/>
            <p:nvPr/>
          </p:nvSpPr>
          <p:spPr>
            <a:xfrm>
              <a:off x="234514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0" name="Google Shape;250;p3"/>
            <p:cNvSpPr/>
            <p:nvPr/>
          </p:nvSpPr>
          <p:spPr>
            <a:xfrm>
              <a:off x="246465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1" name="Google Shape;251;p3"/>
            <p:cNvSpPr/>
            <p:nvPr/>
          </p:nvSpPr>
          <p:spPr>
            <a:xfrm>
              <a:off x="258415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2" name="Google Shape;252;p3"/>
            <p:cNvSpPr/>
            <p:nvPr/>
          </p:nvSpPr>
          <p:spPr>
            <a:xfrm>
              <a:off x="27036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3" name="Google Shape;253;p3"/>
            <p:cNvSpPr/>
            <p:nvPr/>
          </p:nvSpPr>
          <p:spPr>
            <a:xfrm>
              <a:off x="282317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4" name="Google Shape;254;p3"/>
            <p:cNvSpPr/>
            <p:nvPr/>
          </p:nvSpPr>
          <p:spPr>
            <a:xfrm>
              <a:off x="294268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5" name="Google Shape;255;p3"/>
            <p:cNvSpPr/>
            <p:nvPr/>
          </p:nvSpPr>
          <p:spPr>
            <a:xfrm>
              <a:off x="306219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6" name="Google Shape;256;p3"/>
            <p:cNvSpPr/>
            <p:nvPr/>
          </p:nvSpPr>
          <p:spPr>
            <a:xfrm>
              <a:off x="318170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7" name="Google Shape;257;p3"/>
            <p:cNvSpPr/>
            <p:nvPr/>
          </p:nvSpPr>
          <p:spPr>
            <a:xfrm>
              <a:off x="330120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8" name="Google Shape;258;p3"/>
            <p:cNvSpPr/>
            <p:nvPr/>
          </p:nvSpPr>
          <p:spPr>
            <a:xfrm>
              <a:off x="342071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9" name="Google Shape;259;p3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0" name="Google Shape;260;p3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1" name="Google Shape;261;p3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2" name="Google Shape;262;p3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3" name="Google Shape;263;p3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4" name="Google Shape;264;p3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5" name="Google Shape;265;p3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6" name="Google Shape;266;p3"/>
            <p:cNvSpPr/>
            <p:nvPr/>
          </p:nvSpPr>
          <p:spPr>
            <a:xfrm>
              <a:off x="115006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7" name="Google Shape;267;p3"/>
            <p:cNvSpPr/>
            <p:nvPr/>
          </p:nvSpPr>
          <p:spPr>
            <a:xfrm>
              <a:off x="126956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8" name="Google Shape;268;p3"/>
            <p:cNvSpPr/>
            <p:nvPr/>
          </p:nvSpPr>
          <p:spPr>
            <a:xfrm>
              <a:off x="138907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9" name="Google Shape;269;p3"/>
            <p:cNvSpPr/>
            <p:nvPr/>
          </p:nvSpPr>
          <p:spPr>
            <a:xfrm>
              <a:off x="1508585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0" name="Google Shape;270;p3"/>
            <p:cNvSpPr/>
            <p:nvPr/>
          </p:nvSpPr>
          <p:spPr>
            <a:xfrm>
              <a:off x="162809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1" name="Google Shape;271;p3"/>
            <p:cNvSpPr/>
            <p:nvPr/>
          </p:nvSpPr>
          <p:spPr>
            <a:xfrm>
              <a:off x="174760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2" name="Google Shape;272;p3"/>
            <p:cNvSpPr/>
            <p:nvPr/>
          </p:nvSpPr>
          <p:spPr>
            <a:xfrm>
              <a:off x="186711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3" name="Google Shape;273;p3"/>
            <p:cNvSpPr/>
            <p:nvPr/>
          </p:nvSpPr>
          <p:spPr>
            <a:xfrm>
              <a:off x="198661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4" name="Google Shape;274;p3"/>
            <p:cNvSpPr/>
            <p:nvPr/>
          </p:nvSpPr>
          <p:spPr>
            <a:xfrm>
              <a:off x="210612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5" name="Google Shape;275;p3"/>
            <p:cNvSpPr/>
            <p:nvPr/>
          </p:nvSpPr>
          <p:spPr>
            <a:xfrm>
              <a:off x="222563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6" name="Google Shape;276;p3"/>
            <p:cNvSpPr/>
            <p:nvPr/>
          </p:nvSpPr>
          <p:spPr>
            <a:xfrm>
              <a:off x="234514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7" name="Google Shape;277;p3"/>
            <p:cNvSpPr/>
            <p:nvPr/>
          </p:nvSpPr>
          <p:spPr>
            <a:xfrm>
              <a:off x="246465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8" name="Google Shape;278;p3"/>
            <p:cNvSpPr/>
            <p:nvPr/>
          </p:nvSpPr>
          <p:spPr>
            <a:xfrm>
              <a:off x="258415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9" name="Google Shape;279;p3"/>
            <p:cNvSpPr/>
            <p:nvPr/>
          </p:nvSpPr>
          <p:spPr>
            <a:xfrm>
              <a:off x="27036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0" name="Google Shape;280;p3"/>
            <p:cNvSpPr/>
            <p:nvPr/>
          </p:nvSpPr>
          <p:spPr>
            <a:xfrm>
              <a:off x="282317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1" name="Google Shape;281;p3"/>
            <p:cNvSpPr/>
            <p:nvPr/>
          </p:nvSpPr>
          <p:spPr>
            <a:xfrm>
              <a:off x="294268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2" name="Google Shape;282;p3"/>
            <p:cNvSpPr/>
            <p:nvPr/>
          </p:nvSpPr>
          <p:spPr>
            <a:xfrm>
              <a:off x="306219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3" name="Google Shape;283;p3"/>
            <p:cNvSpPr/>
            <p:nvPr/>
          </p:nvSpPr>
          <p:spPr>
            <a:xfrm>
              <a:off x="318170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4" name="Google Shape;284;p3"/>
            <p:cNvSpPr/>
            <p:nvPr/>
          </p:nvSpPr>
          <p:spPr>
            <a:xfrm>
              <a:off x="330120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5" name="Google Shape;285;p3"/>
            <p:cNvSpPr/>
            <p:nvPr/>
          </p:nvSpPr>
          <p:spPr>
            <a:xfrm>
              <a:off x="342071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6" name="Google Shape;286;p3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7" name="Google Shape;287;p3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8" name="Google Shape;288;p3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9" name="Google Shape;289;p3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0" name="Google Shape;290;p3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1" name="Google Shape;291;p3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2" name="Google Shape;292;p3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3" name="Google Shape;293;p3"/>
            <p:cNvSpPr/>
            <p:nvPr/>
          </p:nvSpPr>
          <p:spPr>
            <a:xfrm>
              <a:off x="115006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4" name="Google Shape;294;p3"/>
            <p:cNvSpPr/>
            <p:nvPr/>
          </p:nvSpPr>
          <p:spPr>
            <a:xfrm>
              <a:off x="126956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5" name="Google Shape;295;p3"/>
            <p:cNvSpPr/>
            <p:nvPr/>
          </p:nvSpPr>
          <p:spPr>
            <a:xfrm>
              <a:off x="138907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" name="Google Shape;296;p3"/>
            <p:cNvSpPr/>
            <p:nvPr/>
          </p:nvSpPr>
          <p:spPr>
            <a:xfrm>
              <a:off x="1508585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7" name="Google Shape;297;p3"/>
            <p:cNvSpPr/>
            <p:nvPr/>
          </p:nvSpPr>
          <p:spPr>
            <a:xfrm>
              <a:off x="162809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8" name="Google Shape;298;p3"/>
            <p:cNvSpPr/>
            <p:nvPr/>
          </p:nvSpPr>
          <p:spPr>
            <a:xfrm>
              <a:off x="174760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9" name="Google Shape;299;p3"/>
            <p:cNvSpPr/>
            <p:nvPr/>
          </p:nvSpPr>
          <p:spPr>
            <a:xfrm>
              <a:off x="186711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0" name="Google Shape;300;p3"/>
            <p:cNvSpPr/>
            <p:nvPr/>
          </p:nvSpPr>
          <p:spPr>
            <a:xfrm>
              <a:off x="198661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1" name="Google Shape;301;p3"/>
            <p:cNvSpPr/>
            <p:nvPr/>
          </p:nvSpPr>
          <p:spPr>
            <a:xfrm>
              <a:off x="210612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2" name="Google Shape;302;p3"/>
            <p:cNvSpPr/>
            <p:nvPr/>
          </p:nvSpPr>
          <p:spPr>
            <a:xfrm>
              <a:off x="222563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3" name="Google Shape;303;p3"/>
            <p:cNvSpPr/>
            <p:nvPr/>
          </p:nvSpPr>
          <p:spPr>
            <a:xfrm>
              <a:off x="234514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4" name="Google Shape;304;p3"/>
            <p:cNvSpPr/>
            <p:nvPr/>
          </p:nvSpPr>
          <p:spPr>
            <a:xfrm>
              <a:off x="246465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5" name="Google Shape;305;p3"/>
            <p:cNvSpPr/>
            <p:nvPr/>
          </p:nvSpPr>
          <p:spPr>
            <a:xfrm>
              <a:off x="258415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6" name="Google Shape;306;p3"/>
            <p:cNvSpPr/>
            <p:nvPr/>
          </p:nvSpPr>
          <p:spPr>
            <a:xfrm>
              <a:off x="27036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7" name="Google Shape;307;p3"/>
            <p:cNvSpPr/>
            <p:nvPr/>
          </p:nvSpPr>
          <p:spPr>
            <a:xfrm>
              <a:off x="282317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8" name="Google Shape;308;p3"/>
            <p:cNvSpPr/>
            <p:nvPr/>
          </p:nvSpPr>
          <p:spPr>
            <a:xfrm>
              <a:off x="294268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9" name="Google Shape;309;p3"/>
            <p:cNvSpPr/>
            <p:nvPr/>
          </p:nvSpPr>
          <p:spPr>
            <a:xfrm>
              <a:off x="306219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0" name="Google Shape;310;p3"/>
            <p:cNvSpPr/>
            <p:nvPr/>
          </p:nvSpPr>
          <p:spPr>
            <a:xfrm>
              <a:off x="318170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1" name="Google Shape;311;p3"/>
            <p:cNvSpPr/>
            <p:nvPr/>
          </p:nvSpPr>
          <p:spPr>
            <a:xfrm>
              <a:off x="330120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2" name="Google Shape;312;p3"/>
            <p:cNvSpPr/>
            <p:nvPr/>
          </p:nvSpPr>
          <p:spPr>
            <a:xfrm>
              <a:off x="342071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3" name="Google Shape;313;p3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4" name="Google Shape;314;p3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5" name="Google Shape;315;p3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6" name="Google Shape;316;p3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7" name="Google Shape;317;p3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8" name="Google Shape;318;p3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9" name="Google Shape;319;p3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0" name="Google Shape;320;p3"/>
            <p:cNvSpPr/>
            <p:nvPr/>
          </p:nvSpPr>
          <p:spPr>
            <a:xfrm>
              <a:off x="115006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1" name="Google Shape;321;p3"/>
            <p:cNvSpPr/>
            <p:nvPr/>
          </p:nvSpPr>
          <p:spPr>
            <a:xfrm>
              <a:off x="126956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2" name="Google Shape;322;p3"/>
            <p:cNvSpPr/>
            <p:nvPr/>
          </p:nvSpPr>
          <p:spPr>
            <a:xfrm>
              <a:off x="138907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3" name="Google Shape;323;p3"/>
            <p:cNvSpPr/>
            <p:nvPr/>
          </p:nvSpPr>
          <p:spPr>
            <a:xfrm>
              <a:off x="1508585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4" name="Google Shape;324;p3"/>
            <p:cNvSpPr/>
            <p:nvPr/>
          </p:nvSpPr>
          <p:spPr>
            <a:xfrm>
              <a:off x="162809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5" name="Google Shape;325;p3"/>
            <p:cNvSpPr/>
            <p:nvPr/>
          </p:nvSpPr>
          <p:spPr>
            <a:xfrm>
              <a:off x="174760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6" name="Google Shape;326;p3"/>
            <p:cNvSpPr/>
            <p:nvPr/>
          </p:nvSpPr>
          <p:spPr>
            <a:xfrm>
              <a:off x="186711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7" name="Google Shape;327;p3"/>
            <p:cNvSpPr/>
            <p:nvPr/>
          </p:nvSpPr>
          <p:spPr>
            <a:xfrm>
              <a:off x="198661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8" name="Google Shape;328;p3"/>
            <p:cNvSpPr/>
            <p:nvPr/>
          </p:nvSpPr>
          <p:spPr>
            <a:xfrm>
              <a:off x="210612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9" name="Google Shape;329;p3"/>
            <p:cNvSpPr/>
            <p:nvPr/>
          </p:nvSpPr>
          <p:spPr>
            <a:xfrm>
              <a:off x="222563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0" name="Google Shape;330;p3"/>
            <p:cNvSpPr/>
            <p:nvPr/>
          </p:nvSpPr>
          <p:spPr>
            <a:xfrm>
              <a:off x="234514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1" name="Google Shape;331;p3"/>
            <p:cNvSpPr/>
            <p:nvPr/>
          </p:nvSpPr>
          <p:spPr>
            <a:xfrm>
              <a:off x="246465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2" name="Google Shape;332;p3"/>
            <p:cNvSpPr/>
            <p:nvPr/>
          </p:nvSpPr>
          <p:spPr>
            <a:xfrm>
              <a:off x="258415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3" name="Google Shape;333;p3"/>
            <p:cNvSpPr/>
            <p:nvPr/>
          </p:nvSpPr>
          <p:spPr>
            <a:xfrm>
              <a:off x="27036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4" name="Google Shape;334;p3"/>
            <p:cNvSpPr/>
            <p:nvPr/>
          </p:nvSpPr>
          <p:spPr>
            <a:xfrm>
              <a:off x="282317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5" name="Google Shape;335;p3"/>
            <p:cNvSpPr/>
            <p:nvPr/>
          </p:nvSpPr>
          <p:spPr>
            <a:xfrm>
              <a:off x="294268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6" name="Google Shape;336;p3"/>
            <p:cNvSpPr/>
            <p:nvPr/>
          </p:nvSpPr>
          <p:spPr>
            <a:xfrm>
              <a:off x="306219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7" name="Google Shape;337;p3"/>
            <p:cNvSpPr/>
            <p:nvPr/>
          </p:nvSpPr>
          <p:spPr>
            <a:xfrm>
              <a:off x="318170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8" name="Google Shape;338;p3"/>
            <p:cNvSpPr/>
            <p:nvPr/>
          </p:nvSpPr>
          <p:spPr>
            <a:xfrm>
              <a:off x="330120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9" name="Google Shape;339;p3"/>
            <p:cNvSpPr/>
            <p:nvPr/>
          </p:nvSpPr>
          <p:spPr>
            <a:xfrm>
              <a:off x="342071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0" name="Google Shape;340;p3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1" name="Google Shape;341;p3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2" name="Google Shape;342;p3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3" name="Google Shape;343;p3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4" name="Google Shape;344;p3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5" name="Google Shape;345;p3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6" name="Google Shape;346;p3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7" name="Google Shape;347;p3"/>
            <p:cNvSpPr/>
            <p:nvPr/>
          </p:nvSpPr>
          <p:spPr>
            <a:xfrm>
              <a:off x="115006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8" name="Google Shape;348;p3"/>
            <p:cNvSpPr/>
            <p:nvPr/>
          </p:nvSpPr>
          <p:spPr>
            <a:xfrm>
              <a:off x="126956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9" name="Google Shape;349;p3"/>
            <p:cNvSpPr/>
            <p:nvPr/>
          </p:nvSpPr>
          <p:spPr>
            <a:xfrm>
              <a:off x="138907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0" name="Google Shape;350;p3"/>
            <p:cNvSpPr/>
            <p:nvPr/>
          </p:nvSpPr>
          <p:spPr>
            <a:xfrm>
              <a:off x="1508585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1" name="Google Shape;351;p3"/>
            <p:cNvSpPr/>
            <p:nvPr/>
          </p:nvSpPr>
          <p:spPr>
            <a:xfrm>
              <a:off x="162809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2" name="Google Shape;352;p3"/>
            <p:cNvSpPr/>
            <p:nvPr/>
          </p:nvSpPr>
          <p:spPr>
            <a:xfrm>
              <a:off x="174760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3" name="Google Shape;353;p3"/>
            <p:cNvSpPr/>
            <p:nvPr/>
          </p:nvSpPr>
          <p:spPr>
            <a:xfrm>
              <a:off x="186711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4" name="Google Shape;354;p3"/>
            <p:cNvSpPr/>
            <p:nvPr/>
          </p:nvSpPr>
          <p:spPr>
            <a:xfrm>
              <a:off x="198661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5" name="Google Shape;355;p3"/>
            <p:cNvSpPr/>
            <p:nvPr/>
          </p:nvSpPr>
          <p:spPr>
            <a:xfrm>
              <a:off x="210612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6" name="Google Shape;356;p3"/>
            <p:cNvSpPr/>
            <p:nvPr/>
          </p:nvSpPr>
          <p:spPr>
            <a:xfrm>
              <a:off x="222563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7" name="Google Shape;357;p3"/>
            <p:cNvSpPr/>
            <p:nvPr/>
          </p:nvSpPr>
          <p:spPr>
            <a:xfrm>
              <a:off x="234514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8" name="Google Shape;358;p3"/>
            <p:cNvSpPr/>
            <p:nvPr/>
          </p:nvSpPr>
          <p:spPr>
            <a:xfrm>
              <a:off x="246465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9" name="Google Shape;359;p3"/>
            <p:cNvSpPr/>
            <p:nvPr/>
          </p:nvSpPr>
          <p:spPr>
            <a:xfrm>
              <a:off x="258415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0" name="Google Shape;360;p3"/>
            <p:cNvSpPr/>
            <p:nvPr/>
          </p:nvSpPr>
          <p:spPr>
            <a:xfrm>
              <a:off x="27036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1" name="Google Shape;361;p3"/>
            <p:cNvSpPr/>
            <p:nvPr/>
          </p:nvSpPr>
          <p:spPr>
            <a:xfrm>
              <a:off x="282317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2" name="Google Shape;362;p3"/>
            <p:cNvSpPr/>
            <p:nvPr/>
          </p:nvSpPr>
          <p:spPr>
            <a:xfrm>
              <a:off x="294268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3" name="Google Shape;363;p3"/>
            <p:cNvSpPr/>
            <p:nvPr/>
          </p:nvSpPr>
          <p:spPr>
            <a:xfrm>
              <a:off x="306219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4" name="Google Shape;364;p3"/>
            <p:cNvSpPr/>
            <p:nvPr/>
          </p:nvSpPr>
          <p:spPr>
            <a:xfrm>
              <a:off x="318170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5" name="Google Shape;365;p3"/>
            <p:cNvSpPr/>
            <p:nvPr/>
          </p:nvSpPr>
          <p:spPr>
            <a:xfrm>
              <a:off x="330120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6" name="Google Shape;366;p3"/>
            <p:cNvSpPr/>
            <p:nvPr/>
          </p:nvSpPr>
          <p:spPr>
            <a:xfrm>
              <a:off x="342071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7" name="Google Shape;367;p3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8" name="Google Shape;368;p3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9" name="Google Shape;369;p3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0" name="Google Shape;370;p3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1" name="Google Shape;371;p3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2" name="Google Shape;372;p3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3" name="Google Shape;373;p3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4" name="Google Shape;374;p3"/>
            <p:cNvSpPr/>
            <p:nvPr/>
          </p:nvSpPr>
          <p:spPr>
            <a:xfrm>
              <a:off x="115006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5" name="Google Shape;375;p3"/>
            <p:cNvSpPr/>
            <p:nvPr/>
          </p:nvSpPr>
          <p:spPr>
            <a:xfrm>
              <a:off x="126956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6" name="Google Shape;376;p3"/>
            <p:cNvSpPr/>
            <p:nvPr/>
          </p:nvSpPr>
          <p:spPr>
            <a:xfrm>
              <a:off x="138907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7" name="Google Shape;377;p3"/>
            <p:cNvSpPr/>
            <p:nvPr/>
          </p:nvSpPr>
          <p:spPr>
            <a:xfrm>
              <a:off x="1508585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8" name="Google Shape;378;p3"/>
            <p:cNvSpPr/>
            <p:nvPr/>
          </p:nvSpPr>
          <p:spPr>
            <a:xfrm>
              <a:off x="162809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9" name="Google Shape;379;p3"/>
            <p:cNvSpPr/>
            <p:nvPr/>
          </p:nvSpPr>
          <p:spPr>
            <a:xfrm>
              <a:off x="174760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0" name="Google Shape;380;p3"/>
            <p:cNvSpPr/>
            <p:nvPr/>
          </p:nvSpPr>
          <p:spPr>
            <a:xfrm>
              <a:off x="186711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1" name="Google Shape;381;p3"/>
            <p:cNvSpPr/>
            <p:nvPr/>
          </p:nvSpPr>
          <p:spPr>
            <a:xfrm>
              <a:off x="198661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2" name="Google Shape;382;p3"/>
            <p:cNvSpPr/>
            <p:nvPr/>
          </p:nvSpPr>
          <p:spPr>
            <a:xfrm>
              <a:off x="210612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3" name="Google Shape;383;p3"/>
            <p:cNvSpPr/>
            <p:nvPr/>
          </p:nvSpPr>
          <p:spPr>
            <a:xfrm>
              <a:off x="222563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4" name="Google Shape;384;p3"/>
            <p:cNvSpPr/>
            <p:nvPr/>
          </p:nvSpPr>
          <p:spPr>
            <a:xfrm>
              <a:off x="234514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5" name="Google Shape;385;p3"/>
            <p:cNvSpPr/>
            <p:nvPr/>
          </p:nvSpPr>
          <p:spPr>
            <a:xfrm>
              <a:off x="246465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6" name="Google Shape;386;p3"/>
            <p:cNvSpPr/>
            <p:nvPr/>
          </p:nvSpPr>
          <p:spPr>
            <a:xfrm>
              <a:off x="258415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7" name="Google Shape;387;p3"/>
            <p:cNvSpPr/>
            <p:nvPr/>
          </p:nvSpPr>
          <p:spPr>
            <a:xfrm>
              <a:off x="27036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8" name="Google Shape;388;p3"/>
            <p:cNvSpPr/>
            <p:nvPr/>
          </p:nvSpPr>
          <p:spPr>
            <a:xfrm>
              <a:off x="282317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9" name="Google Shape;389;p3"/>
            <p:cNvSpPr/>
            <p:nvPr/>
          </p:nvSpPr>
          <p:spPr>
            <a:xfrm>
              <a:off x="294268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0" name="Google Shape;390;p3"/>
            <p:cNvSpPr/>
            <p:nvPr/>
          </p:nvSpPr>
          <p:spPr>
            <a:xfrm>
              <a:off x="306219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1" name="Google Shape;391;p3"/>
            <p:cNvSpPr/>
            <p:nvPr/>
          </p:nvSpPr>
          <p:spPr>
            <a:xfrm>
              <a:off x="318170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2" name="Google Shape;392;p3"/>
            <p:cNvSpPr/>
            <p:nvPr/>
          </p:nvSpPr>
          <p:spPr>
            <a:xfrm>
              <a:off x="330120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3" name="Google Shape;393;p3"/>
            <p:cNvSpPr/>
            <p:nvPr/>
          </p:nvSpPr>
          <p:spPr>
            <a:xfrm>
              <a:off x="342071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4" name="Google Shape;394;p3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5" name="Google Shape;395;p3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6" name="Google Shape;396;p3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7" name="Google Shape;397;p3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8" name="Google Shape;398;p3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9" name="Google Shape;399;p3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0" name="Google Shape;400;p3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1" name="Google Shape;401;p3"/>
            <p:cNvSpPr/>
            <p:nvPr/>
          </p:nvSpPr>
          <p:spPr>
            <a:xfrm>
              <a:off x="115006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2" name="Google Shape;402;p3"/>
            <p:cNvSpPr/>
            <p:nvPr/>
          </p:nvSpPr>
          <p:spPr>
            <a:xfrm>
              <a:off x="126956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3" name="Google Shape;403;p3"/>
            <p:cNvSpPr/>
            <p:nvPr/>
          </p:nvSpPr>
          <p:spPr>
            <a:xfrm>
              <a:off x="138907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4" name="Google Shape;404;p3"/>
            <p:cNvSpPr/>
            <p:nvPr/>
          </p:nvSpPr>
          <p:spPr>
            <a:xfrm>
              <a:off x="1508585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5" name="Google Shape;405;p3"/>
            <p:cNvSpPr/>
            <p:nvPr/>
          </p:nvSpPr>
          <p:spPr>
            <a:xfrm>
              <a:off x="162809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6" name="Google Shape;406;p3"/>
            <p:cNvSpPr/>
            <p:nvPr/>
          </p:nvSpPr>
          <p:spPr>
            <a:xfrm>
              <a:off x="174760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7" name="Google Shape;407;p3"/>
            <p:cNvSpPr/>
            <p:nvPr/>
          </p:nvSpPr>
          <p:spPr>
            <a:xfrm>
              <a:off x="186711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8" name="Google Shape;408;p3"/>
            <p:cNvSpPr/>
            <p:nvPr/>
          </p:nvSpPr>
          <p:spPr>
            <a:xfrm>
              <a:off x="198661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9" name="Google Shape;409;p3"/>
            <p:cNvSpPr/>
            <p:nvPr/>
          </p:nvSpPr>
          <p:spPr>
            <a:xfrm>
              <a:off x="210612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0" name="Google Shape;410;p3"/>
            <p:cNvSpPr/>
            <p:nvPr/>
          </p:nvSpPr>
          <p:spPr>
            <a:xfrm>
              <a:off x="222563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1" name="Google Shape;411;p3"/>
            <p:cNvSpPr/>
            <p:nvPr/>
          </p:nvSpPr>
          <p:spPr>
            <a:xfrm>
              <a:off x="234514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2" name="Google Shape;412;p3"/>
            <p:cNvSpPr/>
            <p:nvPr/>
          </p:nvSpPr>
          <p:spPr>
            <a:xfrm>
              <a:off x="246465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3" name="Google Shape;413;p3"/>
            <p:cNvSpPr/>
            <p:nvPr/>
          </p:nvSpPr>
          <p:spPr>
            <a:xfrm>
              <a:off x="258415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4" name="Google Shape;414;p3"/>
            <p:cNvSpPr/>
            <p:nvPr/>
          </p:nvSpPr>
          <p:spPr>
            <a:xfrm>
              <a:off x="27036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5" name="Google Shape;415;p3"/>
            <p:cNvSpPr/>
            <p:nvPr/>
          </p:nvSpPr>
          <p:spPr>
            <a:xfrm>
              <a:off x="282317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6" name="Google Shape;416;p3"/>
            <p:cNvSpPr/>
            <p:nvPr/>
          </p:nvSpPr>
          <p:spPr>
            <a:xfrm>
              <a:off x="294268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7" name="Google Shape;417;p3"/>
            <p:cNvSpPr/>
            <p:nvPr/>
          </p:nvSpPr>
          <p:spPr>
            <a:xfrm>
              <a:off x="306219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8" name="Google Shape;418;p3"/>
            <p:cNvSpPr/>
            <p:nvPr/>
          </p:nvSpPr>
          <p:spPr>
            <a:xfrm>
              <a:off x="318170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9" name="Google Shape;419;p3"/>
            <p:cNvSpPr/>
            <p:nvPr/>
          </p:nvSpPr>
          <p:spPr>
            <a:xfrm>
              <a:off x="330120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0" name="Google Shape;420;p3"/>
            <p:cNvSpPr/>
            <p:nvPr/>
          </p:nvSpPr>
          <p:spPr>
            <a:xfrm>
              <a:off x="342071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1" name="Google Shape;421;p3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2" name="Google Shape;422;p3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3" name="Google Shape;423;p3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4" name="Google Shape;424;p3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5" name="Google Shape;425;p3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6" name="Google Shape;426;p3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7" name="Google Shape;427;p3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8" name="Google Shape;428;p3"/>
            <p:cNvSpPr/>
            <p:nvPr/>
          </p:nvSpPr>
          <p:spPr>
            <a:xfrm>
              <a:off x="115006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9" name="Google Shape;429;p3"/>
            <p:cNvSpPr/>
            <p:nvPr/>
          </p:nvSpPr>
          <p:spPr>
            <a:xfrm>
              <a:off x="126956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0" name="Google Shape;430;p3"/>
            <p:cNvSpPr/>
            <p:nvPr/>
          </p:nvSpPr>
          <p:spPr>
            <a:xfrm>
              <a:off x="138907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1" name="Google Shape;431;p3"/>
            <p:cNvSpPr/>
            <p:nvPr/>
          </p:nvSpPr>
          <p:spPr>
            <a:xfrm>
              <a:off x="1508585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2" name="Google Shape;432;p3"/>
            <p:cNvSpPr/>
            <p:nvPr/>
          </p:nvSpPr>
          <p:spPr>
            <a:xfrm>
              <a:off x="162809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3" name="Google Shape;433;p3"/>
            <p:cNvSpPr/>
            <p:nvPr/>
          </p:nvSpPr>
          <p:spPr>
            <a:xfrm>
              <a:off x="174760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4" name="Google Shape;434;p3"/>
            <p:cNvSpPr/>
            <p:nvPr/>
          </p:nvSpPr>
          <p:spPr>
            <a:xfrm>
              <a:off x="186711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5" name="Google Shape;435;p3"/>
            <p:cNvSpPr/>
            <p:nvPr/>
          </p:nvSpPr>
          <p:spPr>
            <a:xfrm>
              <a:off x="198661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6" name="Google Shape;436;p3"/>
            <p:cNvSpPr/>
            <p:nvPr/>
          </p:nvSpPr>
          <p:spPr>
            <a:xfrm>
              <a:off x="210612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7" name="Google Shape;437;p3"/>
            <p:cNvSpPr/>
            <p:nvPr/>
          </p:nvSpPr>
          <p:spPr>
            <a:xfrm>
              <a:off x="222563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8" name="Google Shape;438;p3"/>
            <p:cNvSpPr/>
            <p:nvPr/>
          </p:nvSpPr>
          <p:spPr>
            <a:xfrm>
              <a:off x="234514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9" name="Google Shape;439;p3"/>
            <p:cNvSpPr/>
            <p:nvPr/>
          </p:nvSpPr>
          <p:spPr>
            <a:xfrm>
              <a:off x="246465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0" name="Google Shape;440;p3"/>
            <p:cNvSpPr/>
            <p:nvPr/>
          </p:nvSpPr>
          <p:spPr>
            <a:xfrm>
              <a:off x="258415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1" name="Google Shape;441;p3"/>
            <p:cNvSpPr/>
            <p:nvPr/>
          </p:nvSpPr>
          <p:spPr>
            <a:xfrm>
              <a:off x="27036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2" name="Google Shape;442;p3"/>
            <p:cNvSpPr/>
            <p:nvPr/>
          </p:nvSpPr>
          <p:spPr>
            <a:xfrm>
              <a:off x="282317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3" name="Google Shape;443;p3"/>
            <p:cNvSpPr/>
            <p:nvPr/>
          </p:nvSpPr>
          <p:spPr>
            <a:xfrm>
              <a:off x="294268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4" name="Google Shape;444;p3"/>
            <p:cNvSpPr/>
            <p:nvPr/>
          </p:nvSpPr>
          <p:spPr>
            <a:xfrm>
              <a:off x="306219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5" name="Google Shape;445;p3"/>
            <p:cNvSpPr/>
            <p:nvPr/>
          </p:nvSpPr>
          <p:spPr>
            <a:xfrm>
              <a:off x="318170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6" name="Google Shape;446;p3"/>
            <p:cNvSpPr/>
            <p:nvPr/>
          </p:nvSpPr>
          <p:spPr>
            <a:xfrm>
              <a:off x="330120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7" name="Google Shape;447;p3"/>
            <p:cNvSpPr/>
            <p:nvPr/>
          </p:nvSpPr>
          <p:spPr>
            <a:xfrm>
              <a:off x="342071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8" name="Google Shape;448;p3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9" name="Google Shape;449;p3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0" name="Google Shape;450;p3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1" name="Google Shape;451;p3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2" name="Google Shape;452;p3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3" name="Google Shape;453;p3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4" name="Google Shape;454;p3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5" name="Google Shape;455;p3"/>
            <p:cNvSpPr/>
            <p:nvPr/>
          </p:nvSpPr>
          <p:spPr>
            <a:xfrm>
              <a:off x="115006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6" name="Google Shape;456;p3"/>
            <p:cNvSpPr/>
            <p:nvPr/>
          </p:nvSpPr>
          <p:spPr>
            <a:xfrm>
              <a:off x="126956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7" name="Google Shape;457;p3"/>
            <p:cNvSpPr/>
            <p:nvPr/>
          </p:nvSpPr>
          <p:spPr>
            <a:xfrm>
              <a:off x="138907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8" name="Google Shape;458;p3"/>
            <p:cNvSpPr/>
            <p:nvPr/>
          </p:nvSpPr>
          <p:spPr>
            <a:xfrm>
              <a:off x="1508585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9" name="Google Shape;459;p3"/>
            <p:cNvSpPr/>
            <p:nvPr/>
          </p:nvSpPr>
          <p:spPr>
            <a:xfrm>
              <a:off x="162809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0" name="Google Shape;460;p3"/>
            <p:cNvSpPr/>
            <p:nvPr/>
          </p:nvSpPr>
          <p:spPr>
            <a:xfrm>
              <a:off x="174760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1" name="Google Shape;461;p3"/>
            <p:cNvSpPr/>
            <p:nvPr/>
          </p:nvSpPr>
          <p:spPr>
            <a:xfrm>
              <a:off x="186711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2" name="Google Shape;462;p3"/>
            <p:cNvSpPr/>
            <p:nvPr/>
          </p:nvSpPr>
          <p:spPr>
            <a:xfrm>
              <a:off x="198661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3" name="Google Shape;463;p3"/>
            <p:cNvSpPr/>
            <p:nvPr/>
          </p:nvSpPr>
          <p:spPr>
            <a:xfrm>
              <a:off x="210612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4" name="Google Shape;464;p3"/>
            <p:cNvSpPr/>
            <p:nvPr/>
          </p:nvSpPr>
          <p:spPr>
            <a:xfrm>
              <a:off x="222563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5" name="Google Shape;465;p3"/>
            <p:cNvSpPr/>
            <p:nvPr/>
          </p:nvSpPr>
          <p:spPr>
            <a:xfrm>
              <a:off x="234514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6" name="Google Shape;466;p3"/>
            <p:cNvSpPr/>
            <p:nvPr/>
          </p:nvSpPr>
          <p:spPr>
            <a:xfrm>
              <a:off x="246465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7" name="Google Shape;467;p3"/>
            <p:cNvSpPr/>
            <p:nvPr/>
          </p:nvSpPr>
          <p:spPr>
            <a:xfrm>
              <a:off x="258415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8" name="Google Shape;468;p3"/>
            <p:cNvSpPr/>
            <p:nvPr/>
          </p:nvSpPr>
          <p:spPr>
            <a:xfrm>
              <a:off x="27036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9" name="Google Shape;469;p3"/>
            <p:cNvSpPr/>
            <p:nvPr/>
          </p:nvSpPr>
          <p:spPr>
            <a:xfrm>
              <a:off x="282317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0" name="Google Shape;470;p3"/>
            <p:cNvSpPr/>
            <p:nvPr/>
          </p:nvSpPr>
          <p:spPr>
            <a:xfrm>
              <a:off x="294268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1" name="Google Shape;471;p3"/>
            <p:cNvSpPr/>
            <p:nvPr/>
          </p:nvSpPr>
          <p:spPr>
            <a:xfrm>
              <a:off x="306219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2" name="Google Shape;472;p3"/>
            <p:cNvSpPr/>
            <p:nvPr/>
          </p:nvSpPr>
          <p:spPr>
            <a:xfrm>
              <a:off x="318170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3" name="Google Shape;473;p3"/>
            <p:cNvSpPr/>
            <p:nvPr/>
          </p:nvSpPr>
          <p:spPr>
            <a:xfrm>
              <a:off x="330120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4" name="Google Shape;474;p3"/>
            <p:cNvSpPr/>
            <p:nvPr/>
          </p:nvSpPr>
          <p:spPr>
            <a:xfrm>
              <a:off x="342071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5" name="Google Shape;475;p3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6" name="Google Shape;476;p3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7" name="Google Shape;477;p3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8" name="Google Shape;478;p3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9" name="Google Shape;479;p3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0" name="Google Shape;480;p3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1" name="Google Shape;481;p3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2" name="Google Shape;482;p3"/>
            <p:cNvSpPr/>
            <p:nvPr/>
          </p:nvSpPr>
          <p:spPr>
            <a:xfrm>
              <a:off x="115006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3" name="Google Shape;483;p3"/>
            <p:cNvSpPr/>
            <p:nvPr/>
          </p:nvSpPr>
          <p:spPr>
            <a:xfrm>
              <a:off x="126956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4" name="Google Shape;484;p3"/>
            <p:cNvSpPr/>
            <p:nvPr/>
          </p:nvSpPr>
          <p:spPr>
            <a:xfrm>
              <a:off x="138907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5" name="Google Shape;485;p3"/>
            <p:cNvSpPr/>
            <p:nvPr/>
          </p:nvSpPr>
          <p:spPr>
            <a:xfrm>
              <a:off x="1508585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6" name="Google Shape;486;p3"/>
            <p:cNvSpPr/>
            <p:nvPr/>
          </p:nvSpPr>
          <p:spPr>
            <a:xfrm>
              <a:off x="162809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7" name="Google Shape;487;p3"/>
            <p:cNvSpPr/>
            <p:nvPr/>
          </p:nvSpPr>
          <p:spPr>
            <a:xfrm>
              <a:off x="174760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8" name="Google Shape;488;p3"/>
            <p:cNvSpPr/>
            <p:nvPr/>
          </p:nvSpPr>
          <p:spPr>
            <a:xfrm>
              <a:off x="186711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9" name="Google Shape;489;p3"/>
            <p:cNvSpPr/>
            <p:nvPr/>
          </p:nvSpPr>
          <p:spPr>
            <a:xfrm>
              <a:off x="198661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0" name="Google Shape;490;p3"/>
            <p:cNvSpPr/>
            <p:nvPr/>
          </p:nvSpPr>
          <p:spPr>
            <a:xfrm>
              <a:off x="210612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1" name="Google Shape;491;p3"/>
            <p:cNvSpPr/>
            <p:nvPr/>
          </p:nvSpPr>
          <p:spPr>
            <a:xfrm>
              <a:off x="222563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2" name="Google Shape;492;p3"/>
            <p:cNvSpPr/>
            <p:nvPr/>
          </p:nvSpPr>
          <p:spPr>
            <a:xfrm>
              <a:off x="234514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3" name="Google Shape;493;p3"/>
            <p:cNvSpPr/>
            <p:nvPr/>
          </p:nvSpPr>
          <p:spPr>
            <a:xfrm>
              <a:off x="246465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4" name="Google Shape;494;p3"/>
            <p:cNvSpPr/>
            <p:nvPr/>
          </p:nvSpPr>
          <p:spPr>
            <a:xfrm>
              <a:off x="258415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5" name="Google Shape;495;p3"/>
            <p:cNvSpPr/>
            <p:nvPr/>
          </p:nvSpPr>
          <p:spPr>
            <a:xfrm>
              <a:off x="27036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6" name="Google Shape;496;p3"/>
            <p:cNvSpPr/>
            <p:nvPr/>
          </p:nvSpPr>
          <p:spPr>
            <a:xfrm>
              <a:off x="282317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7" name="Google Shape;497;p3"/>
            <p:cNvSpPr/>
            <p:nvPr/>
          </p:nvSpPr>
          <p:spPr>
            <a:xfrm>
              <a:off x="294268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8" name="Google Shape;498;p3"/>
            <p:cNvSpPr/>
            <p:nvPr/>
          </p:nvSpPr>
          <p:spPr>
            <a:xfrm>
              <a:off x="306219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9" name="Google Shape;499;p3"/>
            <p:cNvSpPr/>
            <p:nvPr/>
          </p:nvSpPr>
          <p:spPr>
            <a:xfrm>
              <a:off x="318170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0" name="Google Shape;500;p3"/>
            <p:cNvSpPr/>
            <p:nvPr/>
          </p:nvSpPr>
          <p:spPr>
            <a:xfrm>
              <a:off x="330120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1" name="Google Shape;501;p3"/>
            <p:cNvSpPr/>
            <p:nvPr/>
          </p:nvSpPr>
          <p:spPr>
            <a:xfrm>
              <a:off x="342071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2" name="Google Shape;502;p3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3" name="Google Shape;503;p3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4" name="Google Shape;504;p3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5" name="Google Shape;505;p3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6" name="Google Shape;506;p3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7" name="Google Shape;507;p3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8" name="Google Shape;508;p3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9" name="Google Shape;509;p3"/>
            <p:cNvSpPr/>
            <p:nvPr/>
          </p:nvSpPr>
          <p:spPr>
            <a:xfrm>
              <a:off x="115006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0" name="Google Shape;510;p3"/>
            <p:cNvSpPr/>
            <p:nvPr/>
          </p:nvSpPr>
          <p:spPr>
            <a:xfrm>
              <a:off x="126956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1" name="Google Shape;511;p3"/>
            <p:cNvSpPr/>
            <p:nvPr/>
          </p:nvSpPr>
          <p:spPr>
            <a:xfrm>
              <a:off x="138907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2" name="Google Shape;512;p3"/>
            <p:cNvSpPr/>
            <p:nvPr/>
          </p:nvSpPr>
          <p:spPr>
            <a:xfrm>
              <a:off x="1508585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3" name="Google Shape;513;p3"/>
            <p:cNvSpPr/>
            <p:nvPr/>
          </p:nvSpPr>
          <p:spPr>
            <a:xfrm>
              <a:off x="162809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4" name="Google Shape;514;p3"/>
            <p:cNvSpPr/>
            <p:nvPr/>
          </p:nvSpPr>
          <p:spPr>
            <a:xfrm>
              <a:off x="174760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5" name="Google Shape;515;p3"/>
            <p:cNvSpPr/>
            <p:nvPr/>
          </p:nvSpPr>
          <p:spPr>
            <a:xfrm>
              <a:off x="186711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6" name="Google Shape;516;p3"/>
            <p:cNvSpPr/>
            <p:nvPr/>
          </p:nvSpPr>
          <p:spPr>
            <a:xfrm>
              <a:off x="198661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7" name="Google Shape;517;p3"/>
            <p:cNvSpPr/>
            <p:nvPr/>
          </p:nvSpPr>
          <p:spPr>
            <a:xfrm>
              <a:off x="210612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8" name="Google Shape;518;p3"/>
            <p:cNvSpPr/>
            <p:nvPr/>
          </p:nvSpPr>
          <p:spPr>
            <a:xfrm>
              <a:off x="222563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9" name="Google Shape;519;p3"/>
            <p:cNvSpPr/>
            <p:nvPr/>
          </p:nvSpPr>
          <p:spPr>
            <a:xfrm>
              <a:off x="234514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0" name="Google Shape;520;p3"/>
            <p:cNvSpPr/>
            <p:nvPr/>
          </p:nvSpPr>
          <p:spPr>
            <a:xfrm>
              <a:off x="246465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1" name="Google Shape;521;p3"/>
            <p:cNvSpPr/>
            <p:nvPr/>
          </p:nvSpPr>
          <p:spPr>
            <a:xfrm>
              <a:off x="258415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2" name="Google Shape;522;p3"/>
            <p:cNvSpPr/>
            <p:nvPr/>
          </p:nvSpPr>
          <p:spPr>
            <a:xfrm>
              <a:off x="27036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3" name="Google Shape;523;p3"/>
            <p:cNvSpPr/>
            <p:nvPr/>
          </p:nvSpPr>
          <p:spPr>
            <a:xfrm>
              <a:off x="282317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4" name="Google Shape;524;p3"/>
            <p:cNvSpPr/>
            <p:nvPr/>
          </p:nvSpPr>
          <p:spPr>
            <a:xfrm>
              <a:off x="294268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5" name="Google Shape;525;p3"/>
            <p:cNvSpPr/>
            <p:nvPr/>
          </p:nvSpPr>
          <p:spPr>
            <a:xfrm>
              <a:off x="306219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6" name="Google Shape;526;p3"/>
            <p:cNvSpPr/>
            <p:nvPr/>
          </p:nvSpPr>
          <p:spPr>
            <a:xfrm>
              <a:off x="318170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7" name="Google Shape;527;p3"/>
            <p:cNvSpPr/>
            <p:nvPr/>
          </p:nvSpPr>
          <p:spPr>
            <a:xfrm>
              <a:off x="330120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8" name="Google Shape;528;p3"/>
            <p:cNvSpPr/>
            <p:nvPr/>
          </p:nvSpPr>
          <p:spPr>
            <a:xfrm>
              <a:off x="342071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9" name="Google Shape;529;p3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0" name="Google Shape;530;p3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1" name="Google Shape;531;p3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2" name="Google Shape;532;p3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3" name="Google Shape;533;p3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4" name="Google Shape;534;p3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5" name="Google Shape;535;p3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6" name="Google Shape;536;p3"/>
            <p:cNvSpPr/>
            <p:nvPr/>
          </p:nvSpPr>
          <p:spPr>
            <a:xfrm>
              <a:off x="115006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7" name="Google Shape;537;p3"/>
            <p:cNvSpPr/>
            <p:nvPr/>
          </p:nvSpPr>
          <p:spPr>
            <a:xfrm>
              <a:off x="126956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8" name="Google Shape;538;p3"/>
            <p:cNvSpPr/>
            <p:nvPr/>
          </p:nvSpPr>
          <p:spPr>
            <a:xfrm>
              <a:off x="138907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9" name="Google Shape;539;p3"/>
            <p:cNvSpPr/>
            <p:nvPr/>
          </p:nvSpPr>
          <p:spPr>
            <a:xfrm>
              <a:off x="1508585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0" name="Google Shape;540;p3"/>
            <p:cNvSpPr/>
            <p:nvPr/>
          </p:nvSpPr>
          <p:spPr>
            <a:xfrm>
              <a:off x="162809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1" name="Google Shape;541;p3"/>
            <p:cNvSpPr/>
            <p:nvPr/>
          </p:nvSpPr>
          <p:spPr>
            <a:xfrm>
              <a:off x="174760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2" name="Google Shape;542;p3"/>
            <p:cNvSpPr/>
            <p:nvPr/>
          </p:nvSpPr>
          <p:spPr>
            <a:xfrm>
              <a:off x="186711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3" name="Google Shape;543;p3"/>
            <p:cNvSpPr/>
            <p:nvPr/>
          </p:nvSpPr>
          <p:spPr>
            <a:xfrm>
              <a:off x="198661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4" name="Google Shape;544;p3"/>
            <p:cNvSpPr/>
            <p:nvPr/>
          </p:nvSpPr>
          <p:spPr>
            <a:xfrm>
              <a:off x="210612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5" name="Google Shape;545;p3"/>
            <p:cNvSpPr/>
            <p:nvPr/>
          </p:nvSpPr>
          <p:spPr>
            <a:xfrm>
              <a:off x="222563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6" name="Google Shape;546;p3"/>
            <p:cNvSpPr/>
            <p:nvPr/>
          </p:nvSpPr>
          <p:spPr>
            <a:xfrm>
              <a:off x="234514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7" name="Google Shape;547;p3"/>
            <p:cNvSpPr/>
            <p:nvPr/>
          </p:nvSpPr>
          <p:spPr>
            <a:xfrm>
              <a:off x="246465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8" name="Google Shape;548;p3"/>
            <p:cNvSpPr/>
            <p:nvPr/>
          </p:nvSpPr>
          <p:spPr>
            <a:xfrm>
              <a:off x="258415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9" name="Google Shape;549;p3"/>
            <p:cNvSpPr/>
            <p:nvPr/>
          </p:nvSpPr>
          <p:spPr>
            <a:xfrm>
              <a:off x="27036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0" name="Google Shape;550;p3"/>
            <p:cNvSpPr/>
            <p:nvPr/>
          </p:nvSpPr>
          <p:spPr>
            <a:xfrm>
              <a:off x="282317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1" name="Google Shape;551;p3"/>
            <p:cNvSpPr/>
            <p:nvPr/>
          </p:nvSpPr>
          <p:spPr>
            <a:xfrm>
              <a:off x="294268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2" name="Google Shape;552;p3"/>
            <p:cNvSpPr/>
            <p:nvPr/>
          </p:nvSpPr>
          <p:spPr>
            <a:xfrm>
              <a:off x="306219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3" name="Google Shape;553;p3"/>
            <p:cNvSpPr/>
            <p:nvPr/>
          </p:nvSpPr>
          <p:spPr>
            <a:xfrm>
              <a:off x="318170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4" name="Google Shape;554;p3"/>
            <p:cNvSpPr/>
            <p:nvPr/>
          </p:nvSpPr>
          <p:spPr>
            <a:xfrm>
              <a:off x="330120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5" name="Google Shape;555;p3"/>
            <p:cNvSpPr/>
            <p:nvPr/>
          </p:nvSpPr>
          <p:spPr>
            <a:xfrm>
              <a:off x="342071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6" name="Google Shape;556;p3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7" name="Google Shape;557;p3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8" name="Google Shape;558;p3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9" name="Google Shape;559;p3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0" name="Google Shape;560;p3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1" name="Google Shape;561;p3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2" name="Google Shape;562;p3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3" name="Google Shape;563;p3"/>
            <p:cNvSpPr/>
            <p:nvPr/>
          </p:nvSpPr>
          <p:spPr>
            <a:xfrm>
              <a:off x="115006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4" name="Google Shape;564;p3"/>
            <p:cNvSpPr/>
            <p:nvPr/>
          </p:nvSpPr>
          <p:spPr>
            <a:xfrm>
              <a:off x="126956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5" name="Google Shape;565;p3"/>
            <p:cNvSpPr/>
            <p:nvPr/>
          </p:nvSpPr>
          <p:spPr>
            <a:xfrm>
              <a:off x="138907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6" name="Google Shape;566;p3"/>
            <p:cNvSpPr/>
            <p:nvPr/>
          </p:nvSpPr>
          <p:spPr>
            <a:xfrm>
              <a:off x="1508585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7" name="Google Shape;567;p3"/>
            <p:cNvSpPr/>
            <p:nvPr/>
          </p:nvSpPr>
          <p:spPr>
            <a:xfrm>
              <a:off x="162809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8" name="Google Shape;568;p3"/>
            <p:cNvSpPr/>
            <p:nvPr/>
          </p:nvSpPr>
          <p:spPr>
            <a:xfrm>
              <a:off x="174760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9" name="Google Shape;569;p3"/>
            <p:cNvSpPr/>
            <p:nvPr/>
          </p:nvSpPr>
          <p:spPr>
            <a:xfrm>
              <a:off x="186711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0" name="Google Shape;570;p3"/>
            <p:cNvSpPr/>
            <p:nvPr/>
          </p:nvSpPr>
          <p:spPr>
            <a:xfrm>
              <a:off x="198661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1" name="Google Shape;571;p3"/>
            <p:cNvSpPr/>
            <p:nvPr/>
          </p:nvSpPr>
          <p:spPr>
            <a:xfrm>
              <a:off x="210612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2" name="Google Shape;572;p3"/>
            <p:cNvSpPr/>
            <p:nvPr/>
          </p:nvSpPr>
          <p:spPr>
            <a:xfrm>
              <a:off x="222563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3" name="Google Shape;573;p3"/>
            <p:cNvSpPr/>
            <p:nvPr/>
          </p:nvSpPr>
          <p:spPr>
            <a:xfrm>
              <a:off x="234514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4" name="Google Shape;574;p3"/>
            <p:cNvSpPr/>
            <p:nvPr/>
          </p:nvSpPr>
          <p:spPr>
            <a:xfrm>
              <a:off x="246465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5" name="Google Shape;575;p3"/>
            <p:cNvSpPr/>
            <p:nvPr/>
          </p:nvSpPr>
          <p:spPr>
            <a:xfrm>
              <a:off x="258415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6" name="Google Shape;576;p3"/>
            <p:cNvSpPr/>
            <p:nvPr/>
          </p:nvSpPr>
          <p:spPr>
            <a:xfrm>
              <a:off x="27036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7" name="Google Shape;577;p3"/>
            <p:cNvSpPr/>
            <p:nvPr/>
          </p:nvSpPr>
          <p:spPr>
            <a:xfrm>
              <a:off x="282317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8" name="Google Shape;578;p3"/>
            <p:cNvSpPr/>
            <p:nvPr/>
          </p:nvSpPr>
          <p:spPr>
            <a:xfrm>
              <a:off x="294268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9" name="Google Shape;579;p3"/>
            <p:cNvSpPr/>
            <p:nvPr/>
          </p:nvSpPr>
          <p:spPr>
            <a:xfrm>
              <a:off x="306219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0" name="Google Shape;580;p3"/>
            <p:cNvSpPr/>
            <p:nvPr/>
          </p:nvSpPr>
          <p:spPr>
            <a:xfrm>
              <a:off x="318170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1" name="Google Shape;581;p3"/>
            <p:cNvSpPr/>
            <p:nvPr/>
          </p:nvSpPr>
          <p:spPr>
            <a:xfrm>
              <a:off x="330120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2" name="Google Shape;582;p3"/>
            <p:cNvSpPr/>
            <p:nvPr/>
          </p:nvSpPr>
          <p:spPr>
            <a:xfrm>
              <a:off x="342071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3" name="Google Shape;583;p3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4" name="Google Shape;584;p3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5" name="Google Shape;585;p3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6" name="Google Shape;586;p3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7" name="Google Shape;587;p3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8" name="Google Shape;588;p3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9" name="Google Shape;589;p3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0" name="Google Shape;590;p3"/>
            <p:cNvSpPr/>
            <p:nvPr/>
          </p:nvSpPr>
          <p:spPr>
            <a:xfrm>
              <a:off x="115006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1" name="Google Shape;591;p3"/>
            <p:cNvSpPr/>
            <p:nvPr/>
          </p:nvSpPr>
          <p:spPr>
            <a:xfrm>
              <a:off x="126956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2" name="Google Shape;592;p3"/>
            <p:cNvSpPr/>
            <p:nvPr/>
          </p:nvSpPr>
          <p:spPr>
            <a:xfrm>
              <a:off x="138907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3" name="Google Shape;593;p3"/>
            <p:cNvSpPr/>
            <p:nvPr/>
          </p:nvSpPr>
          <p:spPr>
            <a:xfrm>
              <a:off x="1508585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4" name="Google Shape;594;p3"/>
            <p:cNvSpPr/>
            <p:nvPr/>
          </p:nvSpPr>
          <p:spPr>
            <a:xfrm>
              <a:off x="162809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5" name="Google Shape;595;p3"/>
            <p:cNvSpPr/>
            <p:nvPr/>
          </p:nvSpPr>
          <p:spPr>
            <a:xfrm>
              <a:off x="174760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6" name="Google Shape;596;p3"/>
            <p:cNvSpPr/>
            <p:nvPr/>
          </p:nvSpPr>
          <p:spPr>
            <a:xfrm>
              <a:off x="186711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7" name="Google Shape;597;p3"/>
            <p:cNvSpPr/>
            <p:nvPr/>
          </p:nvSpPr>
          <p:spPr>
            <a:xfrm>
              <a:off x="198661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8" name="Google Shape;598;p3"/>
            <p:cNvSpPr/>
            <p:nvPr/>
          </p:nvSpPr>
          <p:spPr>
            <a:xfrm>
              <a:off x="210612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9" name="Google Shape;599;p3"/>
            <p:cNvSpPr/>
            <p:nvPr/>
          </p:nvSpPr>
          <p:spPr>
            <a:xfrm>
              <a:off x="222563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0" name="Google Shape;600;p3"/>
            <p:cNvSpPr/>
            <p:nvPr/>
          </p:nvSpPr>
          <p:spPr>
            <a:xfrm>
              <a:off x="234514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1" name="Google Shape;601;p3"/>
            <p:cNvSpPr/>
            <p:nvPr/>
          </p:nvSpPr>
          <p:spPr>
            <a:xfrm>
              <a:off x="246465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2" name="Google Shape;602;p3"/>
            <p:cNvSpPr/>
            <p:nvPr/>
          </p:nvSpPr>
          <p:spPr>
            <a:xfrm>
              <a:off x="258415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3" name="Google Shape;603;p3"/>
            <p:cNvSpPr/>
            <p:nvPr/>
          </p:nvSpPr>
          <p:spPr>
            <a:xfrm>
              <a:off x="27036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4" name="Google Shape;604;p3"/>
            <p:cNvSpPr/>
            <p:nvPr/>
          </p:nvSpPr>
          <p:spPr>
            <a:xfrm>
              <a:off x="282317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5" name="Google Shape;605;p3"/>
            <p:cNvSpPr/>
            <p:nvPr/>
          </p:nvSpPr>
          <p:spPr>
            <a:xfrm>
              <a:off x="294268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6" name="Google Shape;606;p3"/>
            <p:cNvSpPr/>
            <p:nvPr/>
          </p:nvSpPr>
          <p:spPr>
            <a:xfrm>
              <a:off x="306219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7" name="Google Shape;607;p3"/>
            <p:cNvSpPr/>
            <p:nvPr/>
          </p:nvSpPr>
          <p:spPr>
            <a:xfrm>
              <a:off x="318170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8" name="Google Shape;608;p3"/>
            <p:cNvSpPr/>
            <p:nvPr/>
          </p:nvSpPr>
          <p:spPr>
            <a:xfrm>
              <a:off x="330120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9" name="Google Shape;609;p3"/>
            <p:cNvSpPr/>
            <p:nvPr/>
          </p:nvSpPr>
          <p:spPr>
            <a:xfrm>
              <a:off x="342071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0" name="Google Shape;610;p3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1" name="Google Shape;611;p3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2" name="Google Shape;612;p3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3" name="Google Shape;613;p3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4" name="Google Shape;614;p3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5" name="Google Shape;615;p3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6" name="Google Shape;616;p3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7" name="Google Shape;617;p3"/>
            <p:cNvSpPr/>
            <p:nvPr/>
          </p:nvSpPr>
          <p:spPr>
            <a:xfrm>
              <a:off x="115006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8" name="Google Shape;618;p3"/>
            <p:cNvSpPr/>
            <p:nvPr/>
          </p:nvSpPr>
          <p:spPr>
            <a:xfrm>
              <a:off x="126956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9" name="Google Shape;619;p3"/>
            <p:cNvSpPr/>
            <p:nvPr/>
          </p:nvSpPr>
          <p:spPr>
            <a:xfrm>
              <a:off x="138907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0" name="Google Shape;620;p3"/>
            <p:cNvSpPr/>
            <p:nvPr/>
          </p:nvSpPr>
          <p:spPr>
            <a:xfrm>
              <a:off x="1508585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1" name="Google Shape;621;p3"/>
            <p:cNvSpPr/>
            <p:nvPr/>
          </p:nvSpPr>
          <p:spPr>
            <a:xfrm>
              <a:off x="162809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2" name="Google Shape;622;p3"/>
            <p:cNvSpPr/>
            <p:nvPr/>
          </p:nvSpPr>
          <p:spPr>
            <a:xfrm>
              <a:off x="174760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3" name="Google Shape;623;p3"/>
            <p:cNvSpPr/>
            <p:nvPr/>
          </p:nvSpPr>
          <p:spPr>
            <a:xfrm>
              <a:off x="186711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4" name="Google Shape;624;p3"/>
            <p:cNvSpPr/>
            <p:nvPr/>
          </p:nvSpPr>
          <p:spPr>
            <a:xfrm>
              <a:off x="198661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5" name="Google Shape;625;p3"/>
            <p:cNvSpPr/>
            <p:nvPr/>
          </p:nvSpPr>
          <p:spPr>
            <a:xfrm>
              <a:off x="210612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6" name="Google Shape;626;p3"/>
            <p:cNvSpPr/>
            <p:nvPr/>
          </p:nvSpPr>
          <p:spPr>
            <a:xfrm>
              <a:off x="222563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7" name="Google Shape;627;p3"/>
            <p:cNvSpPr/>
            <p:nvPr/>
          </p:nvSpPr>
          <p:spPr>
            <a:xfrm>
              <a:off x="234514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8" name="Google Shape;628;p3"/>
            <p:cNvSpPr/>
            <p:nvPr/>
          </p:nvSpPr>
          <p:spPr>
            <a:xfrm>
              <a:off x="246465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9" name="Google Shape;629;p3"/>
            <p:cNvSpPr/>
            <p:nvPr/>
          </p:nvSpPr>
          <p:spPr>
            <a:xfrm>
              <a:off x="258415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0" name="Google Shape;630;p3"/>
            <p:cNvSpPr/>
            <p:nvPr/>
          </p:nvSpPr>
          <p:spPr>
            <a:xfrm>
              <a:off x="27036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1" name="Google Shape;631;p3"/>
            <p:cNvSpPr/>
            <p:nvPr/>
          </p:nvSpPr>
          <p:spPr>
            <a:xfrm>
              <a:off x="282317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2" name="Google Shape;632;p3"/>
            <p:cNvSpPr/>
            <p:nvPr/>
          </p:nvSpPr>
          <p:spPr>
            <a:xfrm>
              <a:off x="294268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3" name="Google Shape;633;p3"/>
            <p:cNvSpPr/>
            <p:nvPr/>
          </p:nvSpPr>
          <p:spPr>
            <a:xfrm>
              <a:off x="306219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4" name="Google Shape;634;p3"/>
            <p:cNvSpPr/>
            <p:nvPr/>
          </p:nvSpPr>
          <p:spPr>
            <a:xfrm>
              <a:off x="318170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5" name="Google Shape;635;p3"/>
            <p:cNvSpPr/>
            <p:nvPr/>
          </p:nvSpPr>
          <p:spPr>
            <a:xfrm>
              <a:off x="330120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6" name="Google Shape;636;p3"/>
            <p:cNvSpPr/>
            <p:nvPr/>
          </p:nvSpPr>
          <p:spPr>
            <a:xfrm>
              <a:off x="342071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7" name="Google Shape;637;p3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8" name="Google Shape;638;p3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9" name="Google Shape;639;p3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0" name="Google Shape;640;p3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1" name="Google Shape;641;p3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2" name="Google Shape;642;p3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3" name="Google Shape;643;p3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4" name="Google Shape;644;p3"/>
            <p:cNvSpPr/>
            <p:nvPr/>
          </p:nvSpPr>
          <p:spPr>
            <a:xfrm>
              <a:off x="115006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5" name="Google Shape;645;p3"/>
            <p:cNvSpPr/>
            <p:nvPr/>
          </p:nvSpPr>
          <p:spPr>
            <a:xfrm>
              <a:off x="126956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6" name="Google Shape;646;p3"/>
            <p:cNvSpPr/>
            <p:nvPr/>
          </p:nvSpPr>
          <p:spPr>
            <a:xfrm>
              <a:off x="138907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7" name="Google Shape;647;p3"/>
            <p:cNvSpPr/>
            <p:nvPr/>
          </p:nvSpPr>
          <p:spPr>
            <a:xfrm>
              <a:off x="1508585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8" name="Google Shape;648;p3"/>
            <p:cNvSpPr/>
            <p:nvPr/>
          </p:nvSpPr>
          <p:spPr>
            <a:xfrm>
              <a:off x="162809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9" name="Google Shape;649;p3"/>
            <p:cNvSpPr/>
            <p:nvPr/>
          </p:nvSpPr>
          <p:spPr>
            <a:xfrm>
              <a:off x="174760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0" name="Google Shape;650;p3"/>
            <p:cNvSpPr/>
            <p:nvPr/>
          </p:nvSpPr>
          <p:spPr>
            <a:xfrm>
              <a:off x="186711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1" name="Google Shape;651;p3"/>
            <p:cNvSpPr/>
            <p:nvPr/>
          </p:nvSpPr>
          <p:spPr>
            <a:xfrm>
              <a:off x="198661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2" name="Google Shape;652;p3"/>
            <p:cNvSpPr/>
            <p:nvPr/>
          </p:nvSpPr>
          <p:spPr>
            <a:xfrm>
              <a:off x="210612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3" name="Google Shape;653;p3"/>
            <p:cNvSpPr/>
            <p:nvPr/>
          </p:nvSpPr>
          <p:spPr>
            <a:xfrm>
              <a:off x="222563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4" name="Google Shape;654;p3"/>
            <p:cNvSpPr/>
            <p:nvPr/>
          </p:nvSpPr>
          <p:spPr>
            <a:xfrm>
              <a:off x="234514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5" name="Google Shape;655;p3"/>
            <p:cNvSpPr/>
            <p:nvPr/>
          </p:nvSpPr>
          <p:spPr>
            <a:xfrm>
              <a:off x="246465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6" name="Google Shape;656;p3"/>
            <p:cNvSpPr/>
            <p:nvPr/>
          </p:nvSpPr>
          <p:spPr>
            <a:xfrm>
              <a:off x="258415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7" name="Google Shape;657;p3"/>
            <p:cNvSpPr/>
            <p:nvPr/>
          </p:nvSpPr>
          <p:spPr>
            <a:xfrm>
              <a:off x="27036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8" name="Google Shape;658;p3"/>
            <p:cNvSpPr/>
            <p:nvPr/>
          </p:nvSpPr>
          <p:spPr>
            <a:xfrm>
              <a:off x="282317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9" name="Google Shape;659;p3"/>
            <p:cNvSpPr/>
            <p:nvPr/>
          </p:nvSpPr>
          <p:spPr>
            <a:xfrm>
              <a:off x="294268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0" name="Google Shape;660;p3"/>
            <p:cNvSpPr/>
            <p:nvPr/>
          </p:nvSpPr>
          <p:spPr>
            <a:xfrm>
              <a:off x="306219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1" name="Google Shape;661;p3"/>
            <p:cNvSpPr/>
            <p:nvPr/>
          </p:nvSpPr>
          <p:spPr>
            <a:xfrm>
              <a:off x="318170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2" name="Google Shape;662;p3"/>
            <p:cNvSpPr/>
            <p:nvPr/>
          </p:nvSpPr>
          <p:spPr>
            <a:xfrm>
              <a:off x="330120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3" name="Google Shape;663;p3"/>
            <p:cNvSpPr/>
            <p:nvPr/>
          </p:nvSpPr>
          <p:spPr>
            <a:xfrm>
              <a:off x="342071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4" name="Google Shape;664;p3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5" name="Google Shape;665;p3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6" name="Google Shape;666;p3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7" name="Google Shape;667;p3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8" name="Google Shape;668;p3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9" name="Google Shape;669;p3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0" name="Google Shape;670;p3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1" name="Google Shape;671;p3"/>
            <p:cNvSpPr/>
            <p:nvPr/>
          </p:nvSpPr>
          <p:spPr>
            <a:xfrm>
              <a:off x="115006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2" name="Google Shape;672;p3"/>
            <p:cNvSpPr/>
            <p:nvPr/>
          </p:nvSpPr>
          <p:spPr>
            <a:xfrm>
              <a:off x="126956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3" name="Google Shape;673;p3"/>
            <p:cNvSpPr/>
            <p:nvPr/>
          </p:nvSpPr>
          <p:spPr>
            <a:xfrm>
              <a:off x="138907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4" name="Google Shape;674;p3"/>
            <p:cNvSpPr/>
            <p:nvPr/>
          </p:nvSpPr>
          <p:spPr>
            <a:xfrm>
              <a:off x="1508585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5" name="Google Shape;675;p3"/>
            <p:cNvSpPr/>
            <p:nvPr/>
          </p:nvSpPr>
          <p:spPr>
            <a:xfrm>
              <a:off x="162809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6" name="Google Shape;676;p3"/>
            <p:cNvSpPr/>
            <p:nvPr/>
          </p:nvSpPr>
          <p:spPr>
            <a:xfrm>
              <a:off x="174760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7" name="Google Shape;677;p3"/>
            <p:cNvSpPr/>
            <p:nvPr/>
          </p:nvSpPr>
          <p:spPr>
            <a:xfrm>
              <a:off x="186711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8" name="Google Shape;678;p3"/>
            <p:cNvSpPr/>
            <p:nvPr/>
          </p:nvSpPr>
          <p:spPr>
            <a:xfrm>
              <a:off x="198661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9" name="Google Shape;679;p3"/>
            <p:cNvSpPr/>
            <p:nvPr/>
          </p:nvSpPr>
          <p:spPr>
            <a:xfrm>
              <a:off x="210612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0" name="Google Shape;680;p3"/>
            <p:cNvSpPr/>
            <p:nvPr/>
          </p:nvSpPr>
          <p:spPr>
            <a:xfrm>
              <a:off x="222563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1" name="Google Shape;681;p3"/>
            <p:cNvSpPr/>
            <p:nvPr/>
          </p:nvSpPr>
          <p:spPr>
            <a:xfrm>
              <a:off x="234514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2" name="Google Shape;682;p3"/>
            <p:cNvSpPr/>
            <p:nvPr/>
          </p:nvSpPr>
          <p:spPr>
            <a:xfrm>
              <a:off x="246465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3" name="Google Shape;683;p3"/>
            <p:cNvSpPr/>
            <p:nvPr/>
          </p:nvSpPr>
          <p:spPr>
            <a:xfrm>
              <a:off x="258415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4" name="Google Shape;684;p3"/>
            <p:cNvSpPr/>
            <p:nvPr/>
          </p:nvSpPr>
          <p:spPr>
            <a:xfrm>
              <a:off x="27036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5" name="Google Shape;685;p3"/>
            <p:cNvSpPr/>
            <p:nvPr/>
          </p:nvSpPr>
          <p:spPr>
            <a:xfrm>
              <a:off x="282317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6" name="Google Shape;686;p3"/>
            <p:cNvSpPr/>
            <p:nvPr/>
          </p:nvSpPr>
          <p:spPr>
            <a:xfrm>
              <a:off x="294268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7" name="Google Shape;687;p3"/>
            <p:cNvSpPr/>
            <p:nvPr/>
          </p:nvSpPr>
          <p:spPr>
            <a:xfrm>
              <a:off x="306219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8" name="Google Shape;688;p3"/>
            <p:cNvSpPr/>
            <p:nvPr/>
          </p:nvSpPr>
          <p:spPr>
            <a:xfrm>
              <a:off x="318170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9" name="Google Shape;689;p3"/>
            <p:cNvSpPr/>
            <p:nvPr/>
          </p:nvSpPr>
          <p:spPr>
            <a:xfrm>
              <a:off x="330120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0" name="Google Shape;690;p3"/>
            <p:cNvSpPr/>
            <p:nvPr/>
          </p:nvSpPr>
          <p:spPr>
            <a:xfrm>
              <a:off x="342071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1" name="Google Shape;691;p3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2" name="Google Shape;692;p3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3" name="Google Shape;693;p3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4" name="Google Shape;694;p3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5" name="Google Shape;695;p3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6" name="Google Shape;696;p3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7" name="Google Shape;697;p3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8" name="Google Shape;698;p3"/>
            <p:cNvSpPr/>
            <p:nvPr/>
          </p:nvSpPr>
          <p:spPr>
            <a:xfrm>
              <a:off x="115006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9" name="Google Shape;699;p3"/>
            <p:cNvSpPr/>
            <p:nvPr/>
          </p:nvSpPr>
          <p:spPr>
            <a:xfrm>
              <a:off x="126956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0" name="Google Shape;700;p3"/>
            <p:cNvSpPr/>
            <p:nvPr/>
          </p:nvSpPr>
          <p:spPr>
            <a:xfrm>
              <a:off x="138907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1" name="Google Shape;701;p3"/>
            <p:cNvSpPr/>
            <p:nvPr/>
          </p:nvSpPr>
          <p:spPr>
            <a:xfrm>
              <a:off x="1508585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2" name="Google Shape;702;p3"/>
            <p:cNvSpPr/>
            <p:nvPr/>
          </p:nvSpPr>
          <p:spPr>
            <a:xfrm>
              <a:off x="162809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3" name="Google Shape;703;p3"/>
            <p:cNvSpPr/>
            <p:nvPr/>
          </p:nvSpPr>
          <p:spPr>
            <a:xfrm>
              <a:off x="174760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4" name="Google Shape;704;p3"/>
            <p:cNvSpPr/>
            <p:nvPr/>
          </p:nvSpPr>
          <p:spPr>
            <a:xfrm>
              <a:off x="186711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5" name="Google Shape;705;p3"/>
            <p:cNvSpPr/>
            <p:nvPr/>
          </p:nvSpPr>
          <p:spPr>
            <a:xfrm>
              <a:off x="198661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6" name="Google Shape;706;p3"/>
            <p:cNvSpPr/>
            <p:nvPr/>
          </p:nvSpPr>
          <p:spPr>
            <a:xfrm>
              <a:off x="210612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7" name="Google Shape;707;p3"/>
            <p:cNvSpPr/>
            <p:nvPr/>
          </p:nvSpPr>
          <p:spPr>
            <a:xfrm>
              <a:off x="222563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8" name="Google Shape;708;p3"/>
            <p:cNvSpPr/>
            <p:nvPr/>
          </p:nvSpPr>
          <p:spPr>
            <a:xfrm>
              <a:off x="234514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9" name="Google Shape;709;p3"/>
            <p:cNvSpPr/>
            <p:nvPr/>
          </p:nvSpPr>
          <p:spPr>
            <a:xfrm>
              <a:off x="246465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0" name="Google Shape;710;p3"/>
            <p:cNvSpPr/>
            <p:nvPr/>
          </p:nvSpPr>
          <p:spPr>
            <a:xfrm>
              <a:off x="258415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1" name="Google Shape;711;p3"/>
            <p:cNvSpPr/>
            <p:nvPr/>
          </p:nvSpPr>
          <p:spPr>
            <a:xfrm>
              <a:off x="27036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2" name="Google Shape;712;p3"/>
            <p:cNvSpPr/>
            <p:nvPr/>
          </p:nvSpPr>
          <p:spPr>
            <a:xfrm>
              <a:off x="282317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3" name="Google Shape;713;p3"/>
            <p:cNvSpPr/>
            <p:nvPr/>
          </p:nvSpPr>
          <p:spPr>
            <a:xfrm>
              <a:off x="294268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4" name="Google Shape;714;p3"/>
            <p:cNvSpPr/>
            <p:nvPr/>
          </p:nvSpPr>
          <p:spPr>
            <a:xfrm>
              <a:off x="306219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5" name="Google Shape;715;p3"/>
            <p:cNvSpPr/>
            <p:nvPr/>
          </p:nvSpPr>
          <p:spPr>
            <a:xfrm>
              <a:off x="318170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6" name="Google Shape;716;p3"/>
            <p:cNvSpPr/>
            <p:nvPr/>
          </p:nvSpPr>
          <p:spPr>
            <a:xfrm>
              <a:off x="330120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7" name="Google Shape;717;p3"/>
            <p:cNvSpPr/>
            <p:nvPr/>
          </p:nvSpPr>
          <p:spPr>
            <a:xfrm>
              <a:off x="342071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8" name="Google Shape;718;p3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9" name="Google Shape;719;p3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0" name="Google Shape;720;p3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1" name="Google Shape;721;p3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2" name="Google Shape;722;p3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3" name="Google Shape;723;p3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4" name="Google Shape;724;p3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5" name="Google Shape;725;p3"/>
            <p:cNvSpPr/>
            <p:nvPr/>
          </p:nvSpPr>
          <p:spPr>
            <a:xfrm>
              <a:off x="115006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6" name="Google Shape;726;p3"/>
            <p:cNvSpPr/>
            <p:nvPr/>
          </p:nvSpPr>
          <p:spPr>
            <a:xfrm>
              <a:off x="126956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7" name="Google Shape;727;p3"/>
            <p:cNvSpPr/>
            <p:nvPr/>
          </p:nvSpPr>
          <p:spPr>
            <a:xfrm>
              <a:off x="138907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8" name="Google Shape;728;p3"/>
            <p:cNvSpPr/>
            <p:nvPr/>
          </p:nvSpPr>
          <p:spPr>
            <a:xfrm>
              <a:off x="1508585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9" name="Google Shape;729;p3"/>
            <p:cNvSpPr/>
            <p:nvPr/>
          </p:nvSpPr>
          <p:spPr>
            <a:xfrm>
              <a:off x="162809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0" name="Google Shape;730;p3"/>
            <p:cNvSpPr/>
            <p:nvPr/>
          </p:nvSpPr>
          <p:spPr>
            <a:xfrm>
              <a:off x="174760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1" name="Google Shape;731;p3"/>
            <p:cNvSpPr/>
            <p:nvPr/>
          </p:nvSpPr>
          <p:spPr>
            <a:xfrm>
              <a:off x="186711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2" name="Google Shape;732;p3"/>
            <p:cNvSpPr/>
            <p:nvPr/>
          </p:nvSpPr>
          <p:spPr>
            <a:xfrm>
              <a:off x="198661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3" name="Google Shape;733;p3"/>
            <p:cNvSpPr/>
            <p:nvPr/>
          </p:nvSpPr>
          <p:spPr>
            <a:xfrm>
              <a:off x="210612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4" name="Google Shape;734;p3"/>
            <p:cNvSpPr/>
            <p:nvPr/>
          </p:nvSpPr>
          <p:spPr>
            <a:xfrm>
              <a:off x="222563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5" name="Google Shape;735;p3"/>
            <p:cNvSpPr/>
            <p:nvPr/>
          </p:nvSpPr>
          <p:spPr>
            <a:xfrm>
              <a:off x="234514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6" name="Google Shape;736;p3"/>
            <p:cNvSpPr/>
            <p:nvPr/>
          </p:nvSpPr>
          <p:spPr>
            <a:xfrm>
              <a:off x="246465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7" name="Google Shape;737;p3"/>
            <p:cNvSpPr/>
            <p:nvPr/>
          </p:nvSpPr>
          <p:spPr>
            <a:xfrm>
              <a:off x="258415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8" name="Google Shape;738;p3"/>
            <p:cNvSpPr/>
            <p:nvPr/>
          </p:nvSpPr>
          <p:spPr>
            <a:xfrm>
              <a:off x="27036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9" name="Google Shape;739;p3"/>
            <p:cNvSpPr/>
            <p:nvPr/>
          </p:nvSpPr>
          <p:spPr>
            <a:xfrm>
              <a:off x="282317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0" name="Google Shape;740;p3"/>
            <p:cNvSpPr/>
            <p:nvPr/>
          </p:nvSpPr>
          <p:spPr>
            <a:xfrm>
              <a:off x="294268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1" name="Google Shape;741;p3"/>
            <p:cNvSpPr/>
            <p:nvPr/>
          </p:nvSpPr>
          <p:spPr>
            <a:xfrm>
              <a:off x="306219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2" name="Google Shape;742;p3"/>
            <p:cNvSpPr/>
            <p:nvPr/>
          </p:nvSpPr>
          <p:spPr>
            <a:xfrm>
              <a:off x="318170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3" name="Google Shape;743;p3"/>
            <p:cNvSpPr/>
            <p:nvPr/>
          </p:nvSpPr>
          <p:spPr>
            <a:xfrm>
              <a:off x="330120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4" name="Google Shape;744;p3"/>
            <p:cNvSpPr/>
            <p:nvPr/>
          </p:nvSpPr>
          <p:spPr>
            <a:xfrm>
              <a:off x="342071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5" name="Google Shape;745;p3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6" name="Google Shape;746;p3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7" name="Google Shape;747;p3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8" name="Google Shape;748;p3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9" name="Google Shape;749;p3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0" name="Google Shape;750;p3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1" name="Google Shape;751;p3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2" name="Google Shape;752;p3"/>
            <p:cNvSpPr/>
            <p:nvPr/>
          </p:nvSpPr>
          <p:spPr>
            <a:xfrm>
              <a:off x="115006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3" name="Google Shape;753;p3"/>
            <p:cNvSpPr/>
            <p:nvPr/>
          </p:nvSpPr>
          <p:spPr>
            <a:xfrm>
              <a:off x="126956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4" name="Google Shape;754;p3"/>
            <p:cNvSpPr/>
            <p:nvPr/>
          </p:nvSpPr>
          <p:spPr>
            <a:xfrm>
              <a:off x="138907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5" name="Google Shape;755;p3"/>
            <p:cNvSpPr/>
            <p:nvPr/>
          </p:nvSpPr>
          <p:spPr>
            <a:xfrm>
              <a:off x="1508585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6" name="Google Shape;756;p3"/>
            <p:cNvSpPr/>
            <p:nvPr/>
          </p:nvSpPr>
          <p:spPr>
            <a:xfrm>
              <a:off x="162809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7" name="Google Shape;757;p3"/>
            <p:cNvSpPr/>
            <p:nvPr/>
          </p:nvSpPr>
          <p:spPr>
            <a:xfrm>
              <a:off x="174760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8" name="Google Shape;758;p3"/>
            <p:cNvSpPr/>
            <p:nvPr/>
          </p:nvSpPr>
          <p:spPr>
            <a:xfrm>
              <a:off x="186711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9" name="Google Shape;759;p3"/>
            <p:cNvSpPr/>
            <p:nvPr/>
          </p:nvSpPr>
          <p:spPr>
            <a:xfrm>
              <a:off x="198661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0" name="Google Shape;760;p3"/>
            <p:cNvSpPr/>
            <p:nvPr/>
          </p:nvSpPr>
          <p:spPr>
            <a:xfrm>
              <a:off x="210612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1" name="Google Shape;761;p3"/>
            <p:cNvSpPr/>
            <p:nvPr/>
          </p:nvSpPr>
          <p:spPr>
            <a:xfrm>
              <a:off x="222563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2" name="Google Shape;762;p3"/>
            <p:cNvSpPr/>
            <p:nvPr/>
          </p:nvSpPr>
          <p:spPr>
            <a:xfrm>
              <a:off x="234514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3" name="Google Shape;763;p3"/>
            <p:cNvSpPr/>
            <p:nvPr/>
          </p:nvSpPr>
          <p:spPr>
            <a:xfrm>
              <a:off x="246465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4" name="Google Shape;764;p3"/>
            <p:cNvSpPr/>
            <p:nvPr/>
          </p:nvSpPr>
          <p:spPr>
            <a:xfrm>
              <a:off x="258415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5" name="Google Shape;765;p3"/>
            <p:cNvSpPr/>
            <p:nvPr/>
          </p:nvSpPr>
          <p:spPr>
            <a:xfrm>
              <a:off x="27036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6" name="Google Shape;766;p3"/>
            <p:cNvSpPr/>
            <p:nvPr/>
          </p:nvSpPr>
          <p:spPr>
            <a:xfrm>
              <a:off x="282317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7" name="Google Shape;767;p3"/>
            <p:cNvSpPr/>
            <p:nvPr/>
          </p:nvSpPr>
          <p:spPr>
            <a:xfrm>
              <a:off x="294268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8" name="Google Shape;768;p3"/>
            <p:cNvSpPr/>
            <p:nvPr/>
          </p:nvSpPr>
          <p:spPr>
            <a:xfrm>
              <a:off x="306219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9" name="Google Shape;769;p3"/>
            <p:cNvSpPr/>
            <p:nvPr/>
          </p:nvSpPr>
          <p:spPr>
            <a:xfrm>
              <a:off x="318170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0" name="Google Shape;770;p3"/>
            <p:cNvSpPr/>
            <p:nvPr/>
          </p:nvSpPr>
          <p:spPr>
            <a:xfrm>
              <a:off x="330120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1" name="Google Shape;771;p3"/>
            <p:cNvSpPr/>
            <p:nvPr/>
          </p:nvSpPr>
          <p:spPr>
            <a:xfrm>
              <a:off x="342071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2" name="Google Shape;772;p3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3" name="Google Shape;773;p3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4" name="Google Shape;774;p3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5" name="Google Shape;775;p3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6" name="Google Shape;776;p3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7" name="Google Shape;777;p3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8" name="Google Shape;778;p3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9" name="Google Shape;779;p3"/>
            <p:cNvSpPr/>
            <p:nvPr/>
          </p:nvSpPr>
          <p:spPr>
            <a:xfrm>
              <a:off x="115006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0" name="Google Shape;780;p3"/>
            <p:cNvSpPr/>
            <p:nvPr/>
          </p:nvSpPr>
          <p:spPr>
            <a:xfrm>
              <a:off x="126956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1" name="Google Shape;781;p3"/>
            <p:cNvSpPr/>
            <p:nvPr/>
          </p:nvSpPr>
          <p:spPr>
            <a:xfrm>
              <a:off x="138907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2" name="Google Shape;782;p3"/>
            <p:cNvSpPr/>
            <p:nvPr/>
          </p:nvSpPr>
          <p:spPr>
            <a:xfrm>
              <a:off x="1508585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3" name="Google Shape;783;p3"/>
            <p:cNvSpPr/>
            <p:nvPr/>
          </p:nvSpPr>
          <p:spPr>
            <a:xfrm>
              <a:off x="162809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4" name="Google Shape;784;p3"/>
            <p:cNvSpPr/>
            <p:nvPr/>
          </p:nvSpPr>
          <p:spPr>
            <a:xfrm>
              <a:off x="174760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5" name="Google Shape;785;p3"/>
            <p:cNvSpPr/>
            <p:nvPr/>
          </p:nvSpPr>
          <p:spPr>
            <a:xfrm>
              <a:off x="186711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6" name="Google Shape;786;p3"/>
            <p:cNvSpPr/>
            <p:nvPr/>
          </p:nvSpPr>
          <p:spPr>
            <a:xfrm>
              <a:off x="198661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7" name="Google Shape;787;p3"/>
            <p:cNvSpPr/>
            <p:nvPr/>
          </p:nvSpPr>
          <p:spPr>
            <a:xfrm>
              <a:off x="210612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8" name="Google Shape;788;p3"/>
            <p:cNvSpPr/>
            <p:nvPr/>
          </p:nvSpPr>
          <p:spPr>
            <a:xfrm>
              <a:off x="222563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9" name="Google Shape;789;p3"/>
            <p:cNvSpPr/>
            <p:nvPr/>
          </p:nvSpPr>
          <p:spPr>
            <a:xfrm>
              <a:off x="234514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0" name="Google Shape;790;p3"/>
            <p:cNvSpPr/>
            <p:nvPr/>
          </p:nvSpPr>
          <p:spPr>
            <a:xfrm>
              <a:off x="246465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1" name="Google Shape;791;p3"/>
            <p:cNvSpPr/>
            <p:nvPr/>
          </p:nvSpPr>
          <p:spPr>
            <a:xfrm>
              <a:off x="258415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2" name="Google Shape;792;p3"/>
            <p:cNvSpPr/>
            <p:nvPr/>
          </p:nvSpPr>
          <p:spPr>
            <a:xfrm>
              <a:off x="27036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3" name="Google Shape;793;p3"/>
            <p:cNvSpPr/>
            <p:nvPr/>
          </p:nvSpPr>
          <p:spPr>
            <a:xfrm>
              <a:off x="282317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4" name="Google Shape;794;p3"/>
            <p:cNvSpPr/>
            <p:nvPr/>
          </p:nvSpPr>
          <p:spPr>
            <a:xfrm>
              <a:off x="294268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5" name="Google Shape;795;p3"/>
            <p:cNvSpPr/>
            <p:nvPr/>
          </p:nvSpPr>
          <p:spPr>
            <a:xfrm>
              <a:off x="306219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6" name="Google Shape;796;p3"/>
            <p:cNvSpPr/>
            <p:nvPr/>
          </p:nvSpPr>
          <p:spPr>
            <a:xfrm>
              <a:off x="318170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7" name="Google Shape;797;p3"/>
            <p:cNvSpPr/>
            <p:nvPr/>
          </p:nvSpPr>
          <p:spPr>
            <a:xfrm>
              <a:off x="330120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8" name="Google Shape;798;p3"/>
            <p:cNvSpPr/>
            <p:nvPr/>
          </p:nvSpPr>
          <p:spPr>
            <a:xfrm>
              <a:off x="342071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9" name="Google Shape;799;p3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0" name="Google Shape;800;p3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1" name="Google Shape;801;p3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2" name="Google Shape;802;p3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3" name="Google Shape;803;p3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4" name="Google Shape;804;p3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5" name="Google Shape;805;p3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6" name="Google Shape;806;p3"/>
            <p:cNvSpPr/>
            <p:nvPr/>
          </p:nvSpPr>
          <p:spPr>
            <a:xfrm>
              <a:off x="115006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7" name="Google Shape;807;p3"/>
            <p:cNvSpPr/>
            <p:nvPr/>
          </p:nvSpPr>
          <p:spPr>
            <a:xfrm>
              <a:off x="126956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8" name="Google Shape;808;p3"/>
            <p:cNvSpPr/>
            <p:nvPr/>
          </p:nvSpPr>
          <p:spPr>
            <a:xfrm>
              <a:off x="138907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9" name="Google Shape;809;p3"/>
            <p:cNvSpPr/>
            <p:nvPr/>
          </p:nvSpPr>
          <p:spPr>
            <a:xfrm>
              <a:off x="1508585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0" name="Google Shape;810;p3"/>
            <p:cNvSpPr/>
            <p:nvPr/>
          </p:nvSpPr>
          <p:spPr>
            <a:xfrm>
              <a:off x="162809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1" name="Google Shape;811;p3"/>
            <p:cNvSpPr/>
            <p:nvPr/>
          </p:nvSpPr>
          <p:spPr>
            <a:xfrm>
              <a:off x="174760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2" name="Google Shape;812;p3"/>
            <p:cNvSpPr/>
            <p:nvPr/>
          </p:nvSpPr>
          <p:spPr>
            <a:xfrm>
              <a:off x="186711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3" name="Google Shape;813;p3"/>
            <p:cNvSpPr/>
            <p:nvPr/>
          </p:nvSpPr>
          <p:spPr>
            <a:xfrm>
              <a:off x="198661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4" name="Google Shape;814;p3"/>
            <p:cNvSpPr/>
            <p:nvPr/>
          </p:nvSpPr>
          <p:spPr>
            <a:xfrm>
              <a:off x="210612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5" name="Google Shape;815;p3"/>
            <p:cNvSpPr/>
            <p:nvPr/>
          </p:nvSpPr>
          <p:spPr>
            <a:xfrm>
              <a:off x="222563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6" name="Google Shape;816;p3"/>
            <p:cNvSpPr/>
            <p:nvPr/>
          </p:nvSpPr>
          <p:spPr>
            <a:xfrm>
              <a:off x="234514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7" name="Google Shape;817;p3"/>
            <p:cNvSpPr/>
            <p:nvPr/>
          </p:nvSpPr>
          <p:spPr>
            <a:xfrm>
              <a:off x="246465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8" name="Google Shape;818;p3"/>
            <p:cNvSpPr/>
            <p:nvPr/>
          </p:nvSpPr>
          <p:spPr>
            <a:xfrm>
              <a:off x="258415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9" name="Google Shape;819;p3"/>
            <p:cNvSpPr/>
            <p:nvPr/>
          </p:nvSpPr>
          <p:spPr>
            <a:xfrm>
              <a:off x="27036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0" name="Google Shape;820;p3"/>
            <p:cNvSpPr/>
            <p:nvPr/>
          </p:nvSpPr>
          <p:spPr>
            <a:xfrm>
              <a:off x="282317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1" name="Google Shape;821;p3"/>
            <p:cNvSpPr/>
            <p:nvPr/>
          </p:nvSpPr>
          <p:spPr>
            <a:xfrm>
              <a:off x="294268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2" name="Google Shape;822;p3"/>
            <p:cNvSpPr/>
            <p:nvPr/>
          </p:nvSpPr>
          <p:spPr>
            <a:xfrm>
              <a:off x="306219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3" name="Google Shape;823;p3"/>
            <p:cNvSpPr/>
            <p:nvPr/>
          </p:nvSpPr>
          <p:spPr>
            <a:xfrm>
              <a:off x="318170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4" name="Google Shape;824;p3"/>
            <p:cNvSpPr/>
            <p:nvPr/>
          </p:nvSpPr>
          <p:spPr>
            <a:xfrm>
              <a:off x="330120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5" name="Google Shape;825;p3"/>
            <p:cNvSpPr/>
            <p:nvPr/>
          </p:nvSpPr>
          <p:spPr>
            <a:xfrm>
              <a:off x="342071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6" name="Google Shape;826;p3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7" name="Google Shape;827;p3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8" name="Google Shape;828;p3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9" name="Google Shape;829;p3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0" name="Google Shape;830;p3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1" name="Google Shape;831;p3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2" name="Google Shape;832;p3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3" name="Google Shape;833;p3"/>
            <p:cNvSpPr/>
            <p:nvPr/>
          </p:nvSpPr>
          <p:spPr>
            <a:xfrm>
              <a:off x="115006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4" name="Google Shape;834;p3"/>
            <p:cNvSpPr/>
            <p:nvPr/>
          </p:nvSpPr>
          <p:spPr>
            <a:xfrm>
              <a:off x="126956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5" name="Google Shape;835;p3"/>
            <p:cNvSpPr/>
            <p:nvPr/>
          </p:nvSpPr>
          <p:spPr>
            <a:xfrm>
              <a:off x="138907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6" name="Google Shape;836;p3"/>
            <p:cNvSpPr/>
            <p:nvPr/>
          </p:nvSpPr>
          <p:spPr>
            <a:xfrm>
              <a:off x="1508585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7" name="Google Shape;837;p3"/>
            <p:cNvSpPr/>
            <p:nvPr/>
          </p:nvSpPr>
          <p:spPr>
            <a:xfrm>
              <a:off x="162809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8" name="Google Shape;838;p3"/>
            <p:cNvSpPr/>
            <p:nvPr/>
          </p:nvSpPr>
          <p:spPr>
            <a:xfrm>
              <a:off x="174760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9" name="Google Shape;839;p3"/>
            <p:cNvSpPr/>
            <p:nvPr/>
          </p:nvSpPr>
          <p:spPr>
            <a:xfrm>
              <a:off x="186711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0" name="Google Shape;840;p3"/>
            <p:cNvSpPr/>
            <p:nvPr/>
          </p:nvSpPr>
          <p:spPr>
            <a:xfrm>
              <a:off x="198661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1" name="Google Shape;841;p3"/>
            <p:cNvSpPr/>
            <p:nvPr/>
          </p:nvSpPr>
          <p:spPr>
            <a:xfrm>
              <a:off x="210612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2" name="Google Shape;842;p3"/>
            <p:cNvSpPr/>
            <p:nvPr/>
          </p:nvSpPr>
          <p:spPr>
            <a:xfrm>
              <a:off x="222563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3" name="Google Shape;843;p3"/>
            <p:cNvSpPr/>
            <p:nvPr/>
          </p:nvSpPr>
          <p:spPr>
            <a:xfrm>
              <a:off x="234514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4" name="Google Shape;844;p3"/>
            <p:cNvSpPr/>
            <p:nvPr/>
          </p:nvSpPr>
          <p:spPr>
            <a:xfrm>
              <a:off x="246465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5" name="Google Shape;845;p3"/>
            <p:cNvSpPr/>
            <p:nvPr/>
          </p:nvSpPr>
          <p:spPr>
            <a:xfrm>
              <a:off x="258415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6" name="Google Shape;846;p3"/>
            <p:cNvSpPr/>
            <p:nvPr/>
          </p:nvSpPr>
          <p:spPr>
            <a:xfrm>
              <a:off x="27036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7" name="Google Shape;847;p3"/>
            <p:cNvSpPr/>
            <p:nvPr/>
          </p:nvSpPr>
          <p:spPr>
            <a:xfrm>
              <a:off x="282317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8" name="Google Shape;848;p3"/>
            <p:cNvSpPr/>
            <p:nvPr/>
          </p:nvSpPr>
          <p:spPr>
            <a:xfrm>
              <a:off x="294268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9" name="Google Shape;849;p3"/>
            <p:cNvSpPr/>
            <p:nvPr/>
          </p:nvSpPr>
          <p:spPr>
            <a:xfrm>
              <a:off x="306219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0" name="Google Shape;850;p3"/>
            <p:cNvSpPr/>
            <p:nvPr/>
          </p:nvSpPr>
          <p:spPr>
            <a:xfrm>
              <a:off x="318170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1" name="Google Shape;851;p3"/>
            <p:cNvSpPr/>
            <p:nvPr/>
          </p:nvSpPr>
          <p:spPr>
            <a:xfrm>
              <a:off x="330120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2" name="Google Shape;852;p3"/>
            <p:cNvSpPr/>
            <p:nvPr/>
          </p:nvSpPr>
          <p:spPr>
            <a:xfrm>
              <a:off x="342071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3" name="Google Shape;853;p3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4" name="Google Shape;854;p3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5" name="Google Shape;855;p3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6" name="Google Shape;856;p3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7" name="Google Shape;857;p3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8" name="Google Shape;858;p3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9" name="Google Shape;859;p3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0" name="Google Shape;860;p3"/>
            <p:cNvSpPr/>
            <p:nvPr/>
          </p:nvSpPr>
          <p:spPr>
            <a:xfrm>
              <a:off x="115006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1" name="Google Shape;861;p3"/>
            <p:cNvSpPr/>
            <p:nvPr/>
          </p:nvSpPr>
          <p:spPr>
            <a:xfrm>
              <a:off x="126956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2" name="Google Shape;862;p3"/>
            <p:cNvSpPr/>
            <p:nvPr/>
          </p:nvSpPr>
          <p:spPr>
            <a:xfrm>
              <a:off x="138907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3" name="Google Shape;863;p3"/>
            <p:cNvSpPr/>
            <p:nvPr/>
          </p:nvSpPr>
          <p:spPr>
            <a:xfrm>
              <a:off x="1508585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4" name="Google Shape;864;p3"/>
            <p:cNvSpPr/>
            <p:nvPr/>
          </p:nvSpPr>
          <p:spPr>
            <a:xfrm>
              <a:off x="162809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5" name="Google Shape;865;p3"/>
            <p:cNvSpPr/>
            <p:nvPr/>
          </p:nvSpPr>
          <p:spPr>
            <a:xfrm>
              <a:off x="174760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6" name="Google Shape;866;p3"/>
            <p:cNvSpPr/>
            <p:nvPr/>
          </p:nvSpPr>
          <p:spPr>
            <a:xfrm>
              <a:off x="186711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7" name="Google Shape;867;p3"/>
            <p:cNvSpPr/>
            <p:nvPr/>
          </p:nvSpPr>
          <p:spPr>
            <a:xfrm>
              <a:off x="198661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8" name="Google Shape;868;p3"/>
            <p:cNvSpPr/>
            <p:nvPr/>
          </p:nvSpPr>
          <p:spPr>
            <a:xfrm>
              <a:off x="210612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9" name="Google Shape;869;p3"/>
            <p:cNvSpPr/>
            <p:nvPr/>
          </p:nvSpPr>
          <p:spPr>
            <a:xfrm>
              <a:off x="222563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0" name="Google Shape;870;p3"/>
            <p:cNvSpPr/>
            <p:nvPr/>
          </p:nvSpPr>
          <p:spPr>
            <a:xfrm>
              <a:off x="234514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1" name="Google Shape;871;p3"/>
            <p:cNvSpPr/>
            <p:nvPr/>
          </p:nvSpPr>
          <p:spPr>
            <a:xfrm>
              <a:off x="246465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2" name="Google Shape;872;p3"/>
            <p:cNvSpPr/>
            <p:nvPr/>
          </p:nvSpPr>
          <p:spPr>
            <a:xfrm>
              <a:off x="258415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3" name="Google Shape;873;p3"/>
            <p:cNvSpPr/>
            <p:nvPr/>
          </p:nvSpPr>
          <p:spPr>
            <a:xfrm>
              <a:off x="27036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4" name="Google Shape;874;p3"/>
            <p:cNvSpPr/>
            <p:nvPr/>
          </p:nvSpPr>
          <p:spPr>
            <a:xfrm>
              <a:off x="282317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5" name="Google Shape;875;p3"/>
            <p:cNvSpPr/>
            <p:nvPr/>
          </p:nvSpPr>
          <p:spPr>
            <a:xfrm>
              <a:off x="294268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6" name="Google Shape;876;p3"/>
            <p:cNvSpPr/>
            <p:nvPr/>
          </p:nvSpPr>
          <p:spPr>
            <a:xfrm>
              <a:off x="306219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7" name="Google Shape;877;p3"/>
            <p:cNvSpPr/>
            <p:nvPr/>
          </p:nvSpPr>
          <p:spPr>
            <a:xfrm>
              <a:off x="318170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8" name="Google Shape;878;p3"/>
            <p:cNvSpPr/>
            <p:nvPr/>
          </p:nvSpPr>
          <p:spPr>
            <a:xfrm>
              <a:off x="330120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9" name="Google Shape;879;p3"/>
            <p:cNvSpPr/>
            <p:nvPr/>
          </p:nvSpPr>
          <p:spPr>
            <a:xfrm>
              <a:off x="342071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0" name="Google Shape;880;p3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1" name="Google Shape;881;p3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2" name="Google Shape;882;p3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3" name="Google Shape;883;p3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4" name="Google Shape;884;p3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5" name="Google Shape;885;p3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6" name="Google Shape;886;p3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7" name="Google Shape;887;p3"/>
            <p:cNvSpPr/>
            <p:nvPr/>
          </p:nvSpPr>
          <p:spPr>
            <a:xfrm>
              <a:off x="115006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8" name="Google Shape;888;p3"/>
            <p:cNvSpPr/>
            <p:nvPr/>
          </p:nvSpPr>
          <p:spPr>
            <a:xfrm>
              <a:off x="126956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9" name="Google Shape;889;p3"/>
            <p:cNvSpPr/>
            <p:nvPr/>
          </p:nvSpPr>
          <p:spPr>
            <a:xfrm>
              <a:off x="138907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0" name="Google Shape;890;p3"/>
            <p:cNvSpPr/>
            <p:nvPr/>
          </p:nvSpPr>
          <p:spPr>
            <a:xfrm>
              <a:off x="1508585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1" name="Google Shape;891;p3"/>
            <p:cNvSpPr/>
            <p:nvPr/>
          </p:nvSpPr>
          <p:spPr>
            <a:xfrm>
              <a:off x="162809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2" name="Google Shape;892;p3"/>
            <p:cNvSpPr/>
            <p:nvPr/>
          </p:nvSpPr>
          <p:spPr>
            <a:xfrm>
              <a:off x="174760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3" name="Google Shape;893;p3"/>
            <p:cNvSpPr/>
            <p:nvPr/>
          </p:nvSpPr>
          <p:spPr>
            <a:xfrm>
              <a:off x="186711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4" name="Google Shape;894;p3"/>
            <p:cNvSpPr/>
            <p:nvPr/>
          </p:nvSpPr>
          <p:spPr>
            <a:xfrm>
              <a:off x="198661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5" name="Google Shape;895;p3"/>
            <p:cNvSpPr/>
            <p:nvPr/>
          </p:nvSpPr>
          <p:spPr>
            <a:xfrm>
              <a:off x="210612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6" name="Google Shape;896;p3"/>
            <p:cNvSpPr/>
            <p:nvPr/>
          </p:nvSpPr>
          <p:spPr>
            <a:xfrm>
              <a:off x="222563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7" name="Google Shape;897;p3"/>
            <p:cNvSpPr/>
            <p:nvPr/>
          </p:nvSpPr>
          <p:spPr>
            <a:xfrm>
              <a:off x="234514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8" name="Google Shape;898;p3"/>
            <p:cNvSpPr/>
            <p:nvPr/>
          </p:nvSpPr>
          <p:spPr>
            <a:xfrm>
              <a:off x="246465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9" name="Google Shape;899;p3"/>
            <p:cNvSpPr/>
            <p:nvPr/>
          </p:nvSpPr>
          <p:spPr>
            <a:xfrm>
              <a:off x="258415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0" name="Google Shape;900;p3"/>
            <p:cNvSpPr/>
            <p:nvPr/>
          </p:nvSpPr>
          <p:spPr>
            <a:xfrm>
              <a:off x="27036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1" name="Google Shape;901;p3"/>
            <p:cNvSpPr/>
            <p:nvPr/>
          </p:nvSpPr>
          <p:spPr>
            <a:xfrm>
              <a:off x="282317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2" name="Google Shape;902;p3"/>
            <p:cNvSpPr/>
            <p:nvPr/>
          </p:nvSpPr>
          <p:spPr>
            <a:xfrm>
              <a:off x="294268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3" name="Google Shape;903;p3"/>
            <p:cNvSpPr/>
            <p:nvPr/>
          </p:nvSpPr>
          <p:spPr>
            <a:xfrm>
              <a:off x="306219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4" name="Google Shape;904;p3"/>
            <p:cNvSpPr/>
            <p:nvPr/>
          </p:nvSpPr>
          <p:spPr>
            <a:xfrm>
              <a:off x="318170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5" name="Google Shape;905;p3"/>
            <p:cNvSpPr/>
            <p:nvPr/>
          </p:nvSpPr>
          <p:spPr>
            <a:xfrm>
              <a:off x="330120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6" name="Google Shape;906;p3"/>
            <p:cNvSpPr/>
            <p:nvPr/>
          </p:nvSpPr>
          <p:spPr>
            <a:xfrm>
              <a:off x="342071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7" name="Google Shape;907;p3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8" name="Google Shape;908;p3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9" name="Google Shape;909;p3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0" name="Google Shape;910;p3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1" name="Google Shape;911;p3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2" name="Google Shape;912;p3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3" name="Google Shape;913;p3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4" name="Google Shape;914;p3"/>
            <p:cNvSpPr/>
            <p:nvPr/>
          </p:nvSpPr>
          <p:spPr>
            <a:xfrm>
              <a:off x="115006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5" name="Google Shape;915;p3"/>
            <p:cNvSpPr/>
            <p:nvPr/>
          </p:nvSpPr>
          <p:spPr>
            <a:xfrm>
              <a:off x="126956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6" name="Google Shape;916;p3"/>
            <p:cNvSpPr/>
            <p:nvPr/>
          </p:nvSpPr>
          <p:spPr>
            <a:xfrm>
              <a:off x="138907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7" name="Google Shape;917;p3"/>
            <p:cNvSpPr/>
            <p:nvPr/>
          </p:nvSpPr>
          <p:spPr>
            <a:xfrm>
              <a:off x="1508585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8" name="Google Shape;918;p3"/>
            <p:cNvSpPr/>
            <p:nvPr/>
          </p:nvSpPr>
          <p:spPr>
            <a:xfrm>
              <a:off x="162809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9" name="Google Shape;919;p3"/>
            <p:cNvSpPr/>
            <p:nvPr/>
          </p:nvSpPr>
          <p:spPr>
            <a:xfrm>
              <a:off x="174760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0" name="Google Shape;920;p3"/>
            <p:cNvSpPr/>
            <p:nvPr/>
          </p:nvSpPr>
          <p:spPr>
            <a:xfrm>
              <a:off x="186711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1" name="Google Shape;921;p3"/>
            <p:cNvSpPr/>
            <p:nvPr/>
          </p:nvSpPr>
          <p:spPr>
            <a:xfrm>
              <a:off x="198661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2" name="Google Shape;922;p3"/>
            <p:cNvSpPr/>
            <p:nvPr/>
          </p:nvSpPr>
          <p:spPr>
            <a:xfrm>
              <a:off x="210612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3" name="Google Shape;923;p3"/>
            <p:cNvSpPr/>
            <p:nvPr/>
          </p:nvSpPr>
          <p:spPr>
            <a:xfrm>
              <a:off x="222563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4" name="Google Shape;924;p3"/>
            <p:cNvSpPr/>
            <p:nvPr/>
          </p:nvSpPr>
          <p:spPr>
            <a:xfrm>
              <a:off x="234514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5" name="Google Shape;925;p3"/>
            <p:cNvSpPr/>
            <p:nvPr/>
          </p:nvSpPr>
          <p:spPr>
            <a:xfrm>
              <a:off x="246465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6" name="Google Shape;926;p3"/>
            <p:cNvSpPr/>
            <p:nvPr/>
          </p:nvSpPr>
          <p:spPr>
            <a:xfrm>
              <a:off x="258415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7" name="Google Shape;927;p3"/>
            <p:cNvSpPr/>
            <p:nvPr/>
          </p:nvSpPr>
          <p:spPr>
            <a:xfrm>
              <a:off x="27036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8" name="Google Shape;928;p3"/>
            <p:cNvSpPr/>
            <p:nvPr/>
          </p:nvSpPr>
          <p:spPr>
            <a:xfrm>
              <a:off x="282317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9" name="Google Shape;929;p3"/>
            <p:cNvSpPr/>
            <p:nvPr/>
          </p:nvSpPr>
          <p:spPr>
            <a:xfrm>
              <a:off x="294268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0" name="Google Shape;930;p3"/>
            <p:cNvSpPr/>
            <p:nvPr/>
          </p:nvSpPr>
          <p:spPr>
            <a:xfrm>
              <a:off x="306219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1" name="Google Shape;931;p3"/>
            <p:cNvSpPr/>
            <p:nvPr/>
          </p:nvSpPr>
          <p:spPr>
            <a:xfrm>
              <a:off x="318170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2" name="Google Shape;932;p3"/>
            <p:cNvSpPr/>
            <p:nvPr/>
          </p:nvSpPr>
          <p:spPr>
            <a:xfrm>
              <a:off x="330120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3" name="Google Shape;933;p3"/>
            <p:cNvSpPr/>
            <p:nvPr/>
          </p:nvSpPr>
          <p:spPr>
            <a:xfrm>
              <a:off x="342071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4" name="Google Shape;934;p3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5" name="Google Shape;935;p3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6" name="Google Shape;936;p3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7" name="Google Shape;937;p3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8" name="Google Shape;938;p3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9" name="Google Shape;939;p3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0" name="Google Shape;940;p3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1" name="Google Shape;941;p3"/>
            <p:cNvSpPr/>
            <p:nvPr/>
          </p:nvSpPr>
          <p:spPr>
            <a:xfrm>
              <a:off x="115006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2" name="Google Shape;942;p3"/>
            <p:cNvSpPr/>
            <p:nvPr/>
          </p:nvSpPr>
          <p:spPr>
            <a:xfrm>
              <a:off x="126956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3" name="Google Shape;943;p3"/>
            <p:cNvSpPr/>
            <p:nvPr/>
          </p:nvSpPr>
          <p:spPr>
            <a:xfrm>
              <a:off x="138907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4" name="Google Shape;944;p3"/>
            <p:cNvSpPr/>
            <p:nvPr/>
          </p:nvSpPr>
          <p:spPr>
            <a:xfrm>
              <a:off x="1508585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5" name="Google Shape;945;p3"/>
            <p:cNvSpPr/>
            <p:nvPr/>
          </p:nvSpPr>
          <p:spPr>
            <a:xfrm>
              <a:off x="162809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6" name="Google Shape;946;p3"/>
            <p:cNvSpPr/>
            <p:nvPr/>
          </p:nvSpPr>
          <p:spPr>
            <a:xfrm>
              <a:off x="174760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7" name="Google Shape;947;p3"/>
            <p:cNvSpPr/>
            <p:nvPr/>
          </p:nvSpPr>
          <p:spPr>
            <a:xfrm>
              <a:off x="186711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8" name="Google Shape;948;p3"/>
            <p:cNvSpPr/>
            <p:nvPr/>
          </p:nvSpPr>
          <p:spPr>
            <a:xfrm>
              <a:off x="198661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9" name="Google Shape;949;p3"/>
            <p:cNvSpPr/>
            <p:nvPr/>
          </p:nvSpPr>
          <p:spPr>
            <a:xfrm>
              <a:off x="210612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0" name="Google Shape;950;p3"/>
            <p:cNvSpPr/>
            <p:nvPr/>
          </p:nvSpPr>
          <p:spPr>
            <a:xfrm>
              <a:off x="222563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1" name="Google Shape;951;p3"/>
            <p:cNvSpPr/>
            <p:nvPr/>
          </p:nvSpPr>
          <p:spPr>
            <a:xfrm>
              <a:off x="234514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2" name="Google Shape;952;p3"/>
            <p:cNvSpPr/>
            <p:nvPr/>
          </p:nvSpPr>
          <p:spPr>
            <a:xfrm>
              <a:off x="246465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3" name="Google Shape;953;p3"/>
            <p:cNvSpPr/>
            <p:nvPr/>
          </p:nvSpPr>
          <p:spPr>
            <a:xfrm>
              <a:off x="258415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4" name="Google Shape;954;p3"/>
            <p:cNvSpPr/>
            <p:nvPr/>
          </p:nvSpPr>
          <p:spPr>
            <a:xfrm>
              <a:off x="27036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5" name="Google Shape;955;p3"/>
            <p:cNvSpPr/>
            <p:nvPr/>
          </p:nvSpPr>
          <p:spPr>
            <a:xfrm>
              <a:off x="282317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6" name="Google Shape;956;p3"/>
            <p:cNvSpPr/>
            <p:nvPr/>
          </p:nvSpPr>
          <p:spPr>
            <a:xfrm>
              <a:off x="294268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7" name="Google Shape;957;p3"/>
            <p:cNvSpPr/>
            <p:nvPr/>
          </p:nvSpPr>
          <p:spPr>
            <a:xfrm>
              <a:off x="306219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8" name="Google Shape;958;p3"/>
            <p:cNvSpPr/>
            <p:nvPr/>
          </p:nvSpPr>
          <p:spPr>
            <a:xfrm>
              <a:off x="318170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9" name="Google Shape;959;p3"/>
            <p:cNvSpPr/>
            <p:nvPr/>
          </p:nvSpPr>
          <p:spPr>
            <a:xfrm>
              <a:off x="330120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0" name="Google Shape;960;p3"/>
            <p:cNvSpPr/>
            <p:nvPr/>
          </p:nvSpPr>
          <p:spPr>
            <a:xfrm>
              <a:off x="342071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1" name="Google Shape;961;p3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2" name="Google Shape;962;p3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3" name="Google Shape;963;p3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4" name="Google Shape;964;p3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5" name="Google Shape;965;p3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6" name="Google Shape;966;p3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7" name="Google Shape;967;p3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8" name="Google Shape;968;p3"/>
            <p:cNvSpPr/>
            <p:nvPr/>
          </p:nvSpPr>
          <p:spPr>
            <a:xfrm>
              <a:off x="115006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9" name="Google Shape;969;p3"/>
            <p:cNvSpPr/>
            <p:nvPr/>
          </p:nvSpPr>
          <p:spPr>
            <a:xfrm>
              <a:off x="126956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0" name="Google Shape;970;p3"/>
            <p:cNvSpPr/>
            <p:nvPr/>
          </p:nvSpPr>
          <p:spPr>
            <a:xfrm>
              <a:off x="138907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1" name="Google Shape;971;p3"/>
            <p:cNvSpPr/>
            <p:nvPr/>
          </p:nvSpPr>
          <p:spPr>
            <a:xfrm>
              <a:off x="1508585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2" name="Google Shape;972;p3"/>
            <p:cNvSpPr/>
            <p:nvPr/>
          </p:nvSpPr>
          <p:spPr>
            <a:xfrm>
              <a:off x="162809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3" name="Google Shape;973;p3"/>
            <p:cNvSpPr/>
            <p:nvPr/>
          </p:nvSpPr>
          <p:spPr>
            <a:xfrm>
              <a:off x="174760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4" name="Google Shape;974;p3"/>
            <p:cNvSpPr/>
            <p:nvPr/>
          </p:nvSpPr>
          <p:spPr>
            <a:xfrm>
              <a:off x="186711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5" name="Google Shape;975;p3"/>
            <p:cNvSpPr/>
            <p:nvPr/>
          </p:nvSpPr>
          <p:spPr>
            <a:xfrm>
              <a:off x="198661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6" name="Google Shape;976;p3"/>
            <p:cNvSpPr/>
            <p:nvPr/>
          </p:nvSpPr>
          <p:spPr>
            <a:xfrm>
              <a:off x="210612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7" name="Google Shape;977;p3"/>
            <p:cNvSpPr/>
            <p:nvPr/>
          </p:nvSpPr>
          <p:spPr>
            <a:xfrm>
              <a:off x="222563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8" name="Google Shape;978;p3"/>
            <p:cNvSpPr/>
            <p:nvPr/>
          </p:nvSpPr>
          <p:spPr>
            <a:xfrm>
              <a:off x="234514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9" name="Google Shape;979;p3"/>
            <p:cNvSpPr/>
            <p:nvPr/>
          </p:nvSpPr>
          <p:spPr>
            <a:xfrm>
              <a:off x="246465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0" name="Google Shape;980;p3"/>
            <p:cNvSpPr/>
            <p:nvPr/>
          </p:nvSpPr>
          <p:spPr>
            <a:xfrm>
              <a:off x="258415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1" name="Google Shape;981;p3"/>
            <p:cNvSpPr/>
            <p:nvPr/>
          </p:nvSpPr>
          <p:spPr>
            <a:xfrm>
              <a:off x="27036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2" name="Google Shape;982;p3"/>
            <p:cNvSpPr/>
            <p:nvPr/>
          </p:nvSpPr>
          <p:spPr>
            <a:xfrm>
              <a:off x="282317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3" name="Google Shape;983;p3"/>
            <p:cNvSpPr/>
            <p:nvPr/>
          </p:nvSpPr>
          <p:spPr>
            <a:xfrm>
              <a:off x="294268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4" name="Google Shape;984;p3"/>
            <p:cNvSpPr/>
            <p:nvPr/>
          </p:nvSpPr>
          <p:spPr>
            <a:xfrm>
              <a:off x="306219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5" name="Google Shape;985;p3"/>
            <p:cNvSpPr/>
            <p:nvPr/>
          </p:nvSpPr>
          <p:spPr>
            <a:xfrm>
              <a:off x="318170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6" name="Google Shape;986;p3"/>
            <p:cNvSpPr/>
            <p:nvPr/>
          </p:nvSpPr>
          <p:spPr>
            <a:xfrm>
              <a:off x="330120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7" name="Google Shape;987;p3"/>
            <p:cNvSpPr/>
            <p:nvPr/>
          </p:nvSpPr>
          <p:spPr>
            <a:xfrm>
              <a:off x="342071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8" name="Google Shape;988;p3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9" name="Google Shape;989;p3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0" name="Google Shape;990;p3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1" name="Google Shape;991;p3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2" name="Google Shape;992;p3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3" name="Google Shape;993;p3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4" name="Google Shape;994;p3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5" name="Google Shape;995;p3"/>
            <p:cNvSpPr/>
            <p:nvPr/>
          </p:nvSpPr>
          <p:spPr>
            <a:xfrm>
              <a:off x="115006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6" name="Google Shape;996;p3"/>
            <p:cNvSpPr/>
            <p:nvPr/>
          </p:nvSpPr>
          <p:spPr>
            <a:xfrm>
              <a:off x="126956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7" name="Google Shape;997;p3"/>
            <p:cNvSpPr/>
            <p:nvPr/>
          </p:nvSpPr>
          <p:spPr>
            <a:xfrm>
              <a:off x="138907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8" name="Google Shape;998;p3"/>
            <p:cNvSpPr/>
            <p:nvPr/>
          </p:nvSpPr>
          <p:spPr>
            <a:xfrm>
              <a:off x="1508585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9" name="Google Shape;999;p3"/>
            <p:cNvSpPr/>
            <p:nvPr/>
          </p:nvSpPr>
          <p:spPr>
            <a:xfrm>
              <a:off x="162809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0" name="Google Shape;1000;p3"/>
            <p:cNvSpPr/>
            <p:nvPr/>
          </p:nvSpPr>
          <p:spPr>
            <a:xfrm>
              <a:off x="174760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1" name="Google Shape;1001;p3"/>
            <p:cNvSpPr/>
            <p:nvPr/>
          </p:nvSpPr>
          <p:spPr>
            <a:xfrm>
              <a:off x="186711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2" name="Google Shape;1002;p3"/>
            <p:cNvSpPr/>
            <p:nvPr/>
          </p:nvSpPr>
          <p:spPr>
            <a:xfrm>
              <a:off x="198661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3" name="Google Shape;1003;p3"/>
            <p:cNvSpPr/>
            <p:nvPr/>
          </p:nvSpPr>
          <p:spPr>
            <a:xfrm>
              <a:off x="210612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4" name="Google Shape;1004;p3"/>
            <p:cNvSpPr/>
            <p:nvPr/>
          </p:nvSpPr>
          <p:spPr>
            <a:xfrm>
              <a:off x="222563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5" name="Google Shape;1005;p3"/>
            <p:cNvSpPr/>
            <p:nvPr/>
          </p:nvSpPr>
          <p:spPr>
            <a:xfrm>
              <a:off x="234514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6" name="Google Shape;1006;p3"/>
            <p:cNvSpPr/>
            <p:nvPr/>
          </p:nvSpPr>
          <p:spPr>
            <a:xfrm>
              <a:off x="246465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7" name="Google Shape;1007;p3"/>
            <p:cNvSpPr/>
            <p:nvPr/>
          </p:nvSpPr>
          <p:spPr>
            <a:xfrm>
              <a:off x="258415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8" name="Google Shape;1008;p3"/>
            <p:cNvSpPr/>
            <p:nvPr/>
          </p:nvSpPr>
          <p:spPr>
            <a:xfrm>
              <a:off x="27036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9" name="Google Shape;1009;p3"/>
            <p:cNvSpPr/>
            <p:nvPr/>
          </p:nvSpPr>
          <p:spPr>
            <a:xfrm>
              <a:off x="282317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0" name="Google Shape;1010;p3"/>
            <p:cNvSpPr/>
            <p:nvPr/>
          </p:nvSpPr>
          <p:spPr>
            <a:xfrm>
              <a:off x="294268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1" name="Google Shape;1011;p3"/>
            <p:cNvSpPr/>
            <p:nvPr/>
          </p:nvSpPr>
          <p:spPr>
            <a:xfrm>
              <a:off x="306219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2" name="Google Shape;1012;p3"/>
            <p:cNvSpPr/>
            <p:nvPr/>
          </p:nvSpPr>
          <p:spPr>
            <a:xfrm>
              <a:off x="318170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3" name="Google Shape;1013;p3"/>
            <p:cNvSpPr/>
            <p:nvPr/>
          </p:nvSpPr>
          <p:spPr>
            <a:xfrm>
              <a:off x="330120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4" name="Google Shape;1014;p3"/>
            <p:cNvSpPr/>
            <p:nvPr/>
          </p:nvSpPr>
          <p:spPr>
            <a:xfrm>
              <a:off x="342071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5" name="Google Shape;1015;p3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6" name="Google Shape;1016;p3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7" name="Google Shape;1017;p3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8" name="Google Shape;1018;p3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9" name="Google Shape;1019;p3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0" name="Google Shape;1020;p3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1" name="Google Shape;1021;p3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2" name="Google Shape;1022;p3"/>
            <p:cNvSpPr/>
            <p:nvPr/>
          </p:nvSpPr>
          <p:spPr>
            <a:xfrm>
              <a:off x="115006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3" name="Google Shape;1023;p3"/>
            <p:cNvSpPr/>
            <p:nvPr/>
          </p:nvSpPr>
          <p:spPr>
            <a:xfrm>
              <a:off x="126956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4" name="Google Shape;1024;p3"/>
            <p:cNvSpPr/>
            <p:nvPr/>
          </p:nvSpPr>
          <p:spPr>
            <a:xfrm>
              <a:off x="138907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5" name="Google Shape;1025;p3"/>
            <p:cNvSpPr/>
            <p:nvPr/>
          </p:nvSpPr>
          <p:spPr>
            <a:xfrm>
              <a:off x="1508585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6" name="Google Shape;1026;p3"/>
            <p:cNvSpPr/>
            <p:nvPr/>
          </p:nvSpPr>
          <p:spPr>
            <a:xfrm>
              <a:off x="162809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7" name="Google Shape;1027;p3"/>
            <p:cNvSpPr/>
            <p:nvPr/>
          </p:nvSpPr>
          <p:spPr>
            <a:xfrm>
              <a:off x="174760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8" name="Google Shape;1028;p3"/>
            <p:cNvSpPr/>
            <p:nvPr/>
          </p:nvSpPr>
          <p:spPr>
            <a:xfrm>
              <a:off x="186711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9" name="Google Shape;1029;p3"/>
            <p:cNvSpPr/>
            <p:nvPr/>
          </p:nvSpPr>
          <p:spPr>
            <a:xfrm>
              <a:off x="198661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0" name="Google Shape;1030;p3"/>
            <p:cNvSpPr/>
            <p:nvPr/>
          </p:nvSpPr>
          <p:spPr>
            <a:xfrm>
              <a:off x="210612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1" name="Google Shape;1031;p3"/>
            <p:cNvSpPr/>
            <p:nvPr/>
          </p:nvSpPr>
          <p:spPr>
            <a:xfrm>
              <a:off x="222563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2" name="Google Shape;1032;p3"/>
            <p:cNvSpPr/>
            <p:nvPr/>
          </p:nvSpPr>
          <p:spPr>
            <a:xfrm>
              <a:off x="234514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3" name="Google Shape;1033;p3"/>
            <p:cNvSpPr/>
            <p:nvPr/>
          </p:nvSpPr>
          <p:spPr>
            <a:xfrm>
              <a:off x="246465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4" name="Google Shape;1034;p3"/>
            <p:cNvSpPr/>
            <p:nvPr/>
          </p:nvSpPr>
          <p:spPr>
            <a:xfrm>
              <a:off x="258415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5" name="Google Shape;1035;p3"/>
            <p:cNvSpPr/>
            <p:nvPr/>
          </p:nvSpPr>
          <p:spPr>
            <a:xfrm>
              <a:off x="27036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6" name="Google Shape;1036;p3"/>
            <p:cNvSpPr/>
            <p:nvPr/>
          </p:nvSpPr>
          <p:spPr>
            <a:xfrm>
              <a:off x="282317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7" name="Google Shape;1037;p3"/>
            <p:cNvSpPr/>
            <p:nvPr/>
          </p:nvSpPr>
          <p:spPr>
            <a:xfrm>
              <a:off x="294268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8" name="Google Shape;1038;p3"/>
            <p:cNvSpPr/>
            <p:nvPr/>
          </p:nvSpPr>
          <p:spPr>
            <a:xfrm>
              <a:off x="306219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9" name="Google Shape;1039;p3"/>
            <p:cNvSpPr/>
            <p:nvPr/>
          </p:nvSpPr>
          <p:spPr>
            <a:xfrm>
              <a:off x="318170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0" name="Google Shape;1040;p3"/>
            <p:cNvSpPr/>
            <p:nvPr/>
          </p:nvSpPr>
          <p:spPr>
            <a:xfrm>
              <a:off x="330120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1" name="Google Shape;1041;p3"/>
            <p:cNvSpPr/>
            <p:nvPr/>
          </p:nvSpPr>
          <p:spPr>
            <a:xfrm>
              <a:off x="342071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2" name="Google Shape;1042;p3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3" name="Google Shape;1043;p3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4" name="Google Shape;1044;p3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5" name="Google Shape;1045;p3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6" name="Google Shape;1046;p3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7" name="Google Shape;1047;p3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8" name="Google Shape;1048;p3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9" name="Google Shape;1049;p3"/>
            <p:cNvSpPr/>
            <p:nvPr/>
          </p:nvSpPr>
          <p:spPr>
            <a:xfrm>
              <a:off x="115006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0" name="Google Shape;1050;p3"/>
            <p:cNvSpPr/>
            <p:nvPr/>
          </p:nvSpPr>
          <p:spPr>
            <a:xfrm>
              <a:off x="126956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1" name="Google Shape;1051;p3"/>
            <p:cNvSpPr/>
            <p:nvPr/>
          </p:nvSpPr>
          <p:spPr>
            <a:xfrm>
              <a:off x="138907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2" name="Google Shape;1052;p3"/>
            <p:cNvSpPr/>
            <p:nvPr/>
          </p:nvSpPr>
          <p:spPr>
            <a:xfrm>
              <a:off x="1508585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3" name="Google Shape;1053;p3"/>
            <p:cNvSpPr/>
            <p:nvPr/>
          </p:nvSpPr>
          <p:spPr>
            <a:xfrm>
              <a:off x="162809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4" name="Google Shape;1054;p3"/>
            <p:cNvSpPr/>
            <p:nvPr/>
          </p:nvSpPr>
          <p:spPr>
            <a:xfrm>
              <a:off x="174760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5" name="Google Shape;1055;p3"/>
            <p:cNvSpPr/>
            <p:nvPr/>
          </p:nvSpPr>
          <p:spPr>
            <a:xfrm>
              <a:off x="186711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6" name="Google Shape;1056;p3"/>
            <p:cNvSpPr/>
            <p:nvPr/>
          </p:nvSpPr>
          <p:spPr>
            <a:xfrm>
              <a:off x="198661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7" name="Google Shape;1057;p3"/>
            <p:cNvSpPr/>
            <p:nvPr/>
          </p:nvSpPr>
          <p:spPr>
            <a:xfrm>
              <a:off x="210612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8" name="Google Shape;1058;p3"/>
            <p:cNvSpPr/>
            <p:nvPr/>
          </p:nvSpPr>
          <p:spPr>
            <a:xfrm>
              <a:off x="222563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9" name="Google Shape;1059;p3"/>
            <p:cNvSpPr/>
            <p:nvPr/>
          </p:nvSpPr>
          <p:spPr>
            <a:xfrm>
              <a:off x="234514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0" name="Google Shape;1060;p3"/>
            <p:cNvSpPr/>
            <p:nvPr/>
          </p:nvSpPr>
          <p:spPr>
            <a:xfrm>
              <a:off x="246465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1" name="Google Shape;1061;p3"/>
            <p:cNvSpPr/>
            <p:nvPr/>
          </p:nvSpPr>
          <p:spPr>
            <a:xfrm>
              <a:off x="258415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2" name="Google Shape;1062;p3"/>
            <p:cNvSpPr/>
            <p:nvPr/>
          </p:nvSpPr>
          <p:spPr>
            <a:xfrm>
              <a:off x="27036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3" name="Google Shape;1063;p3"/>
            <p:cNvSpPr/>
            <p:nvPr/>
          </p:nvSpPr>
          <p:spPr>
            <a:xfrm>
              <a:off x="282317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4" name="Google Shape;1064;p3"/>
            <p:cNvSpPr/>
            <p:nvPr/>
          </p:nvSpPr>
          <p:spPr>
            <a:xfrm>
              <a:off x="294268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5" name="Google Shape;1065;p3"/>
            <p:cNvSpPr/>
            <p:nvPr/>
          </p:nvSpPr>
          <p:spPr>
            <a:xfrm>
              <a:off x="306219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6" name="Google Shape;1066;p3"/>
            <p:cNvSpPr/>
            <p:nvPr/>
          </p:nvSpPr>
          <p:spPr>
            <a:xfrm>
              <a:off x="318170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7" name="Google Shape;1067;p3"/>
            <p:cNvSpPr/>
            <p:nvPr/>
          </p:nvSpPr>
          <p:spPr>
            <a:xfrm>
              <a:off x="330120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8" name="Google Shape;1068;p3"/>
            <p:cNvSpPr/>
            <p:nvPr/>
          </p:nvSpPr>
          <p:spPr>
            <a:xfrm>
              <a:off x="342071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sp>
        <p:nvSpPr>
          <p:cNvPr id="1062" name="Text Placeholder 1061"/>
          <p:cNvSpPr>
            <a:spLocks noGrp="1"/>
          </p:cNvSpPr>
          <p:nvPr>
            <p:ph type="body" sz="quarter" idx="13"/>
          </p:nvPr>
        </p:nvSpPr>
        <p:spPr>
          <a:xfrm>
            <a:off x="5292009" y="1027176"/>
            <a:ext cx="6156283" cy="3203448"/>
          </a:xfrm>
        </p:spPr>
        <p:txBody>
          <a:bodyPr>
            <a:normAutofit/>
          </a:bodyPr>
          <a:lstStyle>
            <a:lvl1pPr marL="0" indent="0" algn="ctr">
              <a:buNone/>
              <a:defRPr sz="4385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Aharoni" panose="02010803020104030203" pitchFamily="2" charset="-79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3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306434" y="4824949"/>
            <a:ext cx="5084000" cy="609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3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2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1059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0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1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4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B8EF2C-B48F-BF4C-AC2E-B8ED90F7C10B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4" name="Google Shape;9980;p15"/>
          <p:cNvGrpSpPr/>
          <p:nvPr/>
        </p:nvGrpSpPr>
        <p:grpSpPr>
          <a:xfrm>
            <a:off x="418004" y="720006"/>
            <a:ext cx="11355744" cy="5418073"/>
            <a:chOff x="109200" y="76206"/>
            <a:chExt cx="8925600" cy="4258600"/>
          </a:xfrm>
          <a:solidFill>
            <a:srgbClr val="9D9D9D"/>
          </a:solidFill>
        </p:grpSpPr>
        <p:grpSp>
          <p:nvGrpSpPr>
            <p:cNvPr id="5" name="Google Shape;9981;p15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80" name="Google Shape;998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1" name="Google Shape;998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2" name="Google Shape;998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3" name="Google Shape;998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4" name="Google Shape;998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5" name="Google Shape;998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6" name="Google Shape;998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7" name="Google Shape;998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8" name="Google Shape;999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9" name="Google Shape;999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0" name="Google Shape;999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1" name="Google Shape;999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2" name="Google Shape;999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3" name="Google Shape;999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4" name="Google Shape;999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5" name="Google Shape;999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6" name="Google Shape;999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7" name="Google Shape;999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8" name="Google Shape;1000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9" name="Google Shape;1000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0" name="Google Shape;1000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1" name="Google Shape;1000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2" name="Google Shape;1000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3" name="Google Shape;1000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4" name="Google Shape;1000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5" name="Google Shape;1000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6" name="Google Shape;1000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7" name="Google Shape;1000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8" name="Google Shape;1001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9" name="Google Shape;1001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0" name="Google Shape;1001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1" name="Google Shape;1001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2" name="Google Shape;1001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3" name="Google Shape;1001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4" name="Google Shape;1001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5" name="Google Shape;1001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6" name="Google Shape;1001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7" name="Google Shape;1001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8" name="Google Shape;1002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9" name="Google Shape;1002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0" name="Google Shape;1002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1" name="Google Shape;1002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2" name="Google Shape;1002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3" name="Google Shape;1002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4" name="Google Shape;1002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5" name="Google Shape;1002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6" name="Google Shape;1002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7" name="Google Shape;1002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8" name="Google Shape;1003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9" name="Google Shape;1003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0" name="Google Shape;1003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1" name="Google Shape;1003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2" name="Google Shape;1003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3" name="Google Shape;1003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4" name="Google Shape;1003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5" name="Google Shape;1003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6" name="Google Shape;1003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7" name="Google Shape;1003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8" name="Google Shape;1004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9" name="Google Shape;1004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0" name="Google Shape;1004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1" name="Google Shape;1004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2" name="Google Shape;1004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3" name="Google Shape;1004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4" name="Google Shape;1004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5" name="Google Shape;1004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6" name="Google Shape;1004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7" name="Google Shape;1004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8" name="Google Shape;1005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9" name="Google Shape;1005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50" name="Google Shape;1005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51" name="Google Shape;1005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6" name="Google Shape;10054;p15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08" name="Google Shape;1005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9" name="Google Shape;1005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0" name="Google Shape;1005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1" name="Google Shape;1005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2" name="Google Shape;1005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3" name="Google Shape;1006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4" name="Google Shape;1006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5" name="Google Shape;1006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6" name="Google Shape;1006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7" name="Google Shape;1006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8" name="Google Shape;1006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9" name="Google Shape;1006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0" name="Google Shape;1006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1" name="Google Shape;1006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2" name="Google Shape;1006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3" name="Google Shape;1007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4" name="Google Shape;1007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5" name="Google Shape;1007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6" name="Google Shape;1007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7" name="Google Shape;1007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8" name="Google Shape;1007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9" name="Google Shape;1007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0" name="Google Shape;1007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1" name="Google Shape;1007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2" name="Google Shape;1007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3" name="Google Shape;1008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4" name="Google Shape;1008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5" name="Google Shape;1008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6" name="Google Shape;1008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7" name="Google Shape;1008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8" name="Google Shape;1008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9" name="Google Shape;1008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0" name="Google Shape;1008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1" name="Google Shape;1008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2" name="Google Shape;1008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3" name="Google Shape;1009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4" name="Google Shape;1009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5" name="Google Shape;1009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6" name="Google Shape;1009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7" name="Google Shape;1009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8" name="Google Shape;1009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9" name="Google Shape;1009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0" name="Google Shape;1009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1" name="Google Shape;1009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2" name="Google Shape;1009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3" name="Google Shape;1010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4" name="Google Shape;1010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5" name="Google Shape;1010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6" name="Google Shape;1010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7" name="Google Shape;1010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8" name="Google Shape;1010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9" name="Google Shape;1010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0" name="Google Shape;1010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1" name="Google Shape;1010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2" name="Google Shape;1010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3" name="Google Shape;1011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4" name="Google Shape;1011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5" name="Google Shape;1011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6" name="Google Shape;1011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7" name="Google Shape;1011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8" name="Google Shape;1011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9" name="Google Shape;1011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0" name="Google Shape;1011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1" name="Google Shape;1011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2" name="Google Shape;1011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3" name="Google Shape;1012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4" name="Google Shape;1012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5" name="Google Shape;1012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6" name="Google Shape;1012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7" name="Google Shape;1012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8" name="Google Shape;1012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9" name="Google Shape;1012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7" name="Google Shape;10127;p15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36" name="Google Shape;1012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7" name="Google Shape;1012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8" name="Google Shape;1013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9" name="Google Shape;1013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0" name="Google Shape;1013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1" name="Google Shape;1013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2" name="Google Shape;1013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3" name="Google Shape;1013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4" name="Google Shape;1013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5" name="Google Shape;1013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6" name="Google Shape;1013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7" name="Google Shape;1013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8" name="Google Shape;1014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9" name="Google Shape;1014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0" name="Google Shape;1014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1" name="Google Shape;1014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2" name="Google Shape;1014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3" name="Google Shape;1014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4" name="Google Shape;1014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5" name="Google Shape;1014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6" name="Google Shape;1014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7" name="Google Shape;1014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8" name="Google Shape;1015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9" name="Google Shape;1015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0" name="Google Shape;1015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1" name="Google Shape;1015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2" name="Google Shape;1015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3" name="Google Shape;1015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4" name="Google Shape;1015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5" name="Google Shape;1015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6" name="Google Shape;1015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7" name="Google Shape;1015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8" name="Google Shape;1016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9" name="Google Shape;1016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0" name="Google Shape;1016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1" name="Google Shape;1016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2" name="Google Shape;1016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3" name="Google Shape;1016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4" name="Google Shape;1016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5" name="Google Shape;1016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6" name="Google Shape;1016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7" name="Google Shape;1016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8" name="Google Shape;1017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9" name="Google Shape;1017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0" name="Google Shape;1017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1" name="Google Shape;1017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2" name="Google Shape;1017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3" name="Google Shape;1017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4" name="Google Shape;1017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5" name="Google Shape;1017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6" name="Google Shape;1017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7" name="Google Shape;1017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8" name="Google Shape;1018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9" name="Google Shape;1018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0" name="Google Shape;1018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1" name="Google Shape;1018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2" name="Google Shape;1018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3" name="Google Shape;1018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4" name="Google Shape;1018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5" name="Google Shape;1018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6" name="Google Shape;1018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7" name="Google Shape;1018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8" name="Google Shape;1019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9" name="Google Shape;1019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0" name="Google Shape;1019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1" name="Google Shape;1019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2" name="Google Shape;1019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3" name="Google Shape;1019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4" name="Google Shape;1019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5" name="Google Shape;1019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6" name="Google Shape;1019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7" name="Google Shape;1019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8" name="Google Shape;10200;p15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564" name="Google Shape;1020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5" name="Google Shape;1020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6" name="Google Shape;1020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7" name="Google Shape;1020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8" name="Google Shape;1020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9" name="Google Shape;1020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0" name="Google Shape;1020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1" name="Google Shape;1020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2" name="Google Shape;1020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3" name="Google Shape;1021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4" name="Google Shape;1021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5" name="Google Shape;1021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6" name="Google Shape;1021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7" name="Google Shape;1021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8" name="Google Shape;1021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9" name="Google Shape;1021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0" name="Google Shape;1021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1" name="Google Shape;1021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2" name="Google Shape;1021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3" name="Google Shape;1022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4" name="Google Shape;1022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5" name="Google Shape;1022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6" name="Google Shape;1022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7" name="Google Shape;1022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8" name="Google Shape;1022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9" name="Google Shape;1022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0" name="Google Shape;1022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1" name="Google Shape;1022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2" name="Google Shape;1022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3" name="Google Shape;1023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4" name="Google Shape;1023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5" name="Google Shape;1023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6" name="Google Shape;1023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7" name="Google Shape;1023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8" name="Google Shape;1023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9" name="Google Shape;1023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0" name="Google Shape;1023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1" name="Google Shape;1023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2" name="Google Shape;1023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3" name="Google Shape;1024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4" name="Google Shape;1024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5" name="Google Shape;1024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6" name="Google Shape;1024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7" name="Google Shape;1024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8" name="Google Shape;1024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9" name="Google Shape;1024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0" name="Google Shape;1024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1" name="Google Shape;1024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2" name="Google Shape;1024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3" name="Google Shape;1025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4" name="Google Shape;1025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5" name="Google Shape;1025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6" name="Google Shape;1025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7" name="Google Shape;1025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8" name="Google Shape;1025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9" name="Google Shape;1025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0" name="Google Shape;1025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1" name="Google Shape;1025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2" name="Google Shape;1025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3" name="Google Shape;1026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4" name="Google Shape;1026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5" name="Google Shape;1026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6" name="Google Shape;1026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7" name="Google Shape;1026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8" name="Google Shape;1026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9" name="Google Shape;1026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0" name="Google Shape;1026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1" name="Google Shape;1026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2" name="Google Shape;1026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3" name="Google Shape;1027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4" name="Google Shape;1027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5" name="Google Shape;1027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9" name="Google Shape;10273;p15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92" name="Google Shape;1027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3" name="Google Shape;1027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4" name="Google Shape;1027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5" name="Google Shape;1027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6" name="Google Shape;1027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7" name="Google Shape;1027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8" name="Google Shape;1028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9" name="Google Shape;1028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0" name="Google Shape;1028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1" name="Google Shape;1028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2" name="Google Shape;1028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3" name="Google Shape;1028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4" name="Google Shape;1028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5" name="Google Shape;1028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6" name="Google Shape;1028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7" name="Google Shape;1028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8" name="Google Shape;1029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9" name="Google Shape;1029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0" name="Google Shape;1029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1" name="Google Shape;1029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2" name="Google Shape;1029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3" name="Google Shape;1029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4" name="Google Shape;1029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5" name="Google Shape;1029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6" name="Google Shape;1029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7" name="Google Shape;1029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8" name="Google Shape;1030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9" name="Google Shape;1030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0" name="Google Shape;1030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1" name="Google Shape;1030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2" name="Google Shape;1030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3" name="Google Shape;1030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4" name="Google Shape;1030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5" name="Google Shape;1030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6" name="Google Shape;1030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7" name="Google Shape;1030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8" name="Google Shape;1031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9" name="Google Shape;1031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0" name="Google Shape;1031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1" name="Google Shape;1031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2" name="Google Shape;1031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3" name="Google Shape;1031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4" name="Google Shape;1031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5" name="Google Shape;1031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6" name="Google Shape;1031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7" name="Google Shape;1031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8" name="Google Shape;1032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9" name="Google Shape;1032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0" name="Google Shape;1032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1" name="Google Shape;1032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2" name="Google Shape;1032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3" name="Google Shape;1032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4" name="Google Shape;1032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5" name="Google Shape;1032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6" name="Google Shape;1032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7" name="Google Shape;1032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8" name="Google Shape;1033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9" name="Google Shape;1033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0" name="Google Shape;1033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1" name="Google Shape;1033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2" name="Google Shape;1033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3" name="Google Shape;1033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4" name="Google Shape;1033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5" name="Google Shape;1033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6" name="Google Shape;1033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7" name="Google Shape;1033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8" name="Google Shape;1034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9" name="Google Shape;1034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0" name="Google Shape;1034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1" name="Google Shape;1034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2" name="Google Shape;1034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3" name="Google Shape;1034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0" name="Google Shape;10346;p15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20" name="Google Shape;1034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1" name="Google Shape;1034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2" name="Google Shape;1034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3" name="Google Shape;1035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4" name="Google Shape;1035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5" name="Google Shape;1035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6" name="Google Shape;1035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7" name="Google Shape;1035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8" name="Google Shape;1035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9" name="Google Shape;1035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0" name="Google Shape;1035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1" name="Google Shape;1035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2" name="Google Shape;1035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3" name="Google Shape;1036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4" name="Google Shape;1036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5" name="Google Shape;1036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6" name="Google Shape;1036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7" name="Google Shape;1036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8" name="Google Shape;1036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9" name="Google Shape;1036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0" name="Google Shape;1036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1" name="Google Shape;1036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2" name="Google Shape;1036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3" name="Google Shape;1037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4" name="Google Shape;1037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5" name="Google Shape;1037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6" name="Google Shape;1037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7" name="Google Shape;1037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8" name="Google Shape;1037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9" name="Google Shape;1037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0" name="Google Shape;1037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1" name="Google Shape;1037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2" name="Google Shape;1037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3" name="Google Shape;1038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4" name="Google Shape;1038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5" name="Google Shape;1038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6" name="Google Shape;1038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7" name="Google Shape;1038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8" name="Google Shape;1038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9" name="Google Shape;1038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0" name="Google Shape;1038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1" name="Google Shape;1038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2" name="Google Shape;1038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3" name="Google Shape;1039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4" name="Google Shape;1039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5" name="Google Shape;1039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6" name="Google Shape;1039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7" name="Google Shape;1039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8" name="Google Shape;1039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9" name="Google Shape;1039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0" name="Google Shape;1039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1" name="Google Shape;1039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2" name="Google Shape;1039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3" name="Google Shape;1040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4" name="Google Shape;1040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5" name="Google Shape;1040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6" name="Google Shape;1040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7" name="Google Shape;1040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8" name="Google Shape;1040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9" name="Google Shape;1040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0" name="Google Shape;1040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1" name="Google Shape;1040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2" name="Google Shape;1040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3" name="Google Shape;1041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4" name="Google Shape;1041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5" name="Google Shape;1041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6" name="Google Shape;1041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7" name="Google Shape;1041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8" name="Google Shape;1041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9" name="Google Shape;1041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0" name="Google Shape;1041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1" name="Google Shape;1041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1" name="Google Shape;10419;p15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348" name="Google Shape;1042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9" name="Google Shape;1042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0" name="Google Shape;1042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1" name="Google Shape;1042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2" name="Google Shape;1042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3" name="Google Shape;1042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4" name="Google Shape;1042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5" name="Google Shape;1042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6" name="Google Shape;1042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7" name="Google Shape;1042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8" name="Google Shape;1043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9" name="Google Shape;1043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0" name="Google Shape;1043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1" name="Google Shape;1043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2" name="Google Shape;1043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3" name="Google Shape;1043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4" name="Google Shape;1043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5" name="Google Shape;1043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6" name="Google Shape;1043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7" name="Google Shape;1043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8" name="Google Shape;1044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9" name="Google Shape;1044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0" name="Google Shape;1044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1" name="Google Shape;1044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2" name="Google Shape;1044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3" name="Google Shape;1044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4" name="Google Shape;1044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5" name="Google Shape;1044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6" name="Google Shape;1044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7" name="Google Shape;1044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8" name="Google Shape;1045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9" name="Google Shape;1045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0" name="Google Shape;1045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1" name="Google Shape;1045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2" name="Google Shape;1045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3" name="Google Shape;1045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4" name="Google Shape;1045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5" name="Google Shape;1045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6" name="Google Shape;1045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7" name="Google Shape;1045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8" name="Google Shape;1046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9" name="Google Shape;1046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0" name="Google Shape;1046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1" name="Google Shape;1046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2" name="Google Shape;1046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3" name="Google Shape;1046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4" name="Google Shape;1046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5" name="Google Shape;1046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6" name="Google Shape;1046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7" name="Google Shape;1046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8" name="Google Shape;1047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9" name="Google Shape;1047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0" name="Google Shape;1047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1" name="Google Shape;1047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2" name="Google Shape;1047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3" name="Google Shape;1047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4" name="Google Shape;1047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5" name="Google Shape;1047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6" name="Google Shape;1047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7" name="Google Shape;1047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8" name="Google Shape;1048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9" name="Google Shape;1048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0" name="Google Shape;1048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1" name="Google Shape;1048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2" name="Google Shape;1048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3" name="Google Shape;1048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4" name="Google Shape;1048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5" name="Google Shape;1048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6" name="Google Shape;1048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7" name="Google Shape;1048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8" name="Google Shape;1049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9" name="Google Shape;1049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2" name="Google Shape;10492;p15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76" name="Google Shape;1049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7" name="Google Shape;1049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8" name="Google Shape;1049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9" name="Google Shape;1049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0" name="Google Shape;1049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1" name="Google Shape;1049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2" name="Google Shape;1049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3" name="Google Shape;1050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4" name="Google Shape;1050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5" name="Google Shape;1050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6" name="Google Shape;1050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7" name="Google Shape;1050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8" name="Google Shape;1050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9" name="Google Shape;1050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0" name="Google Shape;1050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1" name="Google Shape;1050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2" name="Google Shape;1050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3" name="Google Shape;1051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4" name="Google Shape;1051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5" name="Google Shape;1051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6" name="Google Shape;1051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7" name="Google Shape;1051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8" name="Google Shape;1051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9" name="Google Shape;1051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0" name="Google Shape;1051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1" name="Google Shape;1051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2" name="Google Shape;1051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3" name="Google Shape;1052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4" name="Google Shape;1052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5" name="Google Shape;1052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6" name="Google Shape;1052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7" name="Google Shape;1052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8" name="Google Shape;1052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9" name="Google Shape;1052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0" name="Google Shape;1052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1" name="Google Shape;1052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2" name="Google Shape;1052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3" name="Google Shape;1053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4" name="Google Shape;1053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5" name="Google Shape;1053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6" name="Google Shape;1053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7" name="Google Shape;1053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8" name="Google Shape;1053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9" name="Google Shape;1053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0" name="Google Shape;1053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1" name="Google Shape;1053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2" name="Google Shape;1053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3" name="Google Shape;1054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4" name="Google Shape;1054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5" name="Google Shape;1054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6" name="Google Shape;1054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7" name="Google Shape;1054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8" name="Google Shape;1054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9" name="Google Shape;1054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0" name="Google Shape;1054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1" name="Google Shape;1054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2" name="Google Shape;1054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3" name="Google Shape;1055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4" name="Google Shape;1055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5" name="Google Shape;1055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6" name="Google Shape;1055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7" name="Google Shape;1055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8" name="Google Shape;1055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9" name="Google Shape;1055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0" name="Google Shape;1055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1" name="Google Shape;1055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2" name="Google Shape;1055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3" name="Google Shape;1056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4" name="Google Shape;1056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5" name="Google Shape;1056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6" name="Google Shape;1056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7" name="Google Shape;1056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3" name="Google Shape;10565;p15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04" name="Google Shape;1056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5" name="Google Shape;1056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6" name="Google Shape;1056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7" name="Google Shape;1056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8" name="Google Shape;1057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9" name="Google Shape;1057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0" name="Google Shape;1057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1" name="Google Shape;1057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2" name="Google Shape;1057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3" name="Google Shape;1057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4" name="Google Shape;1057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5" name="Google Shape;1057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6" name="Google Shape;1057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7" name="Google Shape;1057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8" name="Google Shape;1058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9" name="Google Shape;1058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0" name="Google Shape;1058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1" name="Google Shape;1058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2" name="Google Shape;1058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3" name="Google Shape;1058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4" name="Google Shape;1058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5" name="Google Shape;1058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6" name="Google Shape;1058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7" name="Google Shape;1058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8" name="Google Shape;1059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9" name="Google Shape;1059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0" name="Google Shape;1059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1" name="Google Shape;1059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2" name="Google Shape;1059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3" name="Google Shape;1059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4" name="Google Shape;1059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5" name="Google Shape;1059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6" name="Google Shape;1059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7" name="Google Shape;1059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8" name="Google Shape;1060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9" name="Google Shape;1060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0" name="Google Shape;1060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1" name="Google Shape;1060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2" name="Google Shape;1060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3" name="Google Shape;1060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4" name="Google Shape;1060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5" name="Google Shape;1060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6" name="Google Shape;1060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7" name="Google Shape;1060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8" name="Google Shape;1061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9" name="Google Shape;1061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0" name="Google Shape;1061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1" name="Google Shape;1061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2" name="Google Shape;1061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3" name="Google Shape;1061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4" name="Google Shape;1061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5" name="Google Shape;1061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6" name="Google Shape;1061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7" name="Google Shape;1061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8" name="Google Shape;1062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9" name="Google Shape;1062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0" name="Google Shape;1062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1" name="Google Shape;1062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2" name="Google Shape;1062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3" name="Google Shape;1062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4" name="Google Shape;1062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5" name="Google Shape;1062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6" name="Google Shape;1062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7" name="Google Shape;1062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8" name="Google Shape;1063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9" name="Google Shape;1063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0" name="Google Shape;1063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1" name="Google Shape;1063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2" name="Google Shape;1063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3" name="Google Shape;1063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4" name="Google Shape;1063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5" name="Google Shape;1063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4" name="Google Shape;10638;p15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132" name="Google Shape;10639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3" name="Google Shape;10640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4" name="Google Shape;10641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5" name="Google Shape;10642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6" name="Google Shape;10643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7" name="Google Shape;10644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8" name="Google Shape;10645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9" name="Google Shape;10646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0" name="Google Shape;10647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1" name="Google Shape;10648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2" name="Google Shape;10649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3" name="Google Shape;10650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4" name="Google Shape;10651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5" name="Google Shape;10652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6" name="Google Shape;10653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7" name="Google Shape;10654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8" name="Google Shape;10655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9" name="Google Shape;10656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0" name="Google Shape;10657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1" name="Google Shape;10658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2" name="Google Shape;10659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3" name="Google Shape;10660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4" name="Google Shape;10661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5" name="Google Shape;10662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6" name="Google Shape;10663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7" name="Google Shape;10664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8" name="Google Shape;10665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9" name="Google Shape;10666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0" name="Google Shape;10667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1" name="Google Shape;10668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2" name="Google Shape;10669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3" name="Google Shape;10670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4" name="Google Shape;10671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5" name="Google Shape;10672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6" name="Google Shape;10673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7" name="Google Shape;10674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8" name="Google Shape;10675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9" name="Google Shape;10676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0" name="Google Shape;10677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1" name="Google Shape;10678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2" name="Google Shape;10679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3" name="Google Shape;10680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4" name="Google Shape;10681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5" name="Google Shape;10682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6" name="Google Shape;10683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7" name="Google Shape;10684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8" name="Google Shape;10685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9" name="Google Shape;10686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0" name="Google Shape;10687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1" name="Google Shape;10688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2" name="Google Shape;10689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3" name="Google Shape;10690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4" name="Google Shape;10691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5" name="Google Shape;10692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6" name="Google Shape;10693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7" name="Google Shape;10694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8" name="Google Shape;10695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9" name="Google Shape;10696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0" name="Google Shape;10697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1" name="Google Shape;10698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2" name="Google Shape;10699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3" name="Google Shape;10700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4" name="Google Shape;10701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5" name="Google Shape;10702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6" name="Google Shape;10703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7" name="Google Shape;10704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8" name="Google Shape;10705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9" name="Google Shape;10706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0" name="Google Shape;10707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1" name="Google Shape;10708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2" name="Google Shape;10709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3" name="Google Shape;10710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5" name="Google Shape;10711;p15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060" name="Google Shape;1071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1" name="Google Shape;1071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2" name="Google Shape;1071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3" name="Google Shape;1071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4" name="Google Shape;1071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5" name="Google Shape;1071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6" name="Google Shape;1071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7" name="Google Shape;1071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8" name="Google Shape;1072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9" name="Google Shape;1072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0" name="Google Shape;1072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1" name="Google Shape;1072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2" name="Google Shape;1072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3" name="Google Shape;1072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4" name="Google Shape;1072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5" name="Google Shape;1072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6" name="Google Shape;1072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7" name="Google Shape;1072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8" name="Google Shape;1073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9" name="Google Shape;1073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0" name="Google Shape;1073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1" name="Google Shape;1073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2" name="Google Shape;1073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3" name="Google Shape;1073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4" name="Google Shape;1073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5" name="Google Shape;1073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6" name="Google Shape;1073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7" name="Google Shape;1073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8" name="Google Shape;1074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9" name="Google Shape;1074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0" name="Google Shape;1074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1" name="Google Shape;1074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2" name="Google Shape;1074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3" name="Google Shape;1074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4" name="Google Shape;1074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5" name="Google Shape;1074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6" name="Google Shape;1074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7" name="Google Shape;1074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8" name="Google Shape;1075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9" name="Google Shape;1075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0" name="Google Shape;1075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1" name="Google Shape;1075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2" name="Google Shape;1075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3" name="Google Shape;1075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4" name="Google Shape;1075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5" name="Google Shape;1075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6" name="Google Shape;1075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7" name="Google Shape;1075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8" name="Google Shape;1076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9" name="Google Shape;1076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0" name="Google Shape;1076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1" name="Google Shape;1076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2" name="Google Shape;1076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3" name="Google Shape;1076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4" name="Google Shape;1076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5" name="Google Shape;1076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6" name="Google Shape;1076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7" name="Google Shape;1076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8" name="Google Shape;1077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9" name="Google Shape;1077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0" name="Google Shape;1077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1" name="Google Shape;1077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2" name="Google Shape;1077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3" name="Google Shape;1077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4" name="Google Shape;1077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5" name="Google Shape;1077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6" name="Google Shape;1077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7" name="Google Shape;1077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8" name="Google Shape;1078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9" name="Google Shape;1078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0" name="Google Shape;1078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1" name="Google Shape;1078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6" name="Google Shape;10784;p15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88" name="Google Shape;1078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9" name="Google Shape;1078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0" name="Google Shape;1078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1" name="Google Shape;1078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2" name="Google Shape;1078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3" name="Google Shape;1079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4" name="Google Shape;1079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5" name="Google Shape;1079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6" name="Google Shape;1079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7" name="Google Shape;1079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8" name="Google Shape;1079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9" name="Google Shape;1079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0" name="Google Shape;1079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1" name="Google Shape;1079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2" name="Google Shape;1079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3" name="Google Shape;1080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4" name="Google Shape;1080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5" name="Google Shape;1080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6" name="Google Shape;1080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7" name="Google Shape;1080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8" name="Google Shape;1080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9" name="Google Shape;1080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0" name="Google Shape;1080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1" name="Google Shape;1080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2" name="Google Shape;1080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3" name="Google Shape;1081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4" name="Google Shape;1081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5" name="Google Shape;1081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6" name="Google Shape;1081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7" name="Google Shape;1081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8" name="Google Shape;1081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9" name="Google Shape;1081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0" name="Google Shape;1081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1" name="Google Shape;1081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2" name="Google Shape;1081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3" name="Google Shape;1082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4" name="Google Shape;1082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5" name="Google Shape;1082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6" name="Google Shape;1082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7" name="Google Shape;1082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8" name="Google Shape;1082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9" name="Google Shape;1082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0" name="Google Shape;1082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1" name="Google Shape;1082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2" name="Google Shape;1082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3" name="Google Shape;1083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4" name="Google Shape;1083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5" name="Google Shape;1083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6" name="Google Shape;1083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7" name="Google Shape;1083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8" name="Google Shape;1083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9" name="Google Shape;1083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0" name="Google Shape;1083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1" name="Google Shape;1083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2" name="Google Shape;1083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3" name="Google Shape;1084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4" name="Google Shape;1084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5" name="Google Shape;1084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6" name="Google Shape;1084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7" name="Google Shape;1084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8" name="Google Shape;1084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9" name="Google Shape;1084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0" name="Google Shape;1084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1" name="Google Shape;1084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2" name="Google Shape;1084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3" name="Google Shape;1085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4" name="Google Shape;1085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5" name="Google Shape;1085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6" name="Google Shape;1085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7" name="Google Shape;1085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8" name="Google Shape;1085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9" name="Google Shape;1085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7" name="Google Shape;10857;p15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16" name="Google Shape;1085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7" name="Google Shape;1085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8" name="Google Shape;1086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9" name="Google Shape;1086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0" name="Google Shape;1086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1" name="Google Shape;1086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2" name="Google Shape;1086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3" name="Google Shape;1086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4" name="Google Shape;1086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5" name="Google Shape;1086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6" name="Google Shape;1086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7" name="Google Shape;1086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8" name="Google Shape;1087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9" name="Google Shape;1087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0" name="Google Shape;1087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1" name="Google Shape;1087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2" name="Google Shape;1087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3" name="Google Shape;1087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4" name="Google Shape;1087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5" name="Google Shape;1087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6" name="Google Shape;1087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7" name="Google Shape;1087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8" name="Google Shape;1088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9" name="Google Shape;1088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0" name="Google Shape;1088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1" name="Google Shape;1088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2" name="Google Shape;1088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3" name="Google Shape;1088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4" name="Google Shape;1088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5" name="Google Shape;1088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6" name="Google Shape;1088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7" name="Google Shape;1088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8" name="Google Shape;1089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9" name="Google Shape;1089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0" name="Google Shape;1089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1" name="Google Shape;1089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2" name="Google Shape;1089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3" name="Google Shape;1089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4" name="Google Shape;1089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5" name="Google Shape;1089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6" name="Google Shape;1089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7" name="Google Shape;1089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8" name="Google Shape;1090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9" name="Google Shape;1090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0" name="Google Shape;1090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1" name="Google Shape;1090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2" name="Google Shape;1090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3" name="Google Shape;1090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4" name="Google Shape;1090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5" name="Google Shape;1090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6" name="Google Shape;1090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7" name="Google Shape;1090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8" name="Google Shape;1091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9" name="Google Shape;1091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0" name="Google Shape;1091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1" name="Google Shape;1091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2" name="Google Shape;1091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3" name="Google Shape;1091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4" name="Google Shape;1091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5" name="Google Shape;1091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6" name="Google Shape;1091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7" name="Google Shape;1091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8" name="Google Shape;1092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9" name="Google Shape;1092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0" name="Google Shape;1092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1" name="Google Shape;1092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2" name="Google Shape;1092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3" name="Google Shape;1092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4" name="Google Shape;1092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5" name="Google Shape;1092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6" name="Google Shape;1092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7" name="Google Shape;1092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8" name="Google Shape;10930;p15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44" name="Google Shape;1093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5" name="Google Shape;1093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6" name="Google Shape;1093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7" name="Google Shape;1093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8" name="Google Shape;1093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9" name="Google Shape;1093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0" name="Google Shape;1093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1" name="Google Shape;1093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2" name="Google Shape;1093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3" name="Google Shape;1094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4" name="Google Shape;1094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5" name="Google Shape;1094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6" name="Google Shape;1094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7" name="Google Shape;1094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8" name="Google Shape;1094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9" name="Google Shape;1094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0" name="Google Shape;1094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1" name="Google Shape;1094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2" name="Google Shape;1094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3" name="Google Shape;1095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4" name="Google Shape;1095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5" name="Google Shape;1095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6" name="Google Shape;1095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7" name="Google Shape;1095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8" name="Google Shape;1095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9" name="Google Shape;1095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0" name="Google Shape;1095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1" name="Google Shape;1095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2" name="Google Shape;1095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3" name="Google Shape;1096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4" name="Google Shape;1096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5" name="Google Shape;1096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6" name="Google Shape;1096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7" name="Google Shape;1096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8" name="Google Shape;1096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9" name="Google Shape;1096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0" name="Google Shape;1096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1" name="Google Shape;1096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2" name="Google Shape;1096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3" name="Google Shape;1097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4" name="Google Shape;1097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5" name="Google Shape;1097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6" name="Google Shape;1097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7" name="Google Shape;1097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8" name="Google Shape;1097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9" name="Google Shape;1097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0" name="Google Shape;1097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1" name="Google Shape;1097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2" name="Google Shape;1097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3" name="Google Shape;1098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4" name="Google Shape;1098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5" name="Google Shape;1098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6" name="Google Shape;1098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7" name="Google Shape;1098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8" name="Google Shape;1098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9" name="Google Shape;1098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0" name="Google Shape;1098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1" name="Google Shape;1098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2" name="Google Shape;1098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3" name="Google Shape;1099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4" name="Google Shape;1099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5" name="Google Shape;1099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6" name="Google Shape;1099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7" name="Google Shape;1099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8" name="Google Shape;1099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9" name="Google Shape;1099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0" name="Google Shape;1099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1" name="Google Shape;1099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2" name="Google Shape;1099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3" name="Google Shape;1100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4" name="Google Shape;1100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5" name="Google Shape;1100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9" name="Google Shape;11003;p15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72" name="Google Shape;1100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3" name="Google Shape;1100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4" name="Google Shape;1100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5" name="Google Shape;1100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6" name="Google Shape;1100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7" name="Google Shape;1100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8" name="Google Shape;1101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9" name="Google Shape;1101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0" name="Google Shape;1101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1" name="Google Shape;1101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2" name="Google Shape;1101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3" name="Google Shape;1101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4" name="Google Shape;1101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5" name="Google Shape;1101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6" name="Google Shape;1101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7" name="Google Shape;1101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8" name="Google Shape;1102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9" name="Google Shape;1102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0" name="Google Shape;1102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1" name="Google Shape;1102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2" name="Google Shape;1102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3" name="Google Shape;1102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4" name="Google Shape;1102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5" name="Google Shape;1102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6" name="Google Shape;1102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7" name="Google Shape;1102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8" name="Google Shape;1103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9" name="Google Shape;1103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0" name="Google Shape;1103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1" name="Google Shape;1103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2" name="Google Shape;1103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3" name="Google Shape;1103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4" name="Google Shape;1103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5" name="Google Shape;1103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6" name="Google Shape;1103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7" name="Google Shape;1103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8" name="Google Shape;1104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9" name="Google Shape;1104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0" name="Google Shape;1104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1" name="Google Shape;1104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2" name="Google Shape;1104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3" name="Google Shape;1104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4" name="Google Shape;1104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5" name="Google Shape;1104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6" name="Google Shape;1104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7" name="Google Shape;1104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8" name="Google Shape;1105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9" name="Google Shape;1105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0" name="Google Shape;1105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1" name="Google Shape;1105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2" name="Google Shape;1105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3" name="Google Shape;1105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4" name="Google Shape;1105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5" name="Google Shape;1105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6" name="Google Shape;1105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7" name="Google Shape;1105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8" name="Google Shape;1106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9" name="Google Shape;1106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0" name="Google Shape;1106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1" name="Google Shape;1106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2" name="Google Shape;1106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3" name="Google Shape;1106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4" name="Google Shape;1106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5" name="Google Shape;1106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6" name="Google Shape;1106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7" name="Google Shape;1106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8" name="Google Shape;1107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9" name="Google Shape;1107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0" name="Google Shape;1107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1" name="Google Shape;1107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2" name="Google Shape;1107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3" name="Google Shape;1107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0" name="Google Shape;11076;p15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00" name="Google Shape;1107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1" name="Google Shape;1107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2" name="Google Shape;1107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3" name="Google Shape;1108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4" name="Google Shape;1108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5" name="Google Shape;1108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6" name="Google Shape;1108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7" name="Google Shape;1108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8" name="Google Shape;1108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9" name="Google Shape;1108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0" name="Google Shape;1108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1" name="Google Shape;1108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2" name="Google Shape;1108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3" name="Google Shape;1109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4" name="Google Shape;1109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5" name="Google Shape;1109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6" name="Google Shape;1109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7" name="Google Shape;1109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8" name="Google Shape;1109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9" name="Google Shape;1109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0" name="Google Shape;1109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1" name="Google Shape;1109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2" name="Google Shape;1109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3" name="Google Shape;1110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4" name="Google Shape;1110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5" name="Google Shape;1110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6" name="Google Shape;1110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7" name="Google Shape;1110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8" name="Google Shape;1110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9" name="Google Shape;1110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0" name="Google Shape;1110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1" name="Google Shape;1110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2" name="Google Shape;1110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3" name="Google Shape;1111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4" name="Google Shape;1111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5" name="Google Shape;1111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6" name="Google Shape;1111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7" name="Google Shape;1111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8" name="Google Shape;1111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9" name="Google Shape;1111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0" name="Google Shape;1111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1" name="Google Shape;1111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2" name="Google Shape;1111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3" name="Google Shape;1112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4" name="Google Shape;1112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5" name="Google Shape;1112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6" name="Google Shape;1112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7" name="Google Shape;1112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8" name="Google Shape;1112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9" name="Google Shape;1112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0" name="Google Shape;1112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1" name="Google Shape;1112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2" name="Google Shape;1112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3" name="Google Shape;1113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4" name="Google Shape;1113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5" name="Google Shape;1113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6" name="Google Shape;1113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7" name="Google Shape;1113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8" name="Google Shape;1113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9" name="Google Shape;1113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0" name="Google Shape;1113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1" name="Google Shape;1113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2" name="Google Shape;1113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3" name="Google Shape;1114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4" name="Google Shape;1114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5" name="Google Shape;1114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6" name="Google Shape;1114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7" name="Google Shape;1114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8" name="Google Shape;1114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9" name="Google Shape;1114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0" name="Google Shape;1114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1" name="Google Shape;1114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1" name="Google Shape;11149;p15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628" name="Google Shape;1115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9" name="Google Shape;1115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0" name="Google Shape;1115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1" name="Google Shape;1115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2" name="Google Shape;1115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3" name="Google Shape;1115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4" name="Google Shape;1115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5" name="Google Shape;1115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6" name="Google Shape;1115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7" name="Google Shape;1115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8" name="Google Shape;1116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9" name="Google Shape;1116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0" name="Google Shape;1116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1" name="Google Shape;1116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2" name="Google Shape;1116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3" name="Google Shape;1116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4" name="Google Shape;1116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5" name="Google Shape;1116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6" name="Google Shape;1116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7" name="Google Shape;1116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8" name="Google Shape;1117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9" name="Google Shape;1117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0" name="Google Shape;1117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1" name="Google Shape;1117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2" name="Google Shape;1117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3" name="Google Shape;1117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4" name="Google Shape;1117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5" name="Google Shape;1117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6" name="Google Shape;1117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7" name="Google Shape;1117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8" name="Google Shape;1118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9" name="Google Shape;1118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0" name="Google Shape;1118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1" name="Google Shape;1118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2" name="Google Shape;1118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3" name="Google Shape;1118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4" name="Google Shape;1118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5" name="Google Shape;1118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6" name="Google Shape;1118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7" name="Google Shape;1118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8" name="Google Shape;1119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9" name="Google Shape;1119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0" name="Google Shape;1119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1" name="Google Shape;1119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2" name="Google Shape;1119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3" name="Google Shape;1119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4" name="Google Shape;1119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5" name="Google Shape;1119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6" name="Google Shape;1119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7" name="Google Shape;1119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8" name="Google Shape;1120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9" name="Google Shape;1120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0" name="Google Shape;1120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1" name="Google Shape;1120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2" name="Google Shape;1120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3" name="Google Shape;1120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4" name="Google Shape;1120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5" name="Google Shape;1120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6" name="Google Shape;1120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7" name="Google Shape;1120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8" name="Google Shape;1121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9" name="Google Shape;1121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0" name="Google Shape;1121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1" name="Google Shape;1121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2" name="Google Shape;1121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3" name="Google Shape;1121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4" name="Google Shape;1121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5" name="Google Shape;1121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6" name="Google Shape;1121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7" name="Google Shape;1121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8" name="Google Shape;1122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9" name="Google Shape;1122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2" name="Google Shape;11222;p15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556" name="Google Shape;1122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7" name="Google Shape;1122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8" name="Google Shape;1122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9" name="Google Shape;1122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0" name="Google Shape;1122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1" name="Google Shape;1122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2" name="Google Shape;1122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3" name="Google Shape;1123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4" name="Google Shape;1123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5" name="Google Shape;1123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6" name="Google Shape;1123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7" name="Google Shape;1123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8" name="Google Shape;1123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9" name="Google Shape;1123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0" name="Google Shape;1123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1" name="Google Shape;1123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2" name="Google Shape;1123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3" name="Google Shape;1124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4" name="Google Shape;1124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5" name="Google Shape;1124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6" name="Google Shape;1124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7" name="Google Shape;1124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8" name="Google Shape;1124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9" name="Google Shape;1124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0" name="Google Shape;1124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1" name="Google Shape;1124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2" name="Google Shape;1124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3" name="Google Shape;1125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4" name="Google Shape;1125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5" name="Google Shape;1125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6" name="Google Shape;1125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7" name="Google Shape;1125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8" name="Google Shape;1125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9" name="Google Shape;1125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0" name="Google Shape;1125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1" name="Google Shape;1125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2" name="Google Shape;1125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3" name="Google Shape;1126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4" name="Google Shape;1126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5" name="Google Shape;1126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6" name="Google Shape;1126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7" name="Google Shape;1126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8" name="Google Shape;1126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9" name="Google Shape;1126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0" name="Google Shape;1126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1" name="Google Shape;1126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2" name="Google Shape;1126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3" name="Google Shape;1127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4" name="Google Shape;1127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5" name="Google Shape;1127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6" name="Google Shape;1127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7" name="Google Shape;1127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8" name="Google Shape;1127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9" name="Google Shape;1127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0" name="Google Shape;1127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1" name="Google Shape;1127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2" name="Google Shape;1127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3" name="Google Shape;1128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4" name="Google Shape;1128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5" name="Google Shape;1128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6" name="Google Shape;1128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7" name="Google Shape;1128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8" name="Google Shape;1128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9" name="Google Shape;1128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0" name="Google Shape;1128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1" name="Google Shape;1128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2" name="Google Shape;1128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3" name="Google Shape;1129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4" name="Google Shape;1129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5" name="Google Shape;1129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6" name="Google Shape;1129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7" name="Google Shape;1129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3" name="Google Shape;11295;p15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84" name="Google Shape;1129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5" name="Google Shape;1129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6" name="Google Shape;1129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7" name="Google Shape;1129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8" name="Google Shape;1130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9" name="Google Shape;1130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0" name="Google Shape;1130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1" name="Google Shape;1130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2" name="Google Shape;1130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3" name="Google Shape;1130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4" name="Google Shape;1130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5" name="Google Shape;1130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6" name="Google Shape;1130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7" name="Google Shape;1130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8" name="Google Shape;1131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9" name="Google Shape;1131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0" name="Google Shape;1131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1" name="Google Shape;1131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2" name="Google Shape;1131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3" name="Google Shape;1131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4" name="Google Shape;1131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5" name="Google Shape;1131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6" name="Google Shape;1131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7" name="Google Shape;1131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8" name="Google Shape;1132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9" name="Google Shape;1132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0" name="Google Shape;1132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1" name="Google Shape;1132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2" name="Google Shape;1132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3" name="Google Shape;1132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4" name="Google Shape;1132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5" name="Google Shape;1132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6" name="Google Shape;1132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7" name="Google Shape;1132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8" name="Google Shape;1133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9" name="Google Shape;1133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0" name="Google Shape;1133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1" name="Google Shape;1133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2" name="Google Shape;1133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3" name="Google Shape;1133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4" name="Google Shape;1133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5" name="Google Shape;1133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6" name="Google Shape;1133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7" name="Google Shape;1133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8" name="Google Shape;1134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9" name="Google Shape;1134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0" name="Google Shape;1134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1" name="Google Shape;1134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2" name="Google Shape;1134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3" name="Google Shape;1134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4" name="Google Shape;1134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5" name="Google Shape;1134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6" name="Google Shape;1134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7" name="Google Shape;1134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8" name="Google Shape;1135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9" name="Google Shape;1135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0" name="Google Shape;1135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1" name="Google Shape;1135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2" name="Google Shape;1135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3" name="Google Shape;1135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4" name="Google Shape;1135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5" name="Google Shape;1135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6" name="Google Shape;1135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7" name="Google Shape;1135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8" name="Google Shape;1136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9" name="Google Shape;1136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0" name="Google Shape;1136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1" name="Google Shape;1136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2" name="Google Shape;1136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3" name="Google Shape;1136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4" name="Google Shape;1136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5" name="Google Shape;1136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4" name="Google Shape;11368;p15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12" name="Google Shape;11369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3" name="Google Shape;11370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4" name="Google Shape;11371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5" name="Google Shape;11372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6" name="Google Shape;11373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7" name="Google Shape;11374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8" name="Google Shape;11375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9" name="Google Shape;11376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0" name="Google Shape;11377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1" name="Google Shape;11378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2" name="Google Shape;11379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3" name="Google Shape;11380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4" name="Google Shape;11381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5" name="Google Shape;11382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6" name="Google Shape;11383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7" name="Google Shape;11384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8" name="Google Shape;11385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9" name="Google Shape;11386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0" name="Google Shape;11387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1" name="Google Shape;11388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2" name="Google Shape;11389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3" name="Google Shape;11390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4" name="Google Shape;11391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5" name="Google Shape;11392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6" name="Google Shape;11393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7" name="Google Shape;11394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8" name="Google Shape;11395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9" name="Google Shape;11396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0" name="Google Shape;11397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1" name="Google Shape;11398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2" name="Google Shape;11399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3" name="Google Shape;11400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4" name="Google Shape;11401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5" name="Google Shape;11402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6" name="Google Shape;11403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7" name="Google Shape;11404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8" name="Google Shape;11405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9" name="Google Shape;11406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0" name="Google Shape;11407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1" name="Google Shape;11408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2" name="Google Shape;11409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3" name="Google Shape;11410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4" name="Google Shape;11411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5" name="Google Shape;11412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6" name="Google Shape;11413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7" name="Google Shape;11414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8" name="Google Shape;11415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9" name="Google Shape;11416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0" name="Google Shape;11417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1" name="Google Shape;11418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2" name="Google Shape;11419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3" name="Google Shape;11420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4" name="Google Shape;11421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5" name="Google Shape;11422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6" name="Google Shape;11423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7" name="Google Shape;11424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8" name="Google Shape;11425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9" name="Google Shape;11426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0" name="Google Shape;11427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1" name="Google Shape;11428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2" name="Google Shape;11429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3" name="Google Shape;11430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4" name="Google Shape;11431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5" name="Google Shape;11432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6" name="Google Shape;11433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7" name="Google Shape;11434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8" name="Google Shape;11435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9" name="Google Shape;11436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0" name="Google Shape;11437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1" name="Google Shape;11438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2" name="Google Shape;11439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3" name="Google Shape;11440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5" name="Google Shape;11441;p15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340" name="Google Shape;1144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1" name="Google Shape;1144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2" name="Google Shape;1144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3" name="Google Shape;1144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4" name="Google Shape;1144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5" name="Google Shape;1144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6" name="Google Shape;1144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7" name="Google Shape;1144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8" name="Google Shape;1145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9" name="Google Shape;1145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0" name="Google Shape;1145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1" name="Google Shape;1145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2" name="Google Shape;1145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3" name="Google Shape;1145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4" name="Google Shape;1145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5" name="Google Shape;1145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6" name="Google Shape;1145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7" name="Google Shape;1145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8" name="Google Shape;1146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9" name="Google Shape;1146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0" name="Google Shape;1146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1" name="Google Shape;1146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2" name="Google Shape;1146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3" name="Google Shape;1146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4" name="Google Shape;1146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5" name="Google Shape;1146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6" name="Google Shape;1146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7" name="Google Shape;1146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8" name="Google Shape;1147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9" name="Google Shape;1147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0" name="Google Shape;1147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1" name="Google Shape;1147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2" name="Google Shape;1147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3" name="Google Shape;1147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4" name="Google Shape;1147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5" name="Google Shape;1147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6" name="Google Shape;1147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7" name="Google Shape;1147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8" name="Google Shape;1148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9" name="Google Shape;1148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0" name="Google Shape;1148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1" name="Google Shape;1148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2" name="Google Shape;1148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3" name="Google Shape;1148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4" name="Google Shape;1148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5" name="Google Shape;1148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6" name="Google Shape;1148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7" name="Google Shape;1148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8" name="Google Shape;1149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9" name="Google Shape;1149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0" name="Google Shape;1149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1" name="Google Shape;1149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2" name="Google Shape;1149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3" name="Google Shape;1149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4" name="Google Shape;1149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5" name="Google Shape;1149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6" name="Google Shape;1149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7" name="Google Shape;1149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8" name="Google Shape;1150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9" name="Google Shape;1150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0" name="Google Shape;1150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1" name="Google Shape;1150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2" name="Google Shape;1150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3" name="Google Shape;1150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4" name="Google Shape;1150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5" name="Google Shape;1150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6" name="Google Shape;1150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7" name="Google Shape;1150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8" name="Google Shape;1151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9" name="Google Shape;1151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0" name="Google Shape;1151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1" name="Google Shape;1151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6" name="Google Shape;11514;p15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268" name="Google Shape;1151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9" name="Google Shape;1151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0" name="Google Shape;1151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1" name="Google Shape;1151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2" name="Google Shape;1151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3" name="Google Shape;1152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4" name="Google Shape;1152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5" name="Google Shape;1152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6" name="Google Shape;1152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7" name="Google Shape;1152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8" name="Google Shape;1152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9" name="Google Shape;1152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0" name="Google Shape;1152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1" name="Google Shape;1152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2" name="Google Shape;1152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3" name="Google Shape;1153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4" name="Google Shape;1153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5" name="Google Shape;1153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6" name="Google Shape;1153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7" name="Google Shape;1153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8" name="Google Shape;1153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9" name="Google Shape;1153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0" name="Google Shape;1153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1" name="Google Shape;1153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2" name="Google Shape;1153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3" name="Google Shape;1154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4" name="Google Shape;1154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5" name="Google Shape;1154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6" name="Google Shape;1154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7" name="Google Shape;1154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8" name="Google Shape;1154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9" name="Google Shape;1154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0" name="Google Shape;1154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1" name="Google Shape;1154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2" name="Google Shape;1154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3" name="Google Shape;1155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4" name="Google Shape;1155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5" name="Google Shape;1155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6" name="Google Shape;1155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7" name="Google Shape;1155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8" name="Google Shape;1155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9" name="Google Shape;1155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0" name="Google Shape;1155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1" name="Google Shape;1155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2" name="Google Shape;1155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3" name="Google Shape;1156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4" name="Google Shape;1156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5" name="Google Shape;1156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6" name="Google Shape;1156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7" name="Google Shape;1156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8" name="Google Shape;1156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9" name="Google Shape;1156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0" name="Google Shape;1156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1" name="Google Shape;1156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2" name="Google Shape;1156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3" name="Google Shape;1157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4" name="Google Shape;1157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5" name="Google Shape;1157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6" name="Google Shape;1157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7" name="Google Shape;1157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8" name="Google Shape;1157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9" name="Google Shape;1157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0" name="Google Shape;1157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1" name="Google Shape;1157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2" name="Google Shape;1157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3" name="Google Shape;1158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4" name="Google Shape;1158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5" name="Google Shape;1158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6" name="Google Shape;1158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7" name="Google Shape;1158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8" name="Google Shape;1158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9" name="Google Shape;1158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7" name="Google Shape;11587;p15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96" name="Google Shape;1158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7" name="Google Shape;1158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8" name="Google Shape;1159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9" name="Google Shape;1159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0" name="Google Shape;1159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1" name="Google Shape;1159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2" name="Google Shape;1159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3" name="Google Shape;1159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4" name="Google Shape;1159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5" name="Google Shape;1159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6" name="Google Shape;1159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7" name="Google Shape;1159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8" name="Google Shape;1160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9" name="Google Shape;1160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0" name="Google Shape;1160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1" name="Google Shape;1160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2" name="Google Shape;1160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3" name="Google Shape;1160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4" name="Google Shape;1160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5" name="Google Shape;1160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6" name="Google Shape;1160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7" name="Google Shape;1160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8" name="Google Shape;1161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9" name="Google Shape;1161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0" name="Google Shape;1161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1" name="Google Shape;1161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2" name="Google Shape;1161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3" name="Google Shape;1161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4" name="Google Shape;1161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5" name="Google Shape;1161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6" name="Google Shape;1161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7" name="Google Shape;1161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8" name="Google Shape;1162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9" name="Google Shape;1162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0" name="Google Shape;1162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1" name="Google Shape;1162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2" name="Google Shape;1162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3" name="Google Shape;1162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4" name="Google Shape;1162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5" name="Google Shape;1162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6" name="Google Shape;1162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7" name="Google Shape;1162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8" name="Google Shape;1163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9" name="Google Shape;1163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0" name="Google Shape;1163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1" name="Google Shape;1163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2" name="Google Shape;1163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3" name="Google Shape;1163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4" name="Google Shape;1163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5" name="Google Shape;1163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6" name="Google Shape;1163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7" name="Google Shape;1163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8" name="Google Shape;1164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9" name="Google Shape;1164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0" name="Google Shape;1164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1" name="Google Shape;1164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2" name="Google Shape;1164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3" name="Google Shape;1164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4" name="Google Shape;1164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5" name="Google Shape;1164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6" name="Google Shape;1164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7" name="Google Shape;1164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8" name="Google Shape;1165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9" name="Google Shape;1165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0" name="Google Shape;1165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1" name="Google Shape;1165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2" name="Google Shape;1165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3" name="Google Shape;1165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4" name="Google Shape;1165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5" name="Google Shape;1165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6" name="Google Shape;1165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7" name="Google Shape;1165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8" name="Google Shape;11660;p15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24" name="Google Shape;1166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5" name="Google Shape;1166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6" name="Google Shape;1166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7" name="Google Shape;1166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8" name="Google Shape;1166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9" name="Google Shape;1166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0" name="Google Shape;1166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1" name="Google Shape;1166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2" name="Google Shape;1166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3" name="Google Shape;1167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4" name="Google Shape;1167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5" name="Google Shape;1167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6" name="Google Shape;1167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7" name="Google Shape;1167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8" name="Google Shape;1167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9" name="Google Shape;1167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0" name="Google Shape;1167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1" name="Google Shape;1167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2" name="Google Shape;1167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3" name="Google Shape;1168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4" name="Google Shape;1168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5" name="Google Shape;1168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6" name="Google Shape;1168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7" name="Google Shape;1168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8" name="Google Shape;1168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9" name="Google Shape;1168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0" name="Google Shape;1168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1" name="Google Shape;1168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2" name="Google Shape;1168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3" name="Google Shape;1169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4" name="Google Shape;1169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5" name="Google Shape;1169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6" name="Google Shape;1169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7" name="Google Shape;1169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8" name="Google Shape;1169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9" name="Google Shape;1169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0" name="Google Shape;1169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1" name="Google Shape;1169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2" name="Google Shape;1169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3" name="Google Shape;1170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4" name="Google Shape;1170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5" name="Google Shape;1170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6" name="Google Shape;1170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7" name="Google Shape;1170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8" name="Google Shape;1170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9" name="Google Shape;1170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0" name="Google Shape;1170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1" name="Google Shape;1170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2" name="Google Shape;1170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3" name="Google Shape;1171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4" name="Google Shape;1171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5" name="Google Shape;1171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6" name="Google Shape;1171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7" name="Google Shape;1171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8" name="Google Shape;1171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9" name="Google Shape;1171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0" name="Google Shape;1171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1" name="Google Shape;1171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2" name="Google Shape;1171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3" name="Google Shape;1172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4" name="Google Shape;1172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5" name="Google Shape;1172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6" name="Google Shape;1172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7" name="Google Shape;1172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8" name="Google Shape;1172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9" name="Google Shape;1172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0" name="Google Shape;1172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1" name="Google Shape;1172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2" name="Google Shape;1172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3" name="Google Shape;1173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4" name="Google Shape;1173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5" name="Google Shape;1173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9" name="Google Shape;11733;p15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052" name="Google Shape;1173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3" name="Google Shape;1173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4" name="Google Shape;1173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5" name="Google Shape;1173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6" name="Google Shape;1173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7" name="Google Shape;1173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8" name="Google Shape;1174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9" name="Google Shape;1174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0" name="Google Shape;1174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1" name="Google Shape;1174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2" name="Google Shape;1174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3" name="Google Shape;1174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4" name="Google Shape;1174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5" name="Google Shape;1174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6" name="Google Shape;1174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7" name="Google Shape;1174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8" name="Google Shape;1175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9" name="Google Shape;1175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0" name="Google Shape;1175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1" name="Google Shape;1175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2" name="Google Shape;1175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3" name="Google Shape;1175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4" name="Google Shape;1175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5" name="Google Shape;1175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6" name="Google Shape;1175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7" name="Google Shape;1175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8" name="Google Shape;1176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9" name="Google Shape;1176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0" name="Google Shape;1176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1" name="Google Shape;1176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2" name="Google Shape;1176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3" name="Google Shape;1176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4" name="Google Shape;1176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5" name="Google Shape;1176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6" name="Google Shape;1176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7" name="Google Shape;1176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8" name="Google Shape;1177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9" name="Google Shape;1177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0" name="Google Shape;1177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1" name="Google Shape;1177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2" name="Google Shape;1177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3" name="Google Shape;1177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4" name="Google Shape;1177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5" name="Google Shape;1177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6" name="Google Shape;1177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7" name="Google Shape;1177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8" name="Google Shape;1178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9" name="Google Shape;1178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0" name="Google Shape;1178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1" name="Google Shape;1178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2" name="Google Shape;1178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3" name="Google Shape;1178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4" name="Google Shape;1178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5" name="Google Shape;1178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6" name="Google Shape;1178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7" name="Google Shape;1178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8" name="Google Shape;1179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9" name="Google Shape;1179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0" name="Google Shape;1179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1" name="Google Shape;1179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2" name="Google Shape;1179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3" name="Google Shape;1179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4" name="Google Shape;1179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5" name="Google Shape;1179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6" name="Google Shape;1179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7" name="Google Shape;1179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8" name="Google Shape;1180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9" name="Google Shape;1180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0" name="Google Shape;1180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1" name="Google Shape;1180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2" name="Google Shape;1180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3" name="Google Shape;1180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0" name="Google Shape;11806;p15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80" name="Google Shape;1180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1" name="Google Shape;1180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2" name="Google Shape;1180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3" name="Google Shape;1181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4" name="Google Shape;1181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5" name="Google Shape;1181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6" name="Google Shape;1181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7" name="Google Shape;1181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8" name="Google Shape;1181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9" name="Google Shape;1181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0" name="Google Shape;1181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1" name="Google Shape;1181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2" name="Google Shape;1181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3" name="Google Shape;1182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4" name="Google Shape;1182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5" name="Google Shape;1182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6" name="Google Shape;1182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7" name="Google Shape;1182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8" name="Google Shape;1182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9" name="Google Shape;1182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0" name="Google Shape;1182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1" name="Google Shape;1182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2" name="Google Shape;1182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3" name="Google Shape;1183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4" name="Google Shape;1183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5" name="Google Shape;1183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6" name="Google Shape;1183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7" name="Google Shape;1183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8" name="Google Shape;1183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9" name="Google Shape;1183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0" name="Google Shape;1183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1" name="Google Shape;1183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2" name="Google Shape;1183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3" name="Google Shape;1184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4" name="Google Shape;1184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5" name="Google Shape;1184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6" name="Google Shape;1184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7" name="Google Shape;1184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8" name="Google Shape;1184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9" name="Google Shape;1184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0" name="Google Shape;1184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1" name="Google Shape;1184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2" name="Google Shape;1184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3" name="Google Shape;1185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4" name="Google Shape;1185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5" name="Google Shape;1185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6" name="Google Shape;1185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7" name="Google Shape;1185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8" name="Google Shape;1185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9" name="Google Shape;1185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0" name="Google Shape;1185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1" name="Google Shape;1185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2" name="Google Shape;1185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3" name="Google Shape;1186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4" name="Google Shape;1186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5" name="Google Shape;1186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6" name="Google Shape;1186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7" name="Google Shape;1186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8" name="Google Shape;1186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9" name="Google Shape;1186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0" name="Google Shape;1186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1" name="Google Shape;1186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2" name="Google Shape;1186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3" name="Google Shape;1187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4" name="Google Shape;1187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5" name="Google Shape;1187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6" name="Google Shape;1187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7" name="Google Shape;1187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8" name="Google Shape;1187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9" name="Google Shape;1187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0" name="Google Shape;1187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1" name="Google Shape;1187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1" name="Google Shape;11879;p15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08" name="Google Shape;1188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9" name="Google Shape;1188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0" name="Google Shape;1188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1" name="Google Shape;1188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2" name="Google Shape;1188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3" name="Google Shape;1188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4" name="Google Shape;1188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5" name="Google Shape;1188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6" name="Google Shape;1188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7" name="Google Shape;1188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8" name="Google Shape;1189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9" name="Google Shape;1189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0" name="Google Shape;1189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1" name="Google Shape;1189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2" name="Google Shape;1189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3" name="Google Shape;1189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4" name="Google Shape;1189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5" name="Google Shape;1189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6" name="Google Shape;1189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7" name="Google Shape;1189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8" name="Google Shape;1190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9" name="Google Shape;1190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0" name="Google Shape;1190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1" name="Google Shape;1190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2" name="Google Shape;1190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3" name="Google Shape;1190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4" name="Google Shape;1190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5" name="Google Shape;1190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6" name="Google Shape;1190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7" name="Google Shape;1190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8" name="Google Shape;1191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9" name="Google Shape;1191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0" name="Google Shape;1191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1" name="Google Shape;1191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2" name="Google Shape;1191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3" name="Google Shape;1191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4" name="Google Shape;1191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5" name="Google Shape;1191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6" name="Google Shape;1191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7" name="Google Shape;1191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8" name="Google Shape;1192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9" name="Google Shape;1192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0" name="Google Shape;1192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1" name="Google Shape;1192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2" name="Google Shape;1192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3" name="Google Shape;1192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4" name="Google Shape;1192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5" name="Google Shape;1192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6" name="Google Shape;1192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7" name="Google Shape;1192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8" name="Google Shape;1193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9" name="Google Shape;1193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0" name="Google Shape;1193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1" name="Google Shape;1193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2" name="Google Shape;1193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3" name="Google Shape;1193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4" name="Google Shape;1193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5" name="Google Shape;1193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6" name="Google Shape;1193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7" name="Google Shape;1193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8" name="Google Shape;1194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9" name="Google Shape;1194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0" name="Google Shape;1194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1" name="Google Shape;1194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2" name="Google Shape;1194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3" name="Google Shape;1194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4" name="Google Shape;1194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5" name="Google Shape;1194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6" name="Google Shape;1194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7" name="Google Shape;1194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8" name="Google Shape;1195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9" name="Google Shape;1195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2" name="Google Shape;11952;p15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836" name="Google Shape;1195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7" name="Google Shape;1195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8" name="Google Shape;1195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9" name="Google Shape;1195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0" name="Google Shape;1195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1" name="Google Shape;1195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2" name="Google Shape;1195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3" name="Google Shape;1196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4" name="Google Shape;1196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5" name="Google Shape;1196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6" name="Google Shape;1196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7" name="Google Shape;1196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8" name="Google Shape;1196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9" name="Google Shape;1196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0" name="Google Shape;1196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1" name="Google Shape;1196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2" name="Google Shape;1196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3" name="Google Shape;1197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4" name="Google Shape;1197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5" name="Google Shape;1197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6" name="Google Shape;1197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7" name="Google Shape;1197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8" name="Google Shape;1197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9" name="Google Shape;1197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0" name="Google Shape;1197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1" name="Google Shape;1197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2" name="Google Shape;1197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3" name="Google Shape;1198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4" name="Google Shape;1198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5" name="Google Shape;1198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6" name="Google Shape;1198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7" name="Google Shape;1198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8" name="Google Shape;1198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9" name="Google Shape;1198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0" name="Google Shape;1198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1" name="Google Shape;1198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2" name="Google Shape;1198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3" name="Google Shape;1199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4" name="Google Shape;1199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5" name="Google Shape;1199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6" name="Google Shape;1199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7" name="Google Shape;1199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8" name="Google Shape;1199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9" name="Google Shape;1199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0" name="Google Shape;1199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1" name="Google Shape;1199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2" name="Google Shape;1199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3" name="Google Shape;1200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4" name="Google Shape;1200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5" name="Google Shape;1200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6" name="Google Shape;1200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7" name="Google Shape;1200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8" name="Google Shape;1200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9" name="Google Shape;1200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0" name="Google Shape;1200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1" name="Google Shape;1200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2" name="Google Shape;1200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3" name="Google Shape;1201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4" name="Google Shape;1201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5" name="Google Shape;1201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6" name="Google Shape;1201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7" name="Google Shape;1201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8" name="Google Shape;1201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9" name="Google Shape;1201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0" name="Google Shape;1201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1" name="Google Shape;1201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2" name="Google Shape;1201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3" name="Google Shape;1202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4" name="Google Shape;1202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5" name="Google Shape;1202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6" name="Google Shape;1202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7" name="Google Shape;1202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3" name="Google Shape;12025;p15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764" name="Google Shape;1202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5" name="Google Shape;1202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6" name="Google Shape;1202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7" name="Google Shape;1202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8" name="Google Shape;1203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9" name="Google Shape;1203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0" name="Google Shape;1203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1" name="Google Shape;1203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2" name="Google Shape;1203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3" name="Google Shape;1203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4" name="Google Shape;1203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5" name="Google Shape;1203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6" name="Google Shape;1203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7" name="Google Shape;1203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8" name="Google Shape;1204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9" name="Google Shape;1204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0" name="Google Shape;1204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1" name="Google Shape;1204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2" name="Google Shape;1204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3" name="Google Shape;1204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4" name="Google Shape;1204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5" name="Google Shape;1204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6" name="Google Shape;1204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7" name="Google Shape;1204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8" name="Google Shape;1205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9" name="Google Shape;1205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0" name="Google Shape;1205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1" name="Google Shape;1205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2" name="Google Shape;1205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3" name="Google Shape;1205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4" name="Google Shape;1205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5" name="Google Shape;1205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6" name="Google Shape;1205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7" name="Google Shape;1205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8" name="Google Shape;1206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9" name="Google Shape;1206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0" name="Google Shape;1206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1" name="Google Shape;1206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2" name="Google Shape;1206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3" name="Google Shape;1206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4" name="Google Shape;1206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5" name="Google Shape;1206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6" name="Google Shape;1206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7" name="Google Shape;1206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8" name="Google Shape;1207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9" name="Google Shape;1207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0" name="Google Shape;1207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1" name="Google Shape;1207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2" name="Google Shape;1207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3" name="Google Shape;1207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4" name="Google Shape;1207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5" name="Google Shape;1207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6" name="Google Shape;1207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7" name="Google Shape;1207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8" name="Google Shape;1208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9" name="Google Shape;1208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0" name="Google Shape;1208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1" name="Google Shape;1208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2" name="Google Shape;1208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3" name="Google Shape;1208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4" name="Google Shape;1208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5" name="Google Shape;1208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6" name="Google Shape;1208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7" name="Google Shape;1208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8" name="Google Shape;1209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9" name="Google Shape;1209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0" name="Google Shape;1209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1" name="Google Shape;1209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2" name="Google Shape;1209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3" name="Google Shape;1209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4" name="Google Shape;1209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5" name="Google Shape;1209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4" name="Google Shape;12098;p15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92" name="Google Shape;12099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3" name="Google Shape;12100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4" name="Google Shape;12101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5" name="Google Shape;12102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6" name="Google Shape;12103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7" name="Google Shape;12104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8" name="Google Shape;12105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9" name="Google Shape;12106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0" name="Google Shape;12107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1" name="Google Shape;12108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2" name="Google Shape;12109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3" name="Google Shape;12110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4" name="Google Shape;12111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5" name="Google Shape;12112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6" name="Google Shape;12113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7" name="Google Shape;12114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8" name="Google Shape;12115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9" name="Google Shape;12116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0" name="Google Shape;12117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1" name="Google Shape;12118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2" name="Google Shape;12119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3" name="Google Shape;12120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4" name="Google Shape;12121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5" name="Google Shape;12122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6" name="Google Shape;12123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7" name="Google Shape;12124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8" name="Google Shape;12125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9" name="Google Shape;12126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0" name="Google Shape;12127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1" name="Google Shape;12128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2" name="Google Shape;12129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3" name="Google Shape;12130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4" name="Google Shape;12131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5" name="Google Shape;12132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6" name="Google Shape;12133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7" name="Google Shape;12134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8" name="Google Shape;12135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9" name="Google Shape;12136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0" name="Google Shape;12137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1" name="Google Shape;12138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2" name="Google Shape;12139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3" name="Google Shape;12140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4" name="Google Shape;12141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5" name="Google Shape;12142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6" name="Google Shape;12143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7" name="Google Shape;12144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8" name="Google Shape;12145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9" name="Google Shape;12146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0" name="Google Shape;12147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1" name="Google Shape;12148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2" name="Google Shape;12149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3" name="Google Shape;12150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4" name="Google Shape;12151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5" name="Google Shape;12152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6" name="Google Shape;12153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7" name="Google Shape;12154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8" name="Google Shape;12155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9" name="Google Shape;12156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0" name="Google Shape;12157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1" name="Google Shape;12158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2" name="Google Shape;12159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3" name="Google Shape;12160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4" name="Google Shape;12161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5" name="Google Shape;12162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6" name="Google Shape;12163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7" name="Google Shape;12164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8" name="Google Shape;12165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9" name="Google Shape;12166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0" name="Google Shape;12167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1" name="Google Shape;12168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2" name="Google Shape;12169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3" name="Google Shape;12170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5" name="Google Shape;12171;p15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20" name="Google Shape;1217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1" name="Google Shape;1217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2" name="Google Shape;1217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3" name="Google Shape;1217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4" name="Google Shape;1217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5" name="Google Shape;1217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6" name="Google Shape;1217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7" name="Google Shape;1217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8" name="Google Shape;1218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9" name="Google Shape;1218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0" name="Google Shape;1218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1" name="Google Shape;1218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2" name="Google Shape;1218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3" name="Google Shape;1218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4" name="Google Shape;1218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5" name="Google Shape;1218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6" name="Google Shape;1218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7" name="Google Shape;1218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8" name="Google Shape;1219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9" name="Google Shape;1219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0" name="Google Shape;1219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1" name="Google Shape;1219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2" name="Google Shape;1219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3" name="Google Shape;1219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4" name="Google Shape;1219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5" name="Google Shape;1219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6" name="Google Shape;1219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7" name="Google Shape;1219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8" name="Google Shape;1220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9" name="Google Shape;1220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0" name="Google Shape;1220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1" name="Google Shape;1220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2" name="Google Shape;1220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3" name="Google Shape;1220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4" name="Google Shape;1220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5" name="Google Shape;1220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6" name="Google Shape;1220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7" name="Google Shape;1220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8" name="Google Shape;1221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9" name="Google Shape;1221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0" name="Google Shape;1221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1" name="Google Shape;1221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2" name="Google Shape;1221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3" name="Google Shape;1221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4" name="Google Shape;1221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5" name="Google Shape;1221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6" name="Google Shape;1221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7" name="Google Shape;1221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8" name="Google Shape;1222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9" name="Google Shape;1222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0" name="Google Shape;1222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1" name="Google Shape;1222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2" name="Google Shape;1222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3" name="Google Shape;1222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4" name="Google Shape;1222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5" name="Google Shape;1222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6" name="Google Shape;1222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7" name="Google Shape;1222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8" name="Google Shape;1223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9" name="Google Shape;1223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0" name="Google Shape;1223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1" name="Google Shape;1223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2" name="Google Shape;1223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3" name="Google Shape;1223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4" name="Google Shape;1223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5" name="Google Shape;1223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6" name="Google Shape;1223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7" name="Google Shape;1223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8" name="Google Shape;1224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9" name="Google Shape;1224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0" name="Google Shape;1224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1" name="Google Shape;1224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6" name="Google Shape;12244;p15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548" name="Google Shape;1224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9" name="Google Shape;1224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0" name="Google Shape;1224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1" name="Google Shape;1224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2" name="Google Shape;1224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3" name="Google Shape;1225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4" name="Google Shape;1225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5" name="Google Shape;1225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6" name="Google Shape;1225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7" name="Google Shape;1225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8" name="Google Shape;1225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9" name="Google Shape;1225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0" name="Google Shape;1225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1" name="Google Shape;1225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2" name="Google Shape;1225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3" name="Google Shape;1226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4" name="Google Shape;1226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5" name="Google Shape;1226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6" name="Google Shape;1226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7" name="Google Shape;1226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8" name="Google Shape;1226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9" name="Google Shape;1226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0" name="Google Shape;1226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1" name="Google Shape;1226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2" name="Google Shape;1226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3" name="Google Shape;1227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4" name="Google Shape;1227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5" name="Google Shape;1227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6" name="Google Shape;1227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7" name="Google Shape;1227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8" name="Google Shape;1227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9" name="Google Shape;1227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0" name="Google Shape;1227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1" name="Google Shape;1227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2" name="Google Shape;1227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3" name="Google Shape;1228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4" name="Google Shape;1228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5" name="Google Shape;1228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6" name="Google Shape;1228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7" name="Google Shape;1228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8" name="Google Shape;1228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9" name="Google Shape;1228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0" name="Google Shape;1228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1" name="Google Shape;1228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2" name="Google Shape;1228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3" name="Google Shape;1229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4" name="Google Shape;1229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5" name="Google Shape;1229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6" name="Google Shape;1229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7" name="Google Shape;1229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8" name="Google Shape;1229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9" name="Google Shape;1229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0" name="Google Shape;1229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1" name="Google Shape;1229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2" name="Google Shape;1229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3" name="Google Shape;1230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4" name="Google Shape;1230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5" name="Google Shape;1230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6" name="Google Shape;1230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7" name="Google Shape;1230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8" name="Google Shape;1230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9" name="Google Shape;1230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0" name="Google Shape;1230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1" name="Google Shape;1230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2" name="Google Shape;1230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3" name="Google Shape;1231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4" name="Google Shape;1231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5" name="Google Shape;1231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6" name="Google Shape;1231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7" name="Google Shape;1231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8" name="Google Shape;1231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9" name="Google Shape;1231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7" name="Google Shape;12317;p15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76" name="Google Shape;1231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7" name="Google Shape;1231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8" name="Google Shape;1232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9" name="Google Shape;1232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0" name="Google Shape;1232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1" name="Google Shape;1232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2" name="Google Shape;1232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3" name="Google Shape;1232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4" name="Google Shape;1232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5" name="Google Shape;1232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6" name="Google Shape;1232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7" name="Google Shape;1232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8" name="Google Shape;1233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9" name="Google Shape;1233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0" name="Google Shape;1233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1" name="Google Shape;1233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2" name="Google Shape;1233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3" name="Google Shape;1233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4" name="Google Shape;1233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5" name="Google Shape;1233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6" name="Google Shape;1233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7" name="Google Shape;1233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8" name="Google Shape;1234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9" name="Google Shape;1234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0" name="Google Shape;1234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1" name="Google Shape;1234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2" name="Google Shape;1234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3" name="Google Shape;1234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4" name="Google Shape;1234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5" name="Google Shape;1234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6" name="Google Shape;1234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7" name="Google Shape;1234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8" name="Google Shape;1235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9" name="Google Shape;1235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0" name="Google Shape;1235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1" name="Google Shape;1235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2" name="Google Shape;1235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3" name="Google Shape;1235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4" name="Google Shape;1235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5" name="Google Shape;1235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6" name="Google Shape;1235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7" name="Google Shape;1235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8" name="Google Shape;1236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9" name="Google Shape;1236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0" name="Google Shape;1236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1" name="Google Shape;1236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2" name="Google Shape;1236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3" name="Google Shape;1236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4" name="Google Shape;1236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5" name="Google Shape;1236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6" name="Google Shape;1236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7" name="Google Shape;1236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8" name="Google Shape;1237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9" name="Google Shape;1237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0" name="Google Shape;1237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1" name="Google Shape;1237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2" name="Google Shape;1237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3" name="Google Shape;1237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4" name="Google Shape;1237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5" name="Google Shape;1237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6" name="Google Shape;1237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7" name="Google Shape;1237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8" name="Google Shape;1238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9" name="Google Shape;1238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0" name="Google Shape;1238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1" name="Google Shape;1238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2" name="Google Shape;1238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3" name="Google Shape;1238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4" name="Google Shape;1238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5" name="Google Shape;1238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6" name="Google Shape;1238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7" name="Google Shape;1238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8" name="Google Shape;12390;p15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04" name="Google Shape;1239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5" name="Google Shape;1239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6" name="Google Shape;1239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7" name="Google Shape;1239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8" name="Google Shape;1239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9" name="Google Shape;1239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0" name="Google Shape;1239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1" name="Google Shape;1239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2" name="Google Shape;1239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3" name="Google Shape;1240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4" name="Google Shape;1240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5" name="Google Shape;1240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6" name="Google Shape;1240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7" name="Google Shape;1240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8" name="Google Shape;1240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9" name="Google Shape;1240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0" name="Google Shape;1240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1" name="Google Shape;1240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2" name="Google Shape;1240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3" name="Google Shape;1241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4" name="Google Shape;1241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5" name="Google Shape;1241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6" name="Google Shape;1241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7" name="Google Shape;1241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8" name="Google Shape;1241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9" name="Google Shape;1241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0" name="Google Shape;1241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1" name="Google Shape;1241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2" name="Google Shape;1241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3" name="Google Shape;1242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4" name="Google Shape;1242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5" name="Google Shape;1242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6" name="Google Shape;1242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7" name="Google Shape;1242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8" name="Google Shape;1242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9" name="Google Shape;1242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0" name="Google Shape;1242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1" name="Google Shape;1242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2" name="Google Shape;1242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3" name="Google Shape;1243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4" name="Google Shape;1243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5" name="Google Shape;1243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6" name="Google Shape;1243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7" name="Google Shape;1243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8" name="Google Shape;1243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9" name="Google Shape;1243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0" name="Google Shape;1243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1" name="Google Shape;1243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2" name="Google Shape;1243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3" name="Google Shape;1244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4" name="Google Shape;1244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5" name="Google Shape;1244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6" name="Google Shape;1244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7" name="Google Shape;1244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8" name="Google Shape;1244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9" name="Google Shape;1244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0" name="Google Shape;1244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1" name="Google Shape;1244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2" name="Google Shape;1244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3" name="Google Shape;1245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4" name="Google Shape;1245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5" name="Google Shape;1245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6" name="Google Shape;1245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7" name="Google Shape;1245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8" name="Google Shape;1245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9" name="Google Shape;1245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0" name="Google Shape;1245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1" name="Google Shape;1245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2" name="Google Shape;1245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3" name="Google Shape;1246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4" name="Google Shape;1246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5" name="Google Shape;1246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9" name="Google Shape;12463;p15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332" name="Google Shape;1246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3" name="Google Shape;1246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4" name="Google Shape;1246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5" name="Google Shape;1246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6" name="Google Shape;1246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7" name="Google Shape;1246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8" name="Google Shape;1247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9" name="Google Shape;1247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0" name="Google Shape;1247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1" name="Google Shape;1247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2" name="Google Shape;1247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3" name="Google Shape;1247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4" name="Google Shape;1247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5" name="Google Shape;1247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6" name="Google Shape;1247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7" name="Google Shape;1247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8" name="Google Shape;1248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9" name="Google Shape;1248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0" name="Google Shape;1248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1" name="Google Shape;1248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2" name="Google Shape;1248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3" name="Google Shape;1248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4" name="Google Shape;1248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5" name="Google Shape;1248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6" name="Google Shape;1248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7" name="Google Shape;1248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8" name="Google Shape;1249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9" name="Google Shape;1249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0" name="Google Shape;1249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1" name="Google Shape;1249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2" name="Google Shape;1249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3" name="Google Shape;1249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4" name="Google Shape;1249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5" name="Google Shape;1249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6" name="Google Shape;1249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7" name="Google Shape;1249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8" name="Google Shape;1250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9" name="Google Shape;1250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0" name="Google Shape;1250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1" name="Google Shape;1250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2" name="Google Shape;1250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3" name="Google Shape;1250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4" name="Google Shape;1250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5" name="Google Shape;1250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6" name="Google Shape;1250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7" name="Google Shape;1250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8" name="Google Shape;1251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9" name="Google Shape;1251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0" name="Google Shape;1251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1" name="Google Shape;1251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2" name="Google Shape;1251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3" name="Google Shape;1251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4" name="Google Shape;1251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5" name="Google Shape;1251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6" name="Google Shape;1251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7" name="Google Shape;1251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8" name="Google Shape;1252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9" name="Google Shape;1252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0" name="Google Shape;1252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1" name="Google Shape;1252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2" name="Google Shape;1252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3" name="Google Shape;1252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4" name="Google Shape;1252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5" name="Google Shape;1252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6" name="Google Shape;1252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7" name="Google Shape;1252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8" name="Google Shape;1253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9" name="Google Shape;1253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0" name="Google Shape;1253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1" name="Google Shape;1253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2" name="Google Shape;1253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3" name="Google Shape;1253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0" name="Google Shape;12536;p15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0" name="Google Shape;1253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" name="Google Shape;1253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" name="Google Shape;1253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" name="Google Shape;1254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" name="Google Shape;1254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" name="Google Shape;1254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" name="Google Shape;1254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" name="Google Shape;1254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" name="Google Shape;1254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" name="Google Shape;1254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" name="Google Shape;1254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" name="Google Shape;1254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" name="Google Shape;1254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" name="Google Shape;1255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" name="Google Shape;1255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" name="Google Shape;1255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" name="Google Shape;1255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" name="Google Shape;1255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" name="Google Shape;1255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" name="Google Shape;1255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" name="Google Shape;1255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" name="Google Shape;1255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" name="Google Shape;1255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" name="Google Shape;1256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" name="Google Shape;1256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5" name="Google Shape;1256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6" name="Google Shape;1256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7" name="Google Shape;1256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8" name="Google Shape;1256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9" name="Google Shape;1256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0" name="Google Shape;1256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1" name="Google Shape;1256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2" name="Google Shape;1256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3" name="Google Shape;1257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4" name="Google Shape;1257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5" name="Google Shape;1257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6" name="Google Shape;1257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7" name="Google Shape;1257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8" name="Google Shape;1257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9" name="Google Shape;1257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0" name="Google Shape;1257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1" name="Google Shape;1257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2" name="Google Shape;1257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3" name="Google Shape;1258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4" name="Google Shape;1258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5" name="Google Shape;1258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6" name="Google Shape;1258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7" name="Google Shape;1258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8" name="Google Shape;1258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9" name="Google Shape;1258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0" name="Google Shape;1258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1" name="Google Shape;1258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2" name="Google Shape;1258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3" name="Google Shape;1259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4" name="Google Shape;1259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5" name="Google Shape;1259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6" name="Google Shape;1259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7" name="Google Shape;1259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8" name="Google Shape;1259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9" name="Google Shape;1259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0" name="Google Shape;1259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1" name="Google Shape;1259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2" name="Google Shape;1259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3" name="Google Shape;1260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4" name="Google Shape;1260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5" name="Google Shape;1260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6" name="Google Shape;1260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7" name="Google Shape;1260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8" name="Google Shape;1260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9" name="Google Shape;1260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0" name="Google Shape;1260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1" name="Google Shape;1260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1" name="Google Shape;12609;p15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8" name="Google Shape;1261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" name="Google Shape;1261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" name="Google Shape;1261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" name="Google Shape;1261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" name="Google Shape;1261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" name="Google Shape;1261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" name="Google Shape;1261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" name="Google Shape;1261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" name="Google Shape;1261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" name="Google Shape;1261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" name="Google Shape;1262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" name="Google Shape;1262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" name="Google Shape;1262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" name="Google Shape;1262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" name="Google Shape;1262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" name="Google Shape;1262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" name="Google Shape;1262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" name="Google Shape;1262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" name="Google Shape;1262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" name="Google Shape;1262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" name="Google Shape;1263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" name="Google Shape;1263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" name="Google Shape;1263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" name="Google Shape;1263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" name="Google Shape;1263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" name="Google Shape;1263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" name="Google Shape;1263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" name="Google Shape;1263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" name="Google Shape;1263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" name="Google Shape;1263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" name="Google Shape;1264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" name="Google Shape;1264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" name="Google Shape;1264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" name="Google Shape;1264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" name="Google Shape;1264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" name="Google Shape;1264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" name="Google Shape;1264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" name="Google Shape;1264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" name="Google Shape;1264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" name="Google Shape;1264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" name="Google Shape;1265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" name="Google Shape;1265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" name="Google Shape;1265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" name="Google Shape;1265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" name="Google Shape;1265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" name="Google Shape;1265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" name="Google Shape;1265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" name="Google Shape;1265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" name="Google Shape;1265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" name="Google Shape;1265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" name="Google Shape;1266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" name="Google Shape;1266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" name="Google Shape;1266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" name="Google Shape;1266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" name="Google Shape;1266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" name="Google Shape;1266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" name="Google Shape;1266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" name="Google Shape;1266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" name="Google Shape;1266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" name="Google Shape;1266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" name="Google Shape;1267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" name="Google Shape;1267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" name="Google Shape;1267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" name="Google Shape;1267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" name="Google Shape;1267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" name="Google Shape;1267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" name="Google Shape;1267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" name="Google Shape;1267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" name="Google Shape;1267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" name="Google Shape;1267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" name="Google Shape;1268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" name="Google Shape;1268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2" name="Google Shape;12682;p15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6" name="Google Shape;1268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" name="Google Shape;1268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" name="Google Shape;1268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" name="Google Shape;1268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" name="Google Shape;1268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" name="Google Shape;1268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" name="Google Shape;1268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" name="Google Shape;1269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" name="Google Shape;1269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" name="Google Shape;1269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" name="Google Shape;1269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" name="Google Shape;1269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" name="Google Shape;1269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" name="Google Shape;1269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" name="Google Shape;1269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" name="Google Shape;1269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" name="Google Shape;1269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" name="Google Shape;1270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" name="Google Shape;1270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" name="Google Shape;1270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" name="Google Shape;1270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" name="Google Shape;1270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" name="Google Shape;1270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" name="Google Shape;1270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" name="Google Shape;1270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" name="Google Shape;1270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" name="Google Shape;1270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" name="Google Shape;1271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" name="Google Shape;1271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" name="Google Shape;1271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" name="Google Shape;1271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" name="Google Shape;1271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" name="Google Shape;1271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" name="Google Shape;1271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" name="Google Shape;1271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" name="Google Shape;1271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" name="Google Shape;1271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" name="Google Shape;1272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" name="Google Shape;1272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" name="Google Shape;1272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" name="Google Shape;1272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" name="Google Shape;1272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" name="Google Shape;1272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" name="Google Shape;1272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" name="Google Shape;1272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" name="Google Shape;1272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" name="Google Shape;1272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" name="Google Shape;1273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" name="Google Shape;1273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" name="Google Shape;1273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" name="Google Shape;1273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" name="Google Shape;1273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" name="Google Shape;1273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" name="Google Shape;1273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" name="Google Shape;1273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" name="Google Shape;1273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" name="Google Shape;1273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" name="Google Shape;1274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" name="Google Shape;1274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" name="Google Shape;1274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" name="Google Shape;1274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" name="Google Shape;1274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" name="Google Shape;1274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" name="Google Shape;1274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" name="Google Shape;1274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" name="Google Shape;1274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" name="Google Shape;1274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" name="Google Shape;1275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" name="Google Shape;1275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" name="Google Shape;1275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" name="Google Shape;1275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" name="Google Shape;1275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3" name="Google Shape;12755;p15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4" name="Google Shape;1275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" name="Google Shape;1275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" name="Google Shape;1275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" name="Google Shape;1275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" name="Google Shape;1276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" name="Google Shape;1276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" name="Google Shape;1276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" name="Google Shape;1276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" name="Google Shape;1276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" name="Google Shape;1276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" name="Google Shape;1276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" name="Google Shape;1276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" name="Google Shape;1276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" name="Google Shape;1276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" name="Google Shape;1277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" name="Google Shape;1277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" name="Google Shape;1277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" name="Google Shape;1277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" name="Google Shape;1277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" name="Google Shape;1277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" name="Google Shape;1277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" name="Google Shape;1277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" name="Google Shape;1277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" name="Google Shape;1277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" name="Google Shape;1278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" name="Google Shape;1278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" name="Google Shape;1278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" name="Google Shape;1278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" name="Google Shape;1278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" name="Google Shape;1278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" name="Google Shape;1278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" name="Google Shape;1278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" name="Google Shape;1278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" name="Google Shape;1278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" name="Google Shape;1279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" name="Google Shape;1279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" name="Google Shape;1279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" name="Google Shape;1279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" name="Google Shape;1279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" name="Google Shape;1279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" name="Google Shape;1279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" name="Google Shape;1279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" name="Google Shape;1279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" name="Google Shape;1279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" name="Google Shape;1280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" name="Google Shape;1280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" name="Google Shape;1280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" name="Google Shape;1280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" name="Google Shape;1280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" name="Google Shape;1280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" name="Google Shape;1280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" name="Google Shape;1280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" name="Google Shape;1280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" name="Google Shape;1280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" name="Google Shape;1281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" name="Google Shape;1281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" name="Google Shape;1281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" name="Google Shape;1281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" name="Google Shape;1281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" name="Google Shape;1281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" name="Google Shape;1281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" name="Google Shape;1281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" name="Google Shape;1281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" name="Google Shape;1281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" name="Google Shape;1282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" name="Google Shape;1282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" name="Google Shape;1282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" name="Google Shape;1282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" name="Google Shape;1282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" name="Google Shape;1282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" name="Google Shape;1282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" name="Google Shape;1282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</p:grpSp>
      <p:sp>
        <p:nvSpPr>
          <p:cNvPr id="2852" name="Google Shape;12833;p15"/>
          <p:cNvSpPr txBox="1">
            <a:spLocks noGrp="1"/>
          </p:cNvSpPr>
          <p:nvPr>
            <p:ph type="title"/>
          </p:nvPr>
        </p:nvSpPr>
        <p:spPr>
          <a:xfrm>
            <a:off x="7064804" y="4933600"/>
            <a:ext cx="4073200" cy="8112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9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853" name="Google Shape;12834;p15"/>
          <p:cNvSpPr txBox="1">
            <a:spLocks noGrp="1"/>
          </p:cNvSpPr>
          <p:nvPr>
            <p:ph type="subTitle" idx="1" hasCustomPrompt="1"/>
          </p:nvPr>
        </p:nvSpPr>
        <p:spPr>
          <a:xfrm>
            <a:off x="1042605" y="1420435"/>
            <a:ext cx="10106800" cy="32020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385">
                <a:solidFill>
                  <a:srgbClr val="7897AB"/>
                </a:solidFill>
                <a:latin typeface="Nordique Inline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9pPr>
          </a:lstStyle>
          <a:p>
            <a:r>
              <a:rPr lang="en-GB" dirty="0"/>
              <a:t> Click to edit Master subtitle style</a:t>
            </a:r>
            <a:endParaRPr dirty="0"/>
          </a:p>
        </p:txBody>
      </p: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2859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2860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1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2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3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B8EF2C-B48F-BF4C-AC2E-B8ED90F7C10B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594" name="Google Shape;20391;p38"/>
          <p:cNvGrpSpPr/>
          <p:nvPr/>
        </p:nvGrpSpPr>
        <p:grpSpPr>
          <a:xfrm>
            <a:off x="301176" y="236673"/>
            <a:ext cx="11509183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595" name="Google Shape;20392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961" name="Google Shape;2039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2" name="Google Shape;2039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3" name="Google Shape;2039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4" name="Google Shape;2039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5" name="Google Shape;2039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6" name="Google Shape;2039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7" name="Google Shape;2039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8" name="Google Shape;2040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9" name="Google Shape;2040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0" name="Google Shape;2040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1" name="Google Shape;2040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2" name="Google Shape;2040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3" name="Google Shape;2040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4" name="Google Shape;2040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5" name="Google Shape;2040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6" name="Google Shape;2040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7" name="Google Shape;2040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8" name="Google Shape;2041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9" name="Google Shape;2041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0" name="Google Shape;2041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1" name="Google Shape;2041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2" name="Google Shape;2041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3" name="Google Shape;2041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4" name="Google Shape;2041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5" name="Google Shape;2041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6" name="Google Shape;2041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7" name="Google Shape;2041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8" name="Google Shape;2042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9" name="Google Shape;2042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0" name="Google Shape;2042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1" name="Google Shape;2042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2" name="Google Shape;2042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3" name="Google Shape;2042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4" name="Google Shape;2042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5" name="Google Shape;2042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6" name="Google Shape;2042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7" name="Google Shape;2042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8" name="Google Shape;2043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9" name="Google Shape;2043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0" name="Google Shape;2043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1" name="Google Shape;2043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2" name="Google Shape;2043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3" name="Google Shape;2043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4" name="Google Shape;2043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5" name="Google Shape;2043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6" name="Google Shape;2043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7" name="Google Shape;2043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8" name="Google Shape;2044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9" name="Google Shape;2044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0" name="Google Shape;2044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1" name="Google Shape;2044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2" name="Google Shape;2044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3" name="Google Shape;2044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4" name="Google Shape;2044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5" name="Google Shape;2044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6" name="Google Shape;2044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7" name="Google Shape;2044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8" name="Google Shape;2045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9" name="Google Shape;2045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0" name="Google Shape;2045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1" name="Google Shape;2045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2" name="Google Shape;2045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3" name="Google Shape;2045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4" name="Google Shape;2045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5" name="Google Shape;2045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6" name="Google Shape;2045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7" name="Google Shape;2045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8" name="Google Shape;2046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9" name="Google Shape;2046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30" name="Google Shape;2046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31" name="Google Shape;2046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32" name="Google Shape;2046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596" name="Google Shape;20465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89" name="Google Shape;2046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0" name="Google Shape;2046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1" name="Google Shape;2046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2" name="Google Shape;2046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3" name="Google Shape;2047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4" name="Google Shape;2047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5" name="Google Shape;2047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6" name="Google Shape;2047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7" name="Google Shape;2047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8" name="Google Shape;2047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9" name="Google Shape;2047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0" name="Google Shape;2047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1" name="Google Shape;2047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2" name="Google Shape;2047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3" name="Google Shape;2048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4" name="Google Shape;2048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5" name="Google Shape;2048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6" name="Google Shape;2048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7" name="Google Shape;2048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8" name="Google Shape;2048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9" name="Google Shape;2048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0" name="Google Shape;2048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1" name="Google Shape;2048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2" name="Google Shape;2048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3" name="Google Shape;2049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4" name="Google Shape;2049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5" name="Google Shape;2049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6" name="Google Shape;2049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7" name="Google Shape;2049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8" name="Google Shape;2049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9" name="Google Shape;2049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0" name="Google Shape;2049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1" name="Google Shape;2049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2" name="Google Shape;2049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3" name="Google Shape;2050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4" name="Google Shape;2050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5" name="Google Shape;2050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6" name="Google Shape;2050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7" name="Google Shape;2050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8" name="Google Shape;2050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9" name="Google Shape;2050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0" name="Google Shape;2050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1" name="Google Shape;2050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2" name="Google Shape;2050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3" name="Google Shape;2051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4" name="Google Shape;2051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5" name="Google Shape;2051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6" name="Google Shape;2051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7" name="Google Shape;2051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8" name="Google Shape;2051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9" name="Google Shape;2051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0" name="Google Shape;2051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1" name="Google Shape;2051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2" name="Google Shape;2051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3" name="Google Shape;2052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4" name="Google Shape;2052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5" name="Google Shape;2052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6" name="Google Shape;2052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7" name="Google Shape;2052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8" name="Google Shape;2052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9" name="Google Shape;2052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0" name="Google Shape;2052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1" name="Google Shape;2052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2" name="Google Shape;2052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3" name="Google Shape;2053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4" name="Google Shape;2053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5" name="Google Shape;2053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6" name="Google Shape;2053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7" name="Google Shape;2053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8" name="Google Shape;2053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9" name="Google Shape;2053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0" name="Google Shape;2053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597" name="Google Shape;20538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7" name="Google Shape;2053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8" name="Google Shape;2054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9" name="Google Shape;2054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0" name="Google Shape;2054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1" name="Google Shape;2054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2" name="Google Shape;2054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3" name="Google Shape;2054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4" name="Google Shape;2054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5" name="Google Shape;2054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6" name="Google Shape;2054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7" name="Google Shape;2054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8" name="Google Shape;2055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9" name="Google Shape;2055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0" name="Google Shape;2055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1" name="Google Shape;2055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2" name="Google Shape;2055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3" name="Google Shape;2055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4" name="Google Shape;2055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5" name="Google Shape;2055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6" name="Google Shape;2055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7" name="Google Shape;2055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8" name="Google Shape;2056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9" name="Google Shape;2056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0" name="Google Shape;2056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1" name="Google Shape;2056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2" name="Google Shape;2056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3" name="Google Shape;2056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4" name="Google Shape;2056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5" name="Google Shape;2056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6" name="Google Shape;2056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7" name="Google Shape;2056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8" name="Google Shape;2057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9" name="Google Shape;2057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0" name="Google Shape;2057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1" name="Google Shape;2057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2" name="Google Shape;2057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3" name="Google Shape;2057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4" name="Google Shape;2057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5" name="Google Shape;2057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6" name="Google Shape;2057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7" name="Google Shape;2057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8" name="Google Shape;2058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9" name="Google Shape;2058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0" name="Google Shape;2058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1" name="Google Shape;2058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2" name="Google Shape;2058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3" name="Google Shape;2058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4" name="Google Shape;2058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5" name="Google Shape;2058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6" name="Google Shape;2058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7" name="Google Shape;2058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8" name="Google Shape;2059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9" name="Google Shape;2059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0" name="Google Shape;2059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1" name="Google Shape;2059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2" name="Google Shape;2059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3" name="Google Shape;2059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4" name="Google Shape;2059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5" name="Google Shape;2059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6" name="Google Shape;2059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7" name="Google Shape;2059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8" name="Google Shape;2060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9" name="Google Shape;2060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0" name="Google Shape;2060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1" name="Google Shape;2060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2" name="Google Shape;2060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3" name="Google Shape;2060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4" name="Google Shape;2060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5" name="Google Shape;2060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6" name="Google Shape;2060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7" name="Google Shape;2060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8" name="Google Shape;2061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598" name="Google Shape;20611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5" name="Google Shape;20612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6" name="Google Shape;20613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7" name="Google Shape;20614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8" name="Google Shape;20615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9" name="Google Shape;20616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0" name="Google Shape;20617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1" name="Google Shape;20618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2" name="Google Shape;20619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3" name="Google Shape;20620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4" name="Google Shape;20621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5" name="Google Shape;20622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6" name="Google Shape;20623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7" name="Google Shape;20624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8" name="Google Shape;20625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9" name="Google Shape;20626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0" name="Google Shape;20627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1" name="Google Shape;20628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2" name="Google Shape;20629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3" name="Google Shape;20630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4" name="Google Shape;20631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5" name="Google Shape;20632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6" name="Google Shape;20633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7" name="Google Shape;20634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8" name="Google Shape;20635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9" name="Google Shape;20636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0" name="Google Shape;20637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1" name="Google Shape;20638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2" name="Google Shape;20639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3" name="Google Shape;20640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4" name="Google Shape;20641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5" name="Google Shape;20642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6" name="Google Shape;20643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7" name="Google Shape;20644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8" name="Google Shape;20645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9" name="Google Shape;20646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0" name="Google Shape;20647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1" name="Google Shape;20648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2" name="Google Shape;20649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3" name="Google Shape;20650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4" name="Google Shape;20651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5" name="Google Shape;20652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6" name="Google Shape;20653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7" name="Google Shape;20654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8" name="Google Shape;20655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9" name="Google Shape;20656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0" name="Google Shape;20657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1" name="Google Shape;20658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2" name="Google Shape;20659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3" name="Google Shape;20660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4" name="Google Shape;20661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5" name="Google Shape;20662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6" name="Google Shape;20663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7" name="Google Shape;20664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8" name="Google Shape;20665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9" name="Google Shape;20666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0" name="Google Shape;20667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1" name="Google Shape;20668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2" name="Google Shape;20669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3" name="Google Shape;20670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4" name="Google Shape;20671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5" name="Google Shape;20672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6" name="Google Shape;20673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7" name="Google Shape;20674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8" name="Google Shape;20675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9" name="Google Shape;20676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0" name="Google Shape;20677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1" name="Google Shape;20678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2" name="Google Shape;20679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3" name="Google Shape;20680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4" name="Google Shape;20681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5" name="Google Shape;20682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6" name="Google Shape;20683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599" name="Google Shape;20684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3" name="Google Shape;20685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4" name="Google Shape;20686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5" name="Google Shape;20687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6" name="Google Shape;20688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7" name="Google Shape;20689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8" name="Google Shape;20690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9" name="Google Shape;20691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0" name="Google Shape;20692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1" name="Google Shape;20693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2" name="Google Shape;20694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3" name="Google Shape;20695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4" name="Google Shape;20696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5" name="Google Shape;20697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6" name="Google Shape;20698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7" name="Google Shape;20699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8" name="Google Shape;20700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9" name="Google Shape;20701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0" name="Google Shape;20702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1" name="Google Shape;20703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2" name="Google Shape;20704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3" name="Google Shape;20705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4" name="Google Shape;20706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5" name="Google Shape;20707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6" name="Google Shape;20708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7" name="Google Shape;20709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8" name="Google Shape;20710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9" name="Google Shape;20711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0" name="Google Shape;20712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1" name="Google Shape;20713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2" name="Google Shape;20714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3" name="Google Shape;20715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4" name="Google Shape;20716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5" name="Google Shape;20717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6" name="Google Shape;20718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7" name="Google Shape;20719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8" name="Google Shape;20720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9" name="Google Shape;20721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0" name="Google Shape;20722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1" name="Google Shape;20723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2" name="Google Shape;20724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3" name="Google Shape;20725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4" name="Google Shape;20726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5" name="Google Shape;20727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6" name="Google Shape;20728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7" name="Google Shape;20729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8" name="Google Shape;20730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9" name="Google Shape;20731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0" name="Google Shape;20732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1" name="Google Shape;20733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2" name="Google Shape;20734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3" name="Google Shape;20735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4" name="Google Shape;20736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5" name="Google Shape;20737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6" name="Google Shape;20738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7" name="Google Shape;20739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8" name="Google Shape;20740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9" name="Google Shape;20741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0" name="Google Shape;20742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1" name="Google Shape;20743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2" name="Google Shape;20744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3" name="Google Shape;20745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4" name="Google Shape;20746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5" name="Google Shape;20747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6" name="Google Shape;20748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7" name="Google Shape;20749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8" name="Google Shape;20750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9" name="Google Shape;20751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0" name="Google Shape;20752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1" name="Google Shape;20753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2" name="Google Shape;20754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3" name="Google Shape;20755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4" name="Google Shape;20756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600" name="Google Shape;20757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1" name="Google Shape;20758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2" name="Google Shape;20759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3" name="Google Shape;20760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4" name="Google Shape;20761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5" name="Google Shape;20762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6" name="Google Shape;20763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7" name="Google Shape;20764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8" name="Google Shape;20765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9" name="Google Shape;20766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0" name="Google Shape;20767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1" name="Google Shape;20768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2" name="Google Shape;20769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3" name="Google Shape;20770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4" name="Google Shape;20771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5" name="Google Shape;20772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6" name="Google Shape;20773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7" name="Google Shape;20774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8" name="Google Shape;20775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9" name="Google Shape;20776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0" name="Google Shape;20777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1" name="Google Shape;20778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2" name="Google Shape;20779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3" name="Google Shape;20780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4" name="Google Shape;20781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5" name="Google Shape;20782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6" name="Google Shape;20783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7" name="Google Shape;20784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8" name="Google Shape;20785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9" name="Google Shape;20786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0" name="Google Shape;20787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1" name="Google Shape;20788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2" name="Google Shape;20789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3" name="Google Shape;20790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4" name="Google Shape;20791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5" name="Google Shape;20792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6" name="Google Shape;20793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7" name="Google Shape;20794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8" name="Google Shape;20795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9" name="Google Shape;20796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0" name="Google Shape;20797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1" name="Google Shape;20798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2" name="Google Shape;20799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3" name="Google Shape;20800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4" name="Google Shape;20801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5" name="Google Shape;20802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6" name="Google Shape;20803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7" name="Google Shape;20804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8" name="Google Shape;20805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9" name="Google Shape;20806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0" name="Google Shape;20807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1" name="Google Shape;20808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2" name="Google Shape;20809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3" name="Google Shape;20810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4" name="Google Shape;20811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5" name="Google Shape;20812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6" name="Google Shape;20813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7" name="Google Shape;20814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8" name="Google Shape;20815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9" name="Google Shape;20816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0" name="Google Shape;20817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1" name="Google Shape;20818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2" name="Google Shape;20819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3" name="Google Shape;20820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4" name="Google Shape;20821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5" name="Google Shape;20822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6" name="Google Shape;20823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7" name="Google Shape;20824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8" name="Google Shape;20825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9" name="Google Shape;20826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0" name="Google Shape;20827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1" name="Google Shape;20828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2" name="Google Shape;20829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</p:grpSp>
      <p:grpSp>
        <p:nvGrpSpPr>
          <p:cNvPr id="1033" name="Google Shape;20832;p38"/>
          <p:cNvGrpSpPr/>
          <p:nvPr/>
        </p:nvGrpSpPr>
        <p:grpSpPr>
          <a:xfrm>
            <a:off x="288004" y="6066878"/>
            <a:ext cx="11509183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034" name="Google Shape;20833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400" name="Google Shape;20834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1" name="Google Shape;20835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2" name="Google Shape;20836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3" name="Google Shape;20837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4" name="Google Shape;20838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5" name="Google Shape;20839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6" name="Google Shape;20840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7" name="Google Shape;20841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8" name="Google Shape;20842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9" name="Google Shape;20843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0" name="Google Shape;20844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1" name="Google Shape;20845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2" name="Google Shape;20846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3" name="Google Shape;20847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4" name="Google Shape;20848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5" name="Google Shape;20849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6" name="Google Shape;20850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7" name="Google Shape;20851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8" name="Google Shape;20852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9" name="Google Shape;20853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0" name="Google Shape;20854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1" name="Google Shape;20855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2" name="Google Shape;20856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3" name="Google Shape;20857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4" name="Google Shape;20858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5" name="Google Shape;20859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6" name="Google Shape;20860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7" name="Google Shape;20861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8" name="Google Shape;20862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9" name="Google Shape;20863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0" name="Google Shape;20864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1" name="Google Shape;20865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2" name="Google Shape;20866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3" name="Google Shape;20867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4" name="Google Shape;20868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5" name="Google Shape;20869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6" name="Google Shape;20870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7" name="Google Shape;20871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8" name="Google Shape;20872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9" name="Google Shape;20873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0" name="Google Shape;20874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1" name="Google Shape;20875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2" name="Google Shape;20876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3" name="Google Shape;20877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4" name="Google Shape;20878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5" name="Google Shape;20879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6" name="Google Shape;20880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7" name="Google Shape;20881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8" name="Google Shape;20882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9" name="Google Shape;20883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0" name="Google Shape;20884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1" name="Google Shape;20885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2" name="Google Shape;20886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3" name="Google Shape;20887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4" name="Google Shape;20888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5" name="Google Shape;20889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6" name="Google Shape;20890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7" name="Google Shape;20891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8" name="Google Shape;20892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9" name="Google Shape;20893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0" name="Google Shape;20894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1" name="Google Shape;20895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2" name="Google Shape;20896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3" name="Google Shape;20897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4" name="Google Shape;20898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5" name="Google Shape;20899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6" name="Google Shape;20900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7" name="Google Shape;20901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8" name="Google Shape;20902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9" name="Google Shape;20903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70" name="Google Shape;20904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71" name="Google Shape;20905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5" name="Google Shape;20906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328" name="Google Shape;20907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9" name="Google Shape;20908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0" name="Google Shape;20909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1" name="Google Shape;20910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2" name="Google Shape;20911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3" name="Google Shape;20912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4" name="Google Shape;20913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5" name="Google Shape;20914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6" name="Google Shape;20915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7" name="Google Shape;20916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8" name="Google Shape;20917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9" name="Google Shape;20918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0" name="Google Shape;20919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1" name="Google Shape;20920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2" name="Google Shape;20921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3" name="Google Shape;20922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4" name="Google Shape;20923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5" name="Google Shape;20924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6" name="Google Shape;20925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7" name="Google Shape;20926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8" name="Google Shape;20927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9" name="Google Shape;20928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0" name="Google Shape;20929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1" name="Google Shape;20930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2" name="Google Shape;20931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3" name="Google Shape;20932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4" name="Google Shape;20933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5" name="Google Shape;20934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6" name="Google Shape;20935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7" name="Google Shape;20936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8" name="Google Shape;20937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9" name="Google Shape;20938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0" name="Google Shape;20939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1" name="Google Shape;20940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2" name="Google Shape;20941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3" name="Google Shape;20942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4" name="Google Shape;20943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5" name="Google Shape;20944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6" name="Google Shape;20945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7" name="Google Shape;20946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8" name="Google Shape;20947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9" name="Google Shape;20948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0" name="Google Shape;20949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1" name="Google Shape;20950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2" name="Google Shape;20951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3" name="Google Shape;20952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4" name="Google Shape;20953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5" name="Google Shape;20954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6" name="Google Shape;20955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7" name="Google Shape;20956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8" name="Google Shape;20957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9" name="Google Shape;20958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0" name="Google Shape;20959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1" name="Google Shape;20960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2" name="Google Shape;20961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3" name="Google Shape;20962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4" name="Google Shape;20963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5" name="Google Shape;20964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6" name="Google Shape;20965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7" name="Google Shape;20966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8" name="Google Shape;20967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9" name="Google Shape;20968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0" name="Google Shape;20969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1" name="Google Shape;20970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2" name="Google Shape;20971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3" name="Google Shape;20972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4" name="Google Shape;20973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5" name="Google Shape;20974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6" name="Google Shape;20975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7" name="Google Shape;20976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8" name="Google Shape;20977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9" name="Google Shape;20978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6" name="Google Shape;20979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256" name="Google Shape;20980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7" name="Google Shape;20981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8" name="Google Shape;20982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9" name="Google Shape;20983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0" name="Google Shape;20984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1" name="Google Shape;20985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2" name="Google Shape;20986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3" name="Google Shape;20987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4" name="Google Shape;20988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5" name="Google Shape;20989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6" name="Google Shape;20990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7" name="Google Shape;20991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8" name="Google Shape;20992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9" name="Google Shape;20993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0" name="Google Shape;20994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1" name="Google Shape;20995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2" name="Google Shape;20996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3" name="Google Shape;20997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4" name="Google Shape;20998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5" name="Google Shape;20999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6" name="Google Shape;21000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7" name="Google Shape;21001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8" name="Google Shape;21002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9" name="Google Shape;21003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0" name="Google Shape;21004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1" name="Google Shape;21005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2" name="Google Shape;21006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3" name="Google Shape;21007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4" name="Google Shape;21008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5" name="Google Shape;21009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6" name="Google Shape;21010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7" name="Google Shape;21011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8" name="Google Shape;21012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9" name="Google Shape;21013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0" name="Google Shape;21014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1" name="Google Shape;21015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2" name="Google Shape;21016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3" name="Google Shape;21017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4" name="Google Shape;21018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5" name="Google Shape;21019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6" name="Google Shape;21020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7" name="Google Shape;21021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8" name="Google Shape;21022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9" name="Google Shape;21023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0" name="Google Shape;21024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1" name="Google Shape;21025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2" name="Google Shape;21026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3" name="Google Shape;21027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4" name="Google Shape;21028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5" name="Google Shape;21029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6" name="Google Shape;21030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7" name="Google Shape;21031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8" name="Google Shape;21032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9" name="Google Shape;21033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0" name="Google Shape;21034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1" name="Google Shape;21035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2" name="Google Shape;21036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3" name="Google Shape;21037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4" name="Google Shape;21038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5" name="Google Shape;21039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6" name="Google Shape;21040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7" name="Google Shape;21041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8" name="Google Shape;21042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9" name="Google Shape;21043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0" name="Google Shape;21044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1" name="Google Shape;21045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2" name="Google Shape;21046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3" name="Google Shape;21047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4" name="Google Shape;21048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5" name="Google Shape;21049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6" name="Google Shape;21050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7" name="Google Shape;21051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7" name="Google Shape;21052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84" name="Google Shape;2105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5" name="Google Shape;2105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6" name="Google Shape;2105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7" name="Google Shape;2105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8" name="Google Shape;2105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9" name="Google Shape;2105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0" name="Google Shape;2105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1" name="Google Shape;2106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2" name="Google Shape;2106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3" name="Google Shape;2106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4" name="Google Shape;2106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5" name="Google Shape;2106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6" name="Google Shape;2106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7" name="Google Shape;2106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8" name="Google Shape;2106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9" name="Google Shape;2106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0" name="Google Shape;2106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1" name="Google Shape;2107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2" name="Google Shape;2107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3" name="Google Shape;2107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4" name="Google Shape;2107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5" name="Google Shape;2107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6" name="Google Shape;2107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7" name="Google Shape;2107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8" name="Google Shape;2107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9" name="Google Shape;2107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0" name="Google Shape;2107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1" name="Google Shape;2108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2" name="Google Shape;2108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3" name="Google Shape;2108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4" name="Google Shape;2108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5" name="Google Shape;2108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6" name="Google Shape;2108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7" name="Google Shape;2108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8" name="Google Shape;2108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9" name="Google Shape;2108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0" name="Google Shape;2108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1" name="Google Shape;2109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2" name="Google Shape;2109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3" name="Google Shape;2109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4" name="Google Shape;2109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5" name="Google Shape;2109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6" name="Google Shape;2109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7" name="Google Shape;2109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8" name="Google Shape;2109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9" name="Google Shape;2109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0" name="Google Shape;2109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1" name="Google Shape;2110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2" name="Google Shape;2110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3" name="Google Shape;2110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4" name="Google Shape;2110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5" name="Google Shape;2110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6" name="Google Shape;2110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7" name="Google Shape;2110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8" name="Google Shape;2110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9" name="Google Shape;2110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0" name="Google Shape;2110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1" name="Google Shape;2111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2" name="Google Shape;2111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3" name="Google Shape;2111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4" name="Google Shape;2111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5" name="Google Shape;2111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6" name="Google Shape;2111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7" name="Google Shape;2111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8" name="Google Shape;2111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9" name="Google Shape;2111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0" name="Google Shape;2111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1" name="Google Shape;2112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2" name="Google Shape;2112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3" name="Google Shape;2112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4" name="Google Shape;2112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5" name="Google Shape;2112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8" name="Google Shape;21125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12" name="Google Shape;2112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3" name="Google Shape;2112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4" name="Google Shape;2112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5" name="Google Shape;2112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6" name="Google Shape;2113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7" name="Google Shape;2113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8" name="Google Shape;2113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9" name="Google Shape;2113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0" name="Google Shape;2113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1" name="Google Shape;2113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2" name="Google Shape;2113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3" name="Google Shape;2113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4" name="Google Shape;2113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5" name="Google Shape;2113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6" name="Google Shape;2114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7" name="Google Shape;2114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8" name="Google Shape;2114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9" name="Google Shape;2114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0" name="Google Shape;2114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1" name="Google Shape;2114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2" name="Google Shape;2114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3" name="Google Shape;2114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4" name="Google Shape;2114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5" name="Google Shape;2114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6" name="Google Shape;2115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7" name="Google Shape;2115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8" name="Google Shape;2115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9" name="Google Shape;2115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0" name="Google Shape;2115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1" name="Google Shape;2115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2" name="Google Shape;2115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3" name="Google Shape;2115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4" name="Google Shape;2115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5" name="Google Shape;2115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6" name="Google Shape;2116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7" name="Google Shape;2116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8" name="Google Shape;2116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9" name="Google Shape;2116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0" name="Google Shape;2116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1" name="Google Shape;2116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2" name="Google Shape;2116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3" name="Google Shape;2116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4" name="Google Shape;2116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5" name="Google Shape;2116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6" name="Google Shape;2117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7" name="Google Shape;2117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8" name="Google Shape;2117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9" name="Google Shape;2117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0" name="Google Shape;2117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1" name="Google Shape;2117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2" name="Google Shape;2117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3" name="Google Shape;2117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4" name="Google Shape;2117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5" name="Google Shape;2117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6" name="Google Shape;2118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7" name="Google Shape;2118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8" name="Google Shape;2118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9" name="Google Shape;2118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0" name="Google Shape;2118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1" name="Google Shape;2118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2" name="Google Shape;2118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3" name="Google Shape;2118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4" name="Google Shape;2118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5" name="Google Shape;2118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6" name="Google Shape;2119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7" name="Google Shape;2119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8" name="Google Shape;2119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9" name="Google Shape;2119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0" name="Google Shape;2119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1" name="Google Shape;2119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2" name="Google Shape;2119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3" name="Google Shape;2119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9" name="Google Shape;21198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040" name="Google Shape;2119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1" name="Google Shape;2120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2" name="Google Shape;2120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3" name="Google Shape;2120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4" name="Google Shape;2120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5" name="Google Shape;2120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6" name="Google Shape;2120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7" name="Google Shape;2120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8" name="Google Shape;2120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9" name="Google Shape;2120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0" name="Google Shape;2120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1" name="Google Shape;2121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2" name="Google Shape;2121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3" name="Google Shape;2121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4" name="Google Shape;2121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5" name="Google Shape;2121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6" name="Google Shape;2121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7" name="Google Shape;2121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8" name="Google Shape;2121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9" name="Google Shape;2121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0" name="Google Shape;2121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1" name="Google Shape;2122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2" name="Google Shape;2122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3" name="Google Shape;2122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4" name="Google Shape;2122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5" name="Google Shape;2122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6" name="Google Shape;2122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7" name="Google Shape;2122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8" name="Google Shape;2122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9" name="Google Shape;2122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0" name="Google Shape;2122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1" name="Google Shape;2123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2" name="Google Shape;2123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3" name="Google Shape;2123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4" name="Google Shape;2123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5" name="Google Shape;2123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6" name="Google Shape;2123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7" name="Google Shape;2123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8" name="Google Shape;2123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9" name="Google Shape;2123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0" name="Google Shape;2123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1" name="Google Shape;2124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2" name="Google Shape;2124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3" name="Google Shape;2124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4" name="Google Shape;2124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5" name="Google Shape;2124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6" name="Google Shape;2124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7" name="Google Shape;2124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8" name="Google Shape;2124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9" name="Google Shape;2124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0" name="Google Shape;2124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1" name="Google Shape;2125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2" name="Google Shape;2125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3" name="Google Shape;2125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4" name="Google Shape;2125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5" name="Google Shape;2125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6" name="Google Shape;2125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7" name="Google Shape;2125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8" name="Google Shape;2125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9" name="Google Shape;2125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0" name="Google Shape;2125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1" name="Google Shape;2126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2" name="Google Shape;2126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3" name="Google Shape;2126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4" name="Google Shape;2126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5" name="Google Shape;2126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6" name="Google Shape;2126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7" name="Google Shape;2126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8" name="Google Shape;2126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9" name="Google Shape;2126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0" name="Google Shape;2126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1" name="Google Shape;2127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</p:grpSp>
      <p:sp>
        <p:nvSpPr>
          <p:cNvPr id="1473" name="Text Placeholder 1472"/>
          <p:cNvSpPr>
            <a:spLocks noGrp="1"/>
          </p:cNvSpPr>
          <p:nvPr>
            <p:ph type="body" sz="quarter" idx="11" hasCustomPrompt="1"/>
          </p:nvPr>
        </p:nvSpPr>
        <p:spPr>
          <a:xfrm>
            <a:off x="3939038" y="1215651"/>
            <a:ext cx="4313927" cy="1172547"/>
          </a:xfrm>
        </p:spPr>
        <p:txBody>
          <a:bodyPr anchor="ctr">
            <a:noAutofit/>
          </a:bodyPr>
          <a:lstStyle>
            <a:lvl1pPr marL="0" indent="0" algn="ctr">
              <a:buNone/>
              <a:defRPr sz="4875" b="1" i="0">
                <a:solidFill>
                  <a:srgbClr val="FF706B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75" name="Text Placeholder 1474"/>
          <p:cNvSpPr>
            <a:spLocks noGrp="1"/>
          </p:cNvSpPr>
          <p:nvPr>
            <p:ph type="body" sz="quarter" idx="12"/>
          </p:nvPr>
        </p:nvSpPr>
        <p:spPr>
          <a:xfrm>
            <a:off x="3939038" y="2850871"/>
            <a:ext cx="4313926" cy="1399396"/>
          </a:xfrm>
        </p:spPr>
        <p:txBody>
          <a:bodyPr anchor="ctr">
            <a:noAutofit/>
          </a:bodyPr>
          <a:lstStyle>
            <a:lvl1pPr marL="0" indent="0" algn="ctr">
              <a:buNone/>
              <a:defRPr sz="4385" b="1">
                <a:solidFill>
                  <a:srgbClr val="7897AB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76" name="Text Placeholder 1474"/>
          <p:cNvSpPr>
            <a:spLocks noGrp="1"/>
          </p:cNvSpPr>
          <p:nvPr>
            <p:ph type="body" sz="quarter" idx="13" hasCustomPrompt="1"/>
          </p:nvPr>
        </p:nvSpPr>
        <p:spPr>
          <a:xfrm>
            <a:off x="4202798" y="4512735"/>
            <a:ext cx="3786404" cy="583603"/>
          </a:xfrm>
        </p:spPr>
        <p:txBody>
          <a:bodyPr anchor="ctr">
            <a:noAutofit/>
          </a:bodyPr>
          <a:lstStyle>
            <a:lvl1pPr marL="0" indent="0" algn="ctr">
              <a:buNone/>
              <a:defRPr sz="1465" b="0"/>
            </a:lvl1pPr>
          </a:lstStyle>
          <a:p>
            <a:pPr lvl="0"/>
            <a:r>
              <a:rPr lang="en-GB" dirty="0"/>
              <a:t>You can enter subtitle here if needed</a:t>
            </a:r>
          </a:p>
        </p:txBody>
      </p:sp>
      <p:pic>
        <p:nvPicPr>
          <p:cNvPr id="1477" name="Picture 147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38" y="1579159"/>
            <a:ext cx="10415766" cy="4597277"/>
          </a:xfrm>
        </p:spPr>
        <p:txBody>
          <a:bodyPr/>
          <a:lstStyle>
            <a:lvl1pPr>
              <a:buClr>
                <a:srgbClr val="7897AB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655D8A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C309A1-DE58-2E47-8B9C-49B4865D5B4B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7" name="Google Shape;1072;p4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1074;p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1075;p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1076;p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1077;p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1078;p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1079;p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1080;p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1081;p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1082;p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1083;p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1084;p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1085;p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1086;p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1087;p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1088;p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1089;p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1090;p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1091;p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1092;p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1093;p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1094;p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1095;p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1096;p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1097;p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1098;p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1099;p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1100;p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1101;p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1102;p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1103;p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1104;p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1105;p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1106;p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1107;p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1108;p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1109;p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1110;p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1111;p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1112;p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1113;p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1114;p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1115;p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1116;p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1117;p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1118;p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1119;p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1120;p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cxnSp>
        <p:nvCxnSpPr>
          <p:cNvPr id="4" name="Google Shape;27635;p58"/>
          <p:cNvCxnSpPr/>
          <p:nvPr/>
        </p:nvCxnSpPr>
        <p:spPr>
          <a:xfrm rot="10800000">
            <a:off x="1083509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56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57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ample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5414" y="366188"/>
            <a:ext cx="2865324" cy="899463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38" y="1579159"/>
            <a:ext cx="6574518" cy="4597277"/>
          </a:xfrm>
        </p:spPr>
        <p:txBody>
          <a:bodyPr/>
          <a:lstStyle>
            <a:lvl1pPr>
              <a:buClr>
                <a:srgbClr val="7897AB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655D8A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C309A1-DE58-2E47-8B9C-49B4865D5B4B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7" name="Google Shape;1072;p4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1074;p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1075;p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1076;p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1077;p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1078;p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1079;p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1080;p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1081;p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1082;p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1083;p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1084;p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1085;p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1086;p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1087;p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1088;p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1089;p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1090;p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1091;p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1092;p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1093;p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1094;p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1095;p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1096;p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1097;p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1098;p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1099;p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1100;p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1101;p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1102;p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1103;p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1104;p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1105;p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1106;p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1107;p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1108;p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1109;p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1110;p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1111;p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1112;p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1113;p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1114;p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1115;p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1116;p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1117;p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1118;p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1119;p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1120;p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cxnSp>
        <p:nvCxnSpPr>
          <p:cNvPr id="4" name="Google Shape;27635;p58"/>
          <p:cNvCxnSpPr/>
          <p:nvPr/>
        </p:nvCxnSpPr>
        <p:spPr>
          <a:xfrm flipH="1">
            <a:off x="1125415" y="1209261"/>
            <a:ext cx="2569846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56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57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Quiz">
    <p:bg>
      <p:bgPr>
        <a:solidFill>
          <a:srgbClr val="DAE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FF7477"/>
                </a:solidFill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38" y="1579159"/>
            <a:ext cx="10415766" cy="4597277"/>
          </a:xfrm>
        </p:spPr>
        <p:txBody>
          <a:bodyPr/>
          <a:lstStyle>
            <a:lvl1pPr>
              <a:buClr>
                <a:srgbClr val="7897AB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655D8A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C309A1-DE58-2E47-8B9C-49B4865D5B4B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7" name="Google Shape;1072;p4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1074;p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1075;p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1076;p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1077;p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1078;p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1079;p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1080;p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1081;p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1082;p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1083;p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1084;p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1085;p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1086;p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1087;p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1088;p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1089;p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1090;p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1091;p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1092;p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1093;p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1094;p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1095;p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1096;p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1097;p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1098;p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1099;p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1100;p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1101;p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1102;p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1103;p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1104;p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1105;p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1106;p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1107;p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1108;p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1109;p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1110;p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1111;p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1112;p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1113;p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1114;p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1115;p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1116;p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1117;p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1118;p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1119;p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1120;p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cxnSp>
        <p:nvCxnSpPr>
          <p:cNvPr id="4" name="Google Shape;27635;p58"/>
          <p:cNvCxnSpPr/>
          <p:nvPr/>
        </p:nvCxnSpPr>
        <p:spPr>
          <a:xfrm rot="10800000">
            <a:off x="1083509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56" name="Google Shape;26961;p50"/>
          <p:cNvGrpSpPr/>
          <p:nvPr/>
        </p:nvGrpSpPr>
        <p:grpSpPr>
          <a:xfrm>
            <a:off x="10883340" y="6500607"/>
            <a:ext cx="680177" cy="104645"/>
            <a:chOff x="3521300" y="154525"/>
            <a:chExt cx="1256175" cy="193500"/>
          </a:xfrm>
        </p:grpSpPr>
        <p:sp>
          <p:nvSpPr>
            <p:cNvPr id="57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6685"/>
            <a:ext cx="5156201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3" y="1826685"/>
            <a:ext cx="5156201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30918A-F66D-7140-A9FE-0795D3D79C13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8" name="Google Shape;1127;p5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5" y="366188"/>
            <a:ext cx="10515600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58" name="Google Shape;27635;p58"/>
          <p:cNvCxnSpPr/>
          <p:nvPr/>
        </p:nvCxnSpPr>
        <p:spPr>
          <a:xfrm rot="10800000">
            <a:off x="1059806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23" y="1680635"/>
            <a:ext cx="5158316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5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6740" indent="0">
              <a:buNone/>
              <a:defRPr sz="1300" b="1"/>
            </a:lvl6pPr>
            <a:lvl7pPr marL="2228215" indent="0">
              <a:buNone/>
              <a:defRPr sz="1300" b="1"/>
            </a:lvl7pPr>
            <a:lvl8pPr marL="2599690" indent="0">
              <a:buNone/>
              <a:defRPr sz="1300" b="1"/>
            </a:lvl8pPr>
            <a:lvl9pPr marL="2971165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23" y="2506135"/>
            <a:ext cx="5158316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0635"/>
            <a:ext cx="5183718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5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6740" indent="0">
              <a:buNone/>
              <a:defRPr sz="1300" b="1"/>
            </a:lvl6pPr>
            <a:lvl7pPr marL="2228215" indent="0">
              <a:buNone/>
              <a:defRPr sz="1300" b="1"/>
            </a:lvl7pPr>
            <a:lvl8pPr marL="2599690" indent="0">
              <a:buNone/>
              <a:defRPr sz="1300" b="1"/>
            </a:lvl8pPr>
            <a:lvl9pPr marL="2971165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6135"/>
            <a:ext cx="5183718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07290" y="6402802"/>
            <a:ext cx="27432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4E4A14-E82A-8646-A12B-D53AEEEFDE0C}" type="slidenum">
              <a:rPr lang="en-GB" altLang="en-US" smtClean="0"/>
              <a:t>‹#›</a:t>
            </a:fld>
            <a:endParaRPr lang="en-GB" altLang="en-US"/>
          </a:p>
        </p:txBody>
      </p:sp>
      <p:grpSp>
        <p:nvGrpSpPr>
          <p:cNvPr id="10" name="Google Shape;1127;p5"/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11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5" y="366188"/>
            <a:ext cx="10515600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60" name="Google Shape;27635;p58"/>
          <p:cNvCxnSpPr/>
          <p:nvPr/>
        </p:nvCxnSpPr>
        <p:spPr>
          <a:xfrm rot="10800000">
            <a:off x="1059806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5" y="366188"/>
            <a:ext cx="10515600" cy="89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5" y="1579159"/>
            <a:ext cx="10515600" cy="459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04823" y="6341842"/>
            <a:ext cx="2743200" cy="36618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B8EF2C-B48F-BF4C-AC2E-B8ED90F7C10B}" type="slidenum">
              <a:rPr lang="en-GB" altLang="en-US" smtClean="0"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74295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420" indent="-185420" algn="l" defTabSz="742950" rtl="0" eaLnBrk="1" latinLnBrk="0" hangingPunct="1">
        <a:lnSpc>
          <a:spcPct val="110000"/>
        </a:lnSpc>
        <a:spcBef>
          <a:spcPts val="815"/>
        </a:spcBef>
        <a:buClr>
          <a:srgbClr val="7897AB"/>
        </a:buClr>
        <a:buFont typeface="Adobe Caslon Pro Bold" panose="0205050205050A020403" pitchFamily="18" charset="77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6895" indent="-185420" algn="l" defTabSz="742950" rtl="0" eaLnBrk="1" latinLnBrk="0" hangingPunct="1">
        <a:lnSpc>
          <a:spcPct val="110000"/>
        </a:lnSpc>
        <a:spcBef>
          <a:spcPts val="405"/>
        </a:spcBef>
        <a:buClr>
          <a:srgbClr val="655D8A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28370" indent="-185420" algn="l" defTabSz="742950" rtl="0" eaLnBrk="1" latinLnBrk="0" hangingPunct="1">
        <a:lnSpc>
          <a:spcPct val="110000"/>
        </a:lnSpc>
        <a:spcBef>
          <a:spcPts val="405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99845" indent="-185420" algn="l" defTabSz="742950" rtl="0" eaLnBrk="1" latinLnBrk="0" hangingPunct="1">
        <a:lnSpc>
          <a:spcPct val="110000"/>
        </a:lnSpc>
        <a:spcBef>
          <a:spcPts val="40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71320" indent="-185420" algn="l" defTabSz="742950" rtl="0" eaLnBrk="1" latinLnBrk="0" hangingPunct="1">
        <a:lnSpc>
          <a:spcPct val="110000"/>
        </a:lnSpc>
        <a:spcBef>
          <a:spcPts val="405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4279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4270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8574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57220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5674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9969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116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24100" y="4018867"/>
            <a:ext cx="7391400" cy="1684996"/>
          </a:xfrm>
          <a:noFill/>
          <a:ln w="53975" cap="flat" cmpd="thickThin">
            <a:solidFill>
              <a:srgbClr val="7897AB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altLang="en-US" sz="5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Test Techniques</a:t>
            </a:r>
          </a:p>
        </p:txBody>
      </p:sp>
      <p:sp>
        <p:nvSpPr>
          <p:cNvPr id="15362" name="Line 4"/>
          <p:cNvSpPr>
            <a:spLocks noChangeShapeType="1"/>
          </p:cNvSpPr>
          <p:nvPr/>
        </p:nvSpPr>
        <p:spPr bwMode="auto">
          <a:xfrm flipH="1">
            <a:off x="2324100" y="3296331"/>
            <a:ext cx="730250" cy="709837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</a:pPr>
            <a:endParaRPr lang="en-GB"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63" name="Line 5"/>
          <p:cNvSpPr>
            <a:spLocks noChangeShapeType="1"/>
          </p:cNvSpPr>
          <p:nvPr/>
        </p:nvSpPr>
        <p:spPr bwMode="auto">
          <a:xfrm flipH="1" flipV="1">
            <a:off x="5022850" y="3296330"/>
            <a:ext cx="4692650" cy="709836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</a:pPr>
            <a:endParaRPr lang="en-GB"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54350" y="1924730"/>
            <a:ext cx="5930900" cy="1358900"/>
            <a:chOff x="1981200" y="4191000"/>
            <a:chExt cx="5930900" cy="1358900"/>
          </a:xfrm>
        </p:grpSpPr>
        <p:sp>
          <p:nvSpPr>
            <p:cNvPr id="15364" name="Rectangle 15"/>
            <p:cNvSpPr>
              <a:spLocks noChangeArrowheads="1"/>
            </p:cNvSpPr>
            <p:nvPr/>
          </p:nvSpPr>
          <p:spPr bwMode="auto">
            <a:xfrm>
              <a:off x="19812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GB" altLang="en-US" sz="2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  <a:cs typeface="Arial" panose="020B0604020202020204"/>
                  <a:sym typeface="Arial" panose="020B0604020202020204"/>
                </a:rPr>
                <a:t>1 Principles</a:t>
              </a:r>
            </a:p>
          </p:txBody>
        </p:sp>
        <p:sp>
          <p:nvSpPr>
            <p:cNvPr id="15365" name="Rectangle 16"/>
            <p:cNvSpPr>
              <a:spLocks noChangeArrowheads="1"/>
            </p:cNvSpPr>
            <p:nvPr/>
          </p:nvSpPr>
          <p:spPr bwMode="auto">
            <a:xfrm>
              <a:off x="39624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GB" altLang="en-US" sz="22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  <a:cs typeface="Arial" panose="020B0604020202020204"/>
                  <a:sym typeface="Arial" panose="020B0604020202020204"/>
                </a:rPr>
                <a:t>2 Lifecycle</a:t>
              </a:r>
            </a:p>
          </p:txBody>
        </p:sp>
        <p:sp>
          <p:nvSpPr>
            <p:cNvPr id="15366" name="Rectangle 17"/>
            <p:cNvSpPr>
              <a:spLocks noChangeArrowheads="1"/>
            </p:cNvSpPr>
            <p:nvPr/>
          </p:nvSpPr>
          <p:spPr bwMode="auto">
            <a:xfrm>
              <a:off x="1981200" y="4876800"/>
              <a:ext cx="1968500" cy="673100"/>
            </a:xfrm>
            <a:prstGeom prst="rect">
              <a:avLst/>
            </a:prstGeom>
            <a:solidFill>
              <a:srgbClr val="D985A3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GB" altLang="en-US" sz="2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  <a:cs typeface="Arial" panose="020B0604020202020204"/>
                  <a:sym typeface="Arial" panose="020B0604020202020204"/>
                </a:rPr>
                <a:t>4 Test</a:t>
              </a:r>
              <a:br>
                <a:rPr lang="en-GB" altLang="en-US" sz="2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  <a:cs typeface="Arial" panose="020B0604020202020204"/>
                  <a:sym typeface="Arial" panose="020B0604020202020204"/>
                </a:rPr>
              </a:br>
              <a:r>
                <a:rPr lang="en-GB" altLang="en-US" sz="2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  <a:cs typeface="Arial" panose="020B0604020202020204"/>
                  <a:sym typeface="Arial" panose="020B0604020202020204"/>
                </a:rPr>
                <a:t>techniques</a:t>
              </a:r>
            </a:p>
          </p:txBody>
        </p:sp>
        <p:sp>
          <p:nvSpPr>
            <p:cNvPr id="15367" name="Rectangle 18"/>
            <p:cNvSpPr>
              <a:spLocks noChangeArrowheads="1"/>
            </p:cNvSpPr>
            <p:nvPr/>
          </p:nvSpPr>
          <p:spPr bwMode="auto">
            <a:xfrm>
              <a:off x="59436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GB" altLang="en-US" sz="2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  <a:cs typeface="Arial" panose="020B0604020202020204"/>
                  <a:sym typeface="Arial" panose="020B0604020202020204"/>
                </a:rPr>
                <a:t>3 Static testing</a:t>
              </a:r>
            </a:p>
          </p:txBody>
        </p:sp>
        <p:sp>
          <p:nvSpPr>
            <p:cNvPr id="15368" name="Rectangle 19"/>
            <p:cNvSpPr>
              <a:spLocks noChangeArrowheads="1"/>
            </p:cNvSpPr>
            <p:nvPr/>
          </p:nvSpPr>
          <p:spPr bwMode="auto">
            <a:xfrm>
              <a:off x="39624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GB" altLang="en-US" sz="22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  <a:cs typeface="Arial" panose="020B0604020202020204"/>
                  <a:sym typeface="Arial" panose="020B0604020202020204"/>
                </a:rPr>
                <a:t> 5 Management</a:t>
              </a:r>
            </a:p>
          </p:txBody>
        </p:sp>
        <p:sp>
          <p:nvSpPr>
            <p:cNvPr id="15369" name="Rectangle 20"/>
            <p:cNvSpPr>
              <a:spLocks noChangeArrowheads="1"/>
            </p:cNvSpPr>
            <p:nvPr/>
          </p:nvSpPr>
          <p:spPr bwMode="auto">
            <a:xfrm>
              <a:off x="59436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GB" altLang="en-US" sz="22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  <a:cs typeface="Arial" panose="020B0604020202020204"/>
                  <a:sym typeface="Arial" panose="020B0604020202020204"/>
                </a:rPr>
                <a:t>6 Tools</a:t>
              </a:r>
            </a:p>
          </p:txBody>
        </p:sp>
      </p:grpSp>
      <p:sp>
        <p:nvSpPr>
          <p:cNvPr id="15370" name="Rectangle 21"/>
          <p:cNvSpPr>
            <a:spLocks noChangeArrowheads="1"/>
          </p:cNvSpPr>
          <p:nvPr/>
        </p:nvSpPr>
        <p:spPr bwMode="auto">
          <a:xfrm>
            <a:off x="2057400" y="609601"/>
            <a:ext cx="79248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8000"/>
              </a:lnSpc>
              <a:buClr>
                <a:srgbClr val="000000"/>
              </a:buClr>
            </a:pPr>
            <a:r>
              <a:rPr lang="en-GB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Software Testing </a:t>
            </a:r>
          </a:p>
          <a:p>
            <a:pPr algn="ctr">
              <a:lnSpc>
                <a:spcPct val="118000"/>
              </a:lnSpc>
              <a:buClr>
                <a:srgbClr val="000000"/>
              </a:buClr>
            </a:pPr>
            <a:r>
              <a:rPr lang="en-GB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ISTQB / ISEB Foundation Exam Practice</a:t>
            </a:r>
          </a:p>
        </p:txBody>
      </p:sp>
      <p:sp>
        <p:nvSpPr>
          <p:cNvPr id="15371" name="Rectangle 23"/>
          <p:cNvSpPr>
            <a:spLocks noChangeArrowheads="1"/>
          </p:cNvSpPr>
          <p:nvPr/>
        </p:nvSpPr>
        <p:spPr bwMode="auto">
          <a:xfrm>
            <a:off x="5035550" y="6107772"/>
            <a:ext cx="1968500" cy="673100"/>
          </a:xfrm>
          <a:prstGeom prst="rect">
            <a:avLst/>
          </a:prstGeom>
          <a:solidFill>
            <a:srgbClr val="D885A3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GB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Chapter 4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35" name="Group 23"/>
          <p:cNvGrpSpPr/>
          <p:nvPr/>
        </p:nvGrpSpPr>
        <p:grpSpPr bwMode="auto">
          <a:xfrm>
            <a:off x="4495800" y="1524000"/>
            <a:ext cx="6172200" cy="4876800"/>
            <a:chOff x="2112" y="960"/>
            <a:chExt cx="3888" cy="3072"/>
          </a:xfrm>
        </p:grpSpPr>
        <p:sp>
          <p:nvSpPr>
            <p:cNvPr id="12299" name="AutoShape 2"/>
            <p:cNvSpPr>
              <a:spLocks noChangeArrowheads="1"/>
            </p:cNvSpPr>
            <p:nvPr/>
          </p:nvSpPr>
          <p:spPr bwMode="auto">
            <a:xfrm>
              <a:off x="2112" y="960"/>
              <a:ext cx="3792" cy="3072"/>
            </a:xfrm>
            <a:prstGeom prst="parallelogram">
              <a:avLst>
                <a:gd name="adj" fmla="val 52541"/>
              </a:avLst>
            </a:prstGeom>
            <a:gradFill>
              <a:gsLst>
                <a:gs pos="0">
                  <a:srgbClr val="000000"/>
                </a:gs>
                <a:gs pos="100000">
                  <a:srgbClr val="DDDDDD"/>
                </a:gs>
              </a:gsLst>
              <a:lin ang="540000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0" name="AutoShape 20"/>
            <p:cNvSpPr>
              <a:spLocks noChangeArrowheads="1"/>
            </p:cNvSpPr>
            <p:nvPr/>
          </p:nvSpPr>
          <p:spPr bwMode="auto">
            <a:xfrm>
              <a:off x="3984" y="960"/>
              <a:ext cx="2016" cy="3072"/>
            </a:xfrm>
            <a:prstGeom prst="parallelogram">
              <a:avLst>
                <a:gd name="adj" fmla="val 85681"/>
              </a:avLst>
            </a:prstGeom>
            <a:gradFill>
              <a:gsLst>
                <a:gs pos="0">
                  <a:srgbClr val="000000"/>
                </a:gs>
                <a:gs pos="100000">
                  <a:srgbClr val="DDDDDD"/>
                </a:gs>
              </a:gsLst>
              <a:lin ang="540000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</p:grp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Black box vs. White box</a:t>
            </a:r>
          </a:p>
        </p:txBody>
      </p:sp>
      <p:grpSp>
        <p:nvGrpSpPr>
          <p:cNvPr id="12292" name="Group 24"/>
          <p:cNvGrpSpPr/>
          <p:nvPr/>
        </p:nvGrpSpPr>
        <p:grpSpPr bwMode="auto">
          <a:xfrm>
            <a:off x="5205414" y="1371602"/>
            <a:ext cx="4232275" cy="4676775"/>
            <a:chOff x="2559" y="864"/>
            <a:chExt cx="2666" cy="2946"/>
          </a:xfrm>
        </p:grpSpPr>
        <p:sp>
          <p:nvSpPr>
            <p:cNvPr id="12294" name="Line 10"/>
            <p:cNvSpPr>
              <a:spLocks noChangeShapeType="1"/>
            </p:cNvSpPr>
            <p:nvPr/>
          </p:nvSpPr>
          <p:spPr bwMode="blackGray">
            <a:xfrm flipV="1">
              <a:off x="3210" y="864"/>
              <a:ext cx="1638" cy="2784"/>
            </a:xfrm>
            <a:prstGeom prst="line">
              <a:avLst/>
            </a:prstGeom>
            <a:noFill/>
            <a:ln w="50800">
              <a:solidFill>
                <a:srgbClr val="D885A3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/>
            </a:p>
          </p:txBody>
        </p:sp>
        <p:sp>
          <p:nvSpPr>
            <p:cNvPr id="12295" name="Rectangle 15"/>
            <p:cNvSpPr>
              <a:spLocks noChangeArrowheads="1"/>
            </p:cNvSpPr>
            <p:nvPr/>
          </p:nvSpPr>
          <p:spPr bwMode="blackGray">
            <a:xfrm flipH="1">
              <a:off x="2982" y="2632"/>
              <a:ext cx="1411" cy="418"/>
            </a:xfrm>
            <a:prstGeom prst="rect">
              <a:avLst/>
            </a:prstGeom>
            <a:solidFill>
              <a:srgbClr val="8076B2"/>
            </a:solidFill>
            <a:ln w="9525">
              <a:noFill/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200" b="1">
                  <a:solidFill>
                    <a:schemeClr val="bg2"/>
                  </a:solidFill>
                  <a:latin typeface="+mn-lt"/>
                </a:rPr>
                <a:t>Integration</a:t>
              </a:r>
            </a:p>
          </p:txBody>
        </p:sp>
        <p:sp>
          <p:nvSpPr>
            <p:cNvPr id="12296" name="Rectangle 16"/>
            <p:cNvSpPr>
              <a:spLocks noChangeArrowheads="1"/>
            </p:cNvSpPr>
            <p:nvPr/>
          </p:nvSpPr>
          <p:spPr bwMode="blackGray">
            <a:xfrm flipH="1">
              <a:off x="2559" y="3392"/>
              <a:ext cx="1411" cy="418"/>
            </a:xfrm>
            <a:prstGeom prst="rect">
              <a:avLst/>
            </a:prstGeom>
            <a:solidFill>
              <a:srgbClr val="8076B2"/>
            </a:solidFill>
            <a:ln w="9525">
              <a:noFill/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200" b="1">
                  <a:solidFill>
                    <a:schemeClr val="bg2"/>
                  </a:solidFill>
                  <a:latin typeface="+mn-lt"/>
                </a:rPr>
                <a:t>Component</a:t>
              </a:r>
            </a:p>
          </p:txBody>
        </p:sp>
        <p:sp>
          <p:nvSpPr>
            <p:cNvPr id="12297" name="Rectangle 17"/>
            <p:cNvSpPr>
              <a:spLocks noChangeArrowheads="1"/>
            </p:cNvSpPr>
            <p:nvPr/>
          </p:nvSpPr>
          <p:spPr bwMode="blackGray">
            <a:xfrm flipH="1">
              <a:off x="3814" y="1107"/>
              <a:ext cx="1411" cy="418"/>
            </a:xfrm>
            <a:prstGeom prst="rect">
              <a:avLst/>
            </a:prstGeom>
            <a:solidFill>
              <a:srgbClr val="8076B2"/>
            </a:solidFill>
            <a:ln w="9525">
              <a:noFill/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200" b="1">
                  <a:solidFill>
                    <a:schemeClr val="bg2"/>
                  </a:solidFill>
                  <a:latin typeface="+mn-lt"/>
                </a:rPr>
                <a:t>Acceptance</a:t>
              </a:r>
            </a:p>
          </p:txBody>
        </p:sp>
        <p:sp>
          <p:nvSpPr>
            <p:cNvPr id="12298" name="Rectangle 18"/>
            <p:cNvSpPr>
              <a:spLocks noChangeArrowheads="1"/>
            </p:cNvSpPr>
            <p:nvPr/>
          </p:nvSpPr>
          <p:spPr bwMode="blackGray">
            <a:xfrm flipH="1">
              <a:off x="3391" y="1867"/>
              <a:ext cx="1411" cy="418"/>
            </a:xfrm>
            <a:prstGeom prst="rect">
              <a:avLst/>
            </a:prstGeom>
            <a:solidFill>
              <a:srgbClr val="8076B2"/>
            </a:solidFill>
            <a:ln w="9525">
              <a:noFill/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200" b="1">
                  <a:solidFill>
                    <a:schemeClr val="bg2"/>
                  </a:solidFill>
                  <a:latin typeface="+mn-lt"/>
                </a:rPr>
                <a:t>System</a:t>
              </a:r>
            </a:p>
          </p:txBody>
        </p:sp>
      </p:grpSp>
      <p:sp>
        <p:nvSpPr>
          <p:cNvPr id="12293" name="Text Box 21"/>
          <p:cNvSpPr txBox="1">
            <a:spLocks noChangeArrowheads="1"/>
          </p:cNvSpPr>
          <p:nvPr/>
        </p:nvSpPr>
        <p:spPr bwMode="auto">
          <a:xfrm>
            <a:off x="1812925" y="1817688"/>
            <a:ext cx="33194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Black-box appropriate at all levels but dominates higher levels of testing</a:t>
            </a:r>
          </a:p>
          <a:p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White-box used predominately at lower levels to compliment black box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Testing: 3 Sub-categories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1905000" y="1579562"/>
          <a:ext cx="8543926" cy="491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189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en-GB" sz="19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Black-box</a:t>
                      </a:r>
                    </a:p>
                  </a:txBody>
                  <a:tcPr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White-box</a:t>
                      </a:r>
                    </a:p>
                  </a:txBody>
                  <a:tcPr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Experience-based</a:t>
                      </a:r>
                    </a:p>
                  </a:txBody>
                  <a:tcPr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351"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bg2"/>
                          </a:solidFill>
                          <a:latin typeface="+mn-lt"/>
                        </a:rPr>
                        <a:t>Test basis</a:t>
                      </a:r>
                    </a:p>
                  </a:txBody>
                  <a:tcPr anchor="ctr">
                    <a:solidFill>
                      <a:srgbClr val="7171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SW reqs. Specifications. Use cases. User stories.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Architecture analysis. Detailed design. Internal structure. Code.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Knowledge of </a:t>
                      </a:r>
                    </a:p>
                    <a:p>
                      <a:r>
                        <a:rPr lang="en-SG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(Testers, Developers, Users).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757"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bg2"/>
                          </a:solidFill>
                          <a:latin typeface="+mn-lt"/>
                        </a:rPr>
                        <a:t>Utilisation</a:t>
                      </a:r>
                    </a:p>
                  </a:txBody>
                  <a:tcPr anchor="ctr">
                    <a:solidFill>
                      <a:srgbClr val="7171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Detect </a:t>
                      </a:r>
                      <a:r>
                        <a:rPr lang="en-GB" sz="1900" b="0" u="none" dirty="0">
                          <a:solidFill>
                            <a:srgbClr val="C00000"/>
                          </a:solidFill>
                          <a:latin typeface="+mn-lt"/>
                        </a:rPr>
                        <a:t>gaps</a:t>
                      </a:r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b/w reqs. &amp; implementation of reqs, </a:t>
                      </a:r>
                      <a:r>
                        <a:rPr lang="en-GB" sz="1900" b="0" dirty="0">
                          <a:solidFill>
                            <a:srgbClr val="C00000"/>
                          </a:solidFill>
                          <a:latin typeface="+mn-lt"/>
                        </a:rPr>
                        <a:t>deviations</a:t>
                      </a:r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from reqs.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Determine </a:t>
                      </a:r>
                      <a:r>
                        <a:rPr lang="en-GB" sz="1900" dirty="0">
                          <a:solidFill>
                            <a:srgbClr val="C00000"/>
                          </a:solidFill>
                          <a:latin typeface="+mn-lt"/>
                        </a:rPr>
                        <a:t>paths through the software </a:t>
                      </a:r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that either were taken or need to be taken.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rgbClr val="C00000"/>
                          </a:solidFill>
                          <a:latin typeface="+mn-lt"/>
                        </a:rPr>
                        <a:t>Complement</a:t>
                      </a:r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the other two types.</a:t>
                      </a:r>
                    </a:p>
                    <a:p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Used when there is </a:t>
                      </a:r>
                      <a:r>
                        <a:rPr lang="en-GB" sz="1900" dirty="0">
                          <a:solidFill>
                            <a:srgbClr val="C00000"/>
                          </a:solidFill>
                          <a:latin typeface="+mn-lt"/>
                        </a:rPr>
                        <a:t>no</a:t>
                      </a:r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/ </a:t>
                      </a:r>
                      <a:r>
                        <a:rPr lang="en-GB" sz="1900" dirty="0">
                          <a:solidFill>
                            <a:srgbClr val="C00000"/>
                          </a:solidFill>
                          <a:latin typeface="+mn-lt"/>
                        </a:rPr>
                        <a:t>little</a:t>
                      </a:r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/ </a:t>
                      </a:r>
                      <a:r>
                        <a:rPr lang="en-GB" sz="1900" dirty="0">
                          <a:solidFill>
                            <a:srgbClr val="C00000"/>
                          </a:solidFill>
                          <a:latin typeface="+mn-lt"/>
                        </a:rPr>
                        <a:t>outdated specifications</a:t>
                      </a:r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6540"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bg2"/>
                          </a:solidFill>
                          <a:latin typeface="+mn-lt"/>
                        </a:rPr>
                        <a:t>Coverage</a:t>
                      </a:r>
                    </a:p>
                  </a:txBody>
                  <a:tcPr anchor="ctr">
                    <a:solidFill>
                      <a:srgbClr val="7171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Based on items tested on the test basis &amp; technique applied to the test basis.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Based on items tested within a selected structure.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test techniques uses the requirements specifications as a test basis?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Structure-based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Black-box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White-box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Exploratory 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one of the following options is categorized as a black-box test technique?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Techniques based on analysis of the architecture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Techniques checking that the test object is working according to the technical design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Techniques based on the expected use of the software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Techniques based on formal requirements 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If test cases are derived from looking at the code, what type of test design technique is being used?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Black-box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White-box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Specification-based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Behaviour-based 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/>
              <a:t>Group 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Dương Đinh Thế Vinh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dirty="0" err="1"/>
              <a:t>Kiều</a:t>
            </a:r>
            <a:r>
              <a:rPr lang="en-GB" dirty="0"/>
              <a:t> Hoàng </a:t>
            </a:r>
            <a:r>
              <a:rPr lang="en-GB" dirty="0" err="1"/>
              <a:t>Mạnh</a:t>
            </a:r>
            <a:r>
              <a:rPr lang="en-GB" dirty="0"/>
              <a:t> Khang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Lê </a:t>
            </a:r>
            <a:r>
              <a:rPr lang="en-GB" dirty="0" err="1"/>
              <a:t>Huỳnh</a:t>
            </a:r>
            <a:r>
              <a:rPr lang="en-GB" dirty="0"/>
              <a:t> </a:t>
            </a:r>
            <a:r>
              <a:rPr lang="en-GB" dirty="0" err="1"/>
              <a:t>Nhựt</a:t>
            </a:r>
            <a:r>
              <a:rPr lang="en-GB" dirty="0"/>
              <a:t> Khanh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Huỳnh Trần Phước Sang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Khoa</a:t>
            </a:r>
            <a:b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 Nguyễn Trọng Khang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32710" y="1725930"/>
            <a:ext cx="5234573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CONTENTS</a:t>
            </a:r>
            <a:endParaRPr lang="en-US" altLang="en-US" dirty="0"/>
          </a:p>
        </p:txBody>
      </p:sp>
      <p:sp>
        <p:nvSpPr>
          <p:cNvPr id="6147" name="Rectangle 2051"/>
          <p:cNvSpPr>
            <a:spLocks noGrp="1" noChangeArrowheads="1"/>
          </p:cNvSpPr>
          <p:nvPr>
            <p:ph idx="1"/>
          </p:nvPr>
        </p:nvSpPr>
        <p:spPr>
          <a:xfrm>
            <a:off x="1932710" y="1579159"/>
            <a:ext cx="9421094" cy="45972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Categories of Test Techniques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Black-box Test Techniques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White-box Test Techniques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Experience-based Test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The Test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Definition: </a:t>
            </a:r>
            <a:r>
              <a:rPr lang="en-US" altLang="en-US" sz="2800"/>
              <a:t>The Test Development Process refers to the process of designing and constructing tests to measure the knowledge, skills, or competencies of learners or test-takers.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The Test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Main Steps in the Process</a:t>
            </a:r>
            <a:r>
              <a:rPr lang="vi-VN" altLang="en-US" b="1"/>
              <a:t>:</a:t>
            </a:r>
          </a:p>
          <a:p>
            <a:pPr marL="0" indent="0">
              <a:buNone/>
            </a:pPr>
            <a:r>
              <a:rPr lang="vi-VN" altLang="en-US" b="1"/>
              <a:t>   - </a:t>
            </a:r>
            <a:r>
              <a:rPr lang="en-US" altLang="en-US"/>
              <a:t>Define Test Purpose</a:t>
            </a:r>
          </a:p>
          <a:p>
            <a:pPr marL="0" indent="0">
              <a:buNone/>
            </a:pPr>
            <a:r>
              <a:rPr lang="vi-VN" altLang="en-US"/>
              <a:t>   - </a:t>
            </a:r>
            <a:r>
              <a:rPr lang="en-US" altLang="en-US"/>
              <a:t>Content Analysis</a:t>
            </a:r>
          </a:p>
          <a:p>
            <a:pPr marL="0" indent="0">
              <a:buNone/>
            </a:pPr>
            <a:r>
              <a:rPr lang="vi-VN" altLang="en-US"/>
              <a:t>   - </a:t>
            </a:r>
            <a:r>
              <a:rPr lang="en-US" altLang="en-US"/>
              <a:t>Develop Test Blueprint</a:t>
            </a:r>
          </a:p>
          <a:p>
            <a:pPr marL="0" indent="0">
              <a:buNone/>
            </a:pPr>
            <a:r>
              <a:rPr lang="en-US" altLang="en-US"/>
              <a:t> </a:t>
            </a:r>
            <a:r>
              <a:rPr lang="vi-VN" altLang="en-US"/>
              <a:t>  - </a:t>
            </a:r>
            <a:r>
              <a:rPr lang="en-US" altLang="en-US"/>
              <a:t>Item Writing</a:t>
            </a:r>
          </a:p>
          <a:p>
            <a:pPr marL="0" indent="0">
              <a:buNone/>
            </a:pPr>
            <a:r>
              <a:rPr lang="en-US" altLang="en-US"/>
              <a:t> </a:t>
            </a:r>
            <a:r>
              <a:rPr lang="vi-VN" altLang="en-US"/>
              <a:t>  - </a:t>
            </a:r>
            <a:r>
              <a:rPr lang="en-US" altLang="en-US"/>
              <a:t>Review &amp; Pilot Testing</a:t>
            </a:r>
          </a:p>
          <a:p>
            <a:pPr marL="0" indent="0">
              <a:buNone/>
            </a:pPr>
            <a:r>
              <a:rPr lang="vi-VN" altLang="en-US"/>
              <a:t>   - </a:t>
            </a:r>
            <a:r>
              <a:rPr lang="en-US" altLang="en-US"/>
              <a:t>Item Analysis</a:t>
            </a:r>
          </a:p>
          <a:p>
            <a:pPr marL="0" indent="0">
              <a:buNone/>
            </a:pPr>
            <a:r>
              <a:rPr lang="vi-VN" altLang="en-US"/>
              <a:t>   - </a:t>
            </a:r>
            <a:r>
              <a:rPr lang="en-US" altLang="en-US"/>
              <a:t>Test Finalization</a:t>
            </a:r>
          </a:p>
          <a:p>
            <a:pPr marL="0" indent="0">
              <a:buNone/>
            </a:pPr>
            <a:r>
              <a:rPr lang="vi-VN" altLang="en-US"/>
              <a:t>   - </a:t>
            </a:r>
            <a:r>
              <a:rPr lang="en-US" altLang="en-US"/>
              <a:t>Conclusion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Categories of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The purpose of a test technique is to identify </a:t>
            </a:r>
            <a:r>
              <a:rPr lang="en-GB" dirty="0">
                <a:solidFill>
                  <a:srgbClr val="C00000"/>
                </a:solidFill>
              </a:rPr>
              <a:t>test conditions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test cases</a:t>
            </a:r>
            <a:r>
              <a:rPr lang="en-GB" dirty="0"/>
              <a:t>, and </a:t>
            </a:r>
            <a:r>
              <a:rPr lang="en-GB" dirty="0">
                <a:solidFill>
                  <a:srgbClr val="C00000"/>
                </a:solidFill>
              </a:rPr>
              <a:t>test data</a:t>
            </a:r>
            <a:r>
              <a:rPr lang="en-GB" dirty="0"/>
              <a:t>.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2669512" y="3148807"/>
            <a:ext cx="1902488" cy="1028700"/>
          </a:xfrm>
          <a:prstGeom prst="roundRect">
            <a:avLst/>
          </a:prstGeom>
          <a:solidFill>
            <a:srgbClr val="9CA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GB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sym typeface="Arial" panose="020B0604020202020204"/>
              </a:rPr>
              <a:t>Test Analysis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9050" y="2894659"/>
            <a:ext cx="1346951" cy="67710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conditions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27242" y="3148807"/>
            <a:ext cx="1854759" cy="1028700"/>
          </a:xfrm>
          <a:prstGeom prst="roundRect">
            <a:avLst/>
          </a:prstGeom>
          <a:solidFill>
            <a:srgbClr val="7E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GB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sym typeface="Arial" panose="020B0604020202020204"/>
              </a:rPr>
              <a:t>Test Design</a:t>
            </a:r>
          </a:p>
        </p:txBody>
      </p:sp>
      <p:cxnSp>
        <p:nvCxnSpPr>
          <p:cNvPr id="23" name="Straight Arrow Connector 22"/>
          <p:cNvCxnSpPr>
            <a:stCxn id="13" idx="3"/>
            <a:endCxn id="21" idx="1"/>
          </p:cNvCxnSpPr>
          <p:nvPr/>
        </p:nvCxnSpPr>
        <p:spPr>
          <a:xfrm>
            <a:off x="4572001" y="3663157"/>
            <a:ext cx="1955241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311620" y="5715000"/>
            <a:ext cx="2286000" cy="1028700"/>
          </a:xfrm>
          <a:prstGeom prst="roundRect">
            <a:avLst/>
          </a:prstGeom>
          <a:solidFill>
            <a:srgbClr val="52B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GB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sym typeface="Arial" panose="020B0604020202020204"/>
              </a:rPr>
              <a:t>Test Implementation</a:t>
            </a:r>
          </a:p>
        </p:txBody>
      </p:sp>
      <p:cxnSp>
        <p:nvCxnSpPr>
          <p:cNvPr id="29" name="Straight Arrow Connector 28"/>
          <p:cNvCxnSpPr>
            <a:stCxn id="21" idx="2"/>
            <a:endCxn id="24" idx="0"/>
          </p:cNvCxnSpPr>
          <p:nvPr/>
        </p:nvCxnSpPr>
        <p:spPr>
          <a:xfrm flipH="1">
            <a:off x="7454621" y="4177508"/>
            <a:ext cx="1" cy="153749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91994" y="4509401"/>
            <a:ext cx="814335" cy="67710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cases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02914" y="4486776"/>
            <a:ext cx="814331" cy="67710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6965372" y="1368425"/>
            <a:ext cx="1508896" cy="398442"/>
          </a:xfrm>
          <a:prstGeom prst="rect">
            <a:avLst/>
          </a:prstGeom>
          <a:solidFill>
            <a:srgbClr val="7897AB"/>
          </a:solidFill>
          <a:ln w="25400">
            <a:noFill/>
            <a:miter lim="800000"/>
          </a:ln>
          <a:effectLst/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4000"/>
              </a:lnSpc>
            </a:pPr>
            <a:r>
              <a:rPr lang="en-GB" alt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2965844" y="4512587"/>
            <a:ext cx="1965282" cy="369525"/>
          </a:xfrm>
          <a:prstGeom prst="rect">
            <a:avLst/>
          </a:prstGeom>
          <a:solidFill>
            <a:srgbClr val="DDDDDD"/>
          </a:solidFill>
          <a:ln w="254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4000"/>
              </a:lnSpc>
            </a:pPr>
            <a:r>
              <a:rPr lang="en-GB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Structure-based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180422" y="3536857"/>
            <a:ext cx="2266583" cy="362792"/>
          </a:xfrm>
          <a:prstGeom prst="rect">
            <a:avLst/>
          </a:prstGeom>
          <a:solidFill>
            <a:srgbClr val="FDCEB9"/>
          </a:solidFill>
          <a:ln w="25400">
            <a:noFill/>
            <a:miter lim="800000"/>
          </a:ln>
          <a:effectLst/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Experience-based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1312110" y="2090933"/>
            <a:ext cx="1590179" cy="348622"/>
          </a:xfrm>
          <a:prstGeom prst="rect">
            <a:avLst/>
          </a:prstGeom>
          <a:solidFill>
            <a:srgbClr val="655D8A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2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 Reviews</a:t>
            </a: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242324" y="2612938"/>
            <a:ext cx="1662314" cy="348622"/>
          </a:xfrm>
          <a:prstGeom prst="rect">
            <a:avLst/>
          </a:prstGeom>
          <a:solidFill>
            <a:srgbClr val="655D8A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2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Walkthroughs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1524000" y="5388197"/>
            <a:ext cx="1349376" cy="322139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</a:ln>
          <a:effectLst>
            <a:outerShdw algn="ctr" rotWithShape="0">
              <a:schemeClr val="bg2"/>
            </a:outerShdw>
          </a:effectLst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9613518" y="3183951"/>
            <a:ext cx="1380186" cy="592983"/>
          </a:xfrm>
          <a:prstGeom prst="rect">
            <a:avLst/>
          </a:prstGeom>
          <a:solidFill>
            <a:srgbClr val="D885A3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Equivalence</a:t>
            </a:r>
          </a:p>
          <a:p>
            <a:pPr algn="ctr">
              <a:lnSpc>
                <a:spcPct val="88000"/>
              </a:lnSpc>
            </a:pP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4168415" y="2050998"/>
            <a:ext cx="1155649" cy="645946"/>
          </a:xfrm>
          <a:prstGeom prst="rect">
            <a:avLst/>
          </a:prstGeom>
          <a:solidFill>
            <a:srgbClr val="655D8A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2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Analysis</a:t>
            </a: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1632346" y="3883997"/>
            <a:ext cx="1267976" cy="348622"/>
          </a:xfrm>
          <a:prstGeom prst="rect">
            <a:avLst/>
          </a:prstGeom>
          <a:solidFill>
            <a:srgbClr val="655D8A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2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4042" y="366188"/>
            <a:ext cx="8543925" cy="89946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Categories of Test Techniques</a:t>
            </a: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39728" y="3106027"/>
            <a:ext cx="1160594" cy="645946"/>
          </a:xfrm>
          <a:prstGeom prst="rect">
            <a:avLst/>
          </a:prstGeom>
          <a:solidFill>
            <a:srgbClr val="655D8A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2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Reviews</a:t>
            </a:r>
          </a:p>
        </p:txBody>
      </p:sp>
      <p:cxnSp>
        <p:nvCxnSpPr>
          <p:cNvPr id="10" name="Straight Connector 9"/>
          <p:cNvCxnSpPr>
            <a:stCxn id="11298" idx="1"/>
            <a:endCxn id="11304" idx="0"/>
          </p:cNvCxnSpPr>
          <p:nvPr/>
        </p:nvCxnSpPr>
        <p:spPr>
          <a:xfrm flipH="1">
            <a:off x="2107200" y="1561431"/>
            <a:ext cx="1039601" cy="52950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1305" idx="3"/>
          </p:cNvCxnSpPr>
          <p:nvPr/>
        </p:nvCxnSpPr>
        <p:spPr>
          <a:xfrm flipH="1">
            <a:off x="2904638" y="1719929"/>
            <a:ext cx="481008" cy="106732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3"/>
          </p:cNvCxnSpPr>
          <p:nvPr/>
        </p:nvCxnSpPr>
        <p:spPr>
          <a:xfrm flipH="1">
            <a:off x="2900323" y="1719928"/>
            <a:ext cx="687011" cy="170907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298" idx="2"/>
            <a:endCxn id="11323" idx="3"/>
          </p:cNvCxnSpPr>
          <p:nvPr/>
        </p:nvCxnSpPr>
        <p:spPr>
          <a:xfrm flipH="1">
            <a:off x="2900323" y="1760652"/>
            <a:ext cx="1075713" cy="229765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1322" idx="0"/>
          </p:cNvCxnSpPr>
          <p:nvPr/>
        </p:nvCxnSpPr>
        <p:spPr>
          <a:xfrm>
            <a:off x="4097601" y="1737028"/>
            <a:ext cx="648639" cy="31397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300" idx="0"/>
            <a:endCxn id="11299" idx="1"/>
          </p:cNvCxnSpPr>
          <p:nvPr/>
        </p:nvCxnSpPr>
        <p:spPr>
          <a:xfrm flipV="1">
            <a:off x="3948486" y="1567646"/>
            <a:ext cx="3016887" cy="294494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1524000" y="6002462"/>
            <a:ext cx="1349376" cy="322139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</a:ln>
          <a:effectLst>
            <a:outerShdw algn="ctr" rotWithShape="0">
              <a:schemeClr val="bg2"/>
            </a:outerShdw>
          </a:effectLst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</a:p>
        </p:txBody>
      </p:sp>
      <p:cxnSp>
        <p:nvCxnSpPr>
          <p:cNvPr id="38" name="Straight Connector 37"/>
          <p:cNvCxnSpPr>
            <a:endCxn id="11307" idx="3"/>
          </p:cNvCxnSpPr>
          <p:nvPr/>
        </p:nvCxnSpPr>
        <p:spPr>
          <a:xfrm flipH="1">
            <a:off x="2873376" y="4882112"/>
            <a:ext cx="629130" cy="66715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300" idx="2"/>
            <a:endCxn id="37" idx="3"/>
          </p:cNvCxnSpPr>
          <p:nvPr/>
        </p:nvCxnSpPr>
        <p:spPr>
          <a:xfrm flipH="1">
            <a:off x="2873377" y="4882111"/>
            <a:ext cx="1075109" cy="128142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Straight Connector 11263"/>
          <p:cNvCxnSpPr>
            <a:stCxn id="11303" idx="0"/>
            <a:endCxn id="11299" idx="2"/>
          </p:cNvCxnSpPr>
          <p:nvPr/>
        </p:nvCxnSpPr>
        <p:spPr>
          <a:xfrm flipV="1">
            <a:off x="6313714" y="1766867"/>
            <a:ext cx="1406107" cy="176999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37" name="Rectangle 39"/>
          <p:cNvSpPr>
            <a:spLocks noChangeArrowheads="1"/>
          </p:cNvSpPr>
          <p:nvPr/>
        </p:nvSpPr>
        <p:spPr bwMode="auto">
          <a:xfrm>
            <a:off x="4342299" y="5186605"/>
            <a:ext cx="1361233" cy="617605"/>
          </a:xfrm>
          <a:prstGeom prst="rect">
            <a:avLst/>
          </a:prstGeom>
          <a:solidFill>
            <a:srgbClr val="FDCEB9"/>
          </a:solidFill>
          <a:ln w="25400">
            <a:noFill/>
            <a:miter lim="800000"/>
          </a:ln>
          <a:effectLst/>
        </p:spPr>
        <p:txBody>
          <a:bodyPr wrap="square" lIns="36000" tIns="25400" rIns="360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Guessing</a:t>
            </a:r>
          </a:p>
        </p:txBody>
      </p:sp>
      <p:sp>
        <p:nvSpPr>
          <p:cNvPr id="11338" name="Rectangle 39"/>
          <p:cNvSpPr>
            <a:spLocks noChangeArrowheads="1"/>
          </p:cNvSpPr>
          <p:nvPr/>
        </p:nvSpPr>
        <p:spPr bwMode="auto">
          <a:xfrm>
            <a:off x="4572001" y="6026361"/>
            <a:ext cx="1361233" cy="617605"/>
          </a:xfrm>
          <a:prstGeom prst="rect">
            <a:avLst/>
          </a:prstGeom>
          <a:solidFill>
            <a:srgbClr val="FDCEB9"/>
          </a:solidFill>
          <a:ln w="25400">
            <a:noFill/>
            <a:miter lim="800000"/>
          </a:ln>
          <a:effectLst/>
        </p:spPr>
        <p:txBody>
          <a:bodyPr wrap="square" lIns="36000" tIns="25400" rIns="360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Testing</a:t>
            </a:r>
          </a:p>
        </p:txBody>
      </p:sp>
      <p:cxnSp>
        <p:nvCxnSpPr>
          <p:cNvPr id="11339" name="Straight Connector 11338"/>
          <p:cNvCxnSpPr>
            <a:stCxn id="11337" idx="0"/>
            <a:endCxn id="11303" idx="2"/>
          </p:cNvCxnSpPr>
          <p:nvPr/>
        </p:nvCxnSpPr>
        <p:spPr>
          <a:xfrm flipV="1">
            <a:off x="5022915" y="3899650"/>
            <a:ext cx="1290798" cy="128695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3" name="Straight Connector 11342"/>
          <p:cNvCxnSpPr>
            <a:stCxn id="11338" idx="3"/>
            <a:endCxn id="11303" idx="2"/>
          </p:cNvCxnSpPr>
          <p:nvPr/>
        </p:nvCxnSpPr>
        <p:spPr>
          <a:xfrm flipV="1">
            <a:off x="5933233" y="3899649"/>
            <a:ext cx="380480" cy="243551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9" name="Straight Connector 11348"/>
          <p:cNvCxnSpPr>
            <a:stCxn id="11301" idx="0"/>
            <a:endCxn id="11299" idx="3"/>
          </p:cNvCxnSpPr>
          <p:nvPr/>
        </p:nvCxnSpPr>
        <p:spPr>
          <a:xfrm flipH="1" flipV="1">
            <a:off x="8474269" y="1567646"/>
            <a:ext cx="1068889" cy="68714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4" name="Straight Connector 11353"/>
          <p:cNvCxnSpPr>
            <a:stCxn id="11316" idx="0"/>
            <a:endCxn id="11301" idx="2"/>
          </p:cNvCxnSpPr>
          <p:nvPr/>
        </p:nvCxnSpPr>
        <p:spPr>
          <a:xfrm flipH="1" flipV="1">
            <a:off x="9543157" y="2624318"/>
            <a:ext cx="760454" cy="55963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7" name="Straight Connector 11356"/>
          <p:cNvCxnSpPr/>
          <p:nvPr/>
        </p:nvCxnSpPr>
        <p:spPr>
          <a:xfrm flipH="1" flipV="1">
            <a:off x="9364164" y="2489127"/>
            <a:ext cx="67588" cy="15074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0" name="Straight Connector 11359"/>
          <p:cNvCxnSpPr/>
          <p:nvPr/>
        </p:nvCxnSpPr>
        <p:spPr>
          <a:xfrm flipV="1">
            <a:off x="8795665" y="2502923"/>
            <a:ext cx="82766" cy="244652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3" name="Straight Connector 11362"/>
          <p:cNvCxnSpPr/>
          <p:nvPr/>
        </p:nvCxnSpPr>
        <p:spPr>
          <a:xfrm flipV="1">
            <a:off x="8277644" y="2556789"/>
            <a:ext cx="196624" cy="293278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7" name="Straight Connector 11366"/>
          <p:cNvCxnSpPr>
            <a:endCxn id="11301" idx="1"/>
          </p:cNvCxnSpPr>
          <p:nvPr/>
        </p:nvCxnSpPr>
        <p:spPr>
          <a:xfrm flipV="1">
            <a:off x="7352300" y="2439556"/>
            <a:ext cx="925344" cy="372397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8277645" y="2254793"/>
            <a:ext cx="2531025" cy="369525"/>
          </a:xfrm>
          <a:prstGeom prst="rect">
            <a:avLst/>
          </a:prstGeom>
          <a:solidFill>
            <a:srgbClr val="D885A3"/>
          </a:solidFill>
          <a:ln w="25400">
            <a:noFill/>
            <a:miter lim="800000"/>
          </a:ln>
          <a:effectLst/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4000"/>
              </a:lnSpc>
            </a:pPr>
            <a:r>
              <a:rPr lang="en-GB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Specification-based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7045138" y="6123355"/>
            <a:ext cx="2054225" cy="343547"/>
          </a:xfrm>
          <a:prstGeom prst="rect">
            <a:avLst/>
          </a:prstGeom>
          <a:solidFill>
            <a:srgbClr val="D885A3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square" lIns="63500" tIns="36000" rIns="63500" bIns="360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Testing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9075055" y="3974636"/>
            <a:ext cx="1620636" cy="592983"/>
          </a:xfrm>
          <a:prstGeom prst="rect">
            <a:avLst/>
          </a:prstGeom>
          <a:solidFill>
            <a:srgbClr val="D885A3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</a:p>
          <a:p>
            <a:pPr algn="ctr">
              <a:lnSpc>
                <a:spcPct val="88000"/>
              </a:lnSpc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Analysis</a:t>
            </a: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8432201" y="4937144"/>
            <a:ext cx="2452594" cy="343547"/>
          </a:xfrm>
          <a:prstGeom prst="rect">
            <a:avLst/>
          </a:prstGeom>
          <a:solidFill>
            <a:srgbClr val="D885A3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none" lIns="63500" tIns="36000" rIns="63500" bIns="360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Table Testing</a:t>
            </a: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7965026" y="5493617"/>
            <a:ext cx="2702975" cy="343547"/>
          </a:xfrm>
          <a:prstGeom prst="rect">
            <a:avLst/>
          </a:prstGeom>
          <a:solidFill>
            <a:srgbClr val="D885A3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square" lIns="63500" tIns="36000" rIns="63500" bIns="360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Transition Testing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146800" y="1362209"/>
            <a:ext cx="1658470" cy="398442"/>
          </a:xfrm>
          <a:prstGeom prst="rect">
            <a:avLst/>
          </a:prstGeom>
          <a:solidFill>
            <a:srgbClr val="655D8A"/>
          </a:solidFill>
          <a:ln w="25400">
            <a:solidFill>
              <a:schemeClr val="folHlink"/>
            </a:solidFill>
            <a:miter lim="800000"/>
          </a:ln>
          <a:effectLst/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4000"/>
              </a:lnSpc>
            </a:pPr>
            <a:r>
              <a:rPr lang="en-GB" altLang="en-US" sz="24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Line 3"/>
          <p:cNvSpPr>
            <a:spLocks noChangeShapeType="1"/>
          </p:cNvSpPr>
          <p:nvPr/>
        </p:nvSpPr>
        <p:spPr bwMode="auto">
          <a:xfrm flipH="1">
            <a:off x="7759700" y="2994026"/>
            <a:ext cx="922338" cy="310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9421813" y="2840038"/>
            <a:ext cx="1077912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6680200" y="2840038"/>
            <a:ext cx="577850" cy="588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2109788" y="4168775"/>
            <a:ext cx="995362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514976" y="3948114"/>
            <a:ext cx="1660525" cy="884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8091488" y="1657350"/>
            <a:ext cx="330200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3189288" y="3135313"/>
            <a:ext cx="1162050" cy="811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348288" y="3135313"/>
            <a:ext cx="0" cy="588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2525714" y="4168775"/>
            <a:ext cx="579437" cy="738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105150" y="4316414"/>
            <a:ext cx="0" cy="1476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4268788" y="3948114"/>
            <a:ext cx="1244600" cy="884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5018088" y="3948113"/>
            <a:ext cx="495300" cy="132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5513388" y="4021139"/>
            <a:ext cx="0" cy="169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5514976" y="3948113"/>
            <a:ext cx="663575" cy="2214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5514975" y="3948113"/>
            <a:ext cx="914400" cy="177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5514975" y="3948114"/>
            <a:ext cx="1246188" cy="1254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>
            <a:off x="7259639" y="2840039"/>
            <a:ext cx="414337" cy="884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7840663" y="2987676"/>
            <a:ext cx="0" cy="1179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8091488" y="2397125"/>
            <a:ext cx="330200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9005888" y="2397125"/>
            <a:ext cx="163512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9337676" y="2840038"/>
            <a:ext cx="163513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H="1">
            <a:off x="8921750" y="2840038"/>
            <a:ext cx="331788" cy="1401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>
            <a:off x="8505826" y="2765426"/>
            <a:ext cx="581025" cy="2289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>
            <a:off x="8154989" y="2765426"/>
            <a:ext cx="765175" cy="279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155503" y="1313890"/>
            <a:ext cx="844783" cy="398442"/>
          </a:xfrm>
          <a:prstGeom prst="rect">
            <a:avLst/>
          </a:prstGeom>
          <a:solidFill>
            <a:srgbClr val="655D8A"/>
          </a:solidFill>
          <a:ln w="25400">
            <a:solidFill>
              <a:schemeClr val="folHlink"/>
            </a:solidFill>
            <a:miter lim="800000"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en-US" sz="24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6905307" y="1368425"/>
            <a:ext cx="1239122" cy="398442"/>
          </a:xfrm>
          <a:prstGeom prst="rect">
            <a:avLst/>
          </a:prstGeom>
          <a:solidFill>
            <a:srgbClr val="7897AB"/>
          </a:solidFill>
          <a:ln w="254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4175125" y="2681288"/>
            <a:ext cx="1393010" cy="398442"/>
          </a:xfrm>
          <a:prstGeom prst="rect">
            <a:avLst/>
          </a:prstGeom>
          <a:solidFill>
            <a:srgbClr val="D885A3"/>
          </a:solidFill>
          <a:ln w="254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7996239" y="1943100"/>
            <a:ext cx="1662315" cy="398442"/>
          </a:xfrm>
          <a:prstGeom prst="rect">
            <a:avLst/>
          </a:prstGeom>
          <a:solidFill>
            <a:srgbClr val="A2C1FE"/>
          </a:solidFill>
          <a:ln w="25400">
            <a:solidFill>
              <a:srgbClr val="A2C1FE"/>
            </a:solidFill>
            <a:miter lim="800000"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Behavioural</a:t>
            </a: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8578850" y="2671764"/>
            <a:ext cx="1130118" cy="306109"/>
          </a:xfrm>
          <a:prstGeom prst="rect">
            <a:avLst/>
          </a:prstGeom>
          <a:solidFill>
            <a:srgbClr val="618FFD"/>
          </a:solidFill>
          <a:ln w="25400">
            <a:solidFill>
              <a:srgbClr val="618FFD"/>
            </a:solidFill>
            <a:miter lim="800000"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6334126" y="2671764"/>
            <a:ext cx="1567737" cy="306109"/>
          </a:xfrm>
          <a:prstGeom prst="rect">
            <a:avLst/>
          </a:prstGeom>
          <a:solidFill>
            <a:srgbClr val="FDCEB9"/>
          </a:solidFill>
          <a:ln w="254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Non-functional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1530350" y="1797051"/>
            <a:ext cx="1405834" cy="306109"/>
          </a:xfrm>
          <a:prstGeom prst="rect">
            <a:avLst/>
          </a:prstGeom>
          <a:solidFill>
            <a:srgbClr val="8076B2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 Reviews</a:t>
            </a: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461422" y="2178495"/>
            <a:ext cx="1474763" cy="306109"/>
          </a:xfrm>
          <a:prstGeom prst="rect">
            <a:avLst/>
          </a:prstGeom>
          <a:solidFill>
            <a:srgbClr val="8076B2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18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Walkthroughs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2762251" y="3865564"/>
            <a:ext cx="585097" cy="538865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</a:ln>
          <a:effectLst>
            <a:outerShdw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1612900" y="4911726"/>
            <a:ext cx="1064394" cy="538865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Symbolic</a:t>
            </a:r>
          </a:p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2525714" y="5724526"/>
            <a:ext cx="1082027" cy="538865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</a:p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</a:t>
            </a: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3605213" y="4752976"/>
            <a:ext cx="1133324" cy="306109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3505201" y="5195889"/>
            <a:ext cx="1703993" cy="306109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Branch/Decision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3886201" y="5638801"/>
            <a:ext cx="1780937" cy="306109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Condition</a:t>
            </a: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4935539" y="6081714"/>
            <a:ext cx="1780937" cy="56092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Condition</a:t>
            </a:r>
            <a:b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Combination</a:t>
            </a: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6346826" y="5638801"/>
            <a:ext cx="673261" cy="306109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LCSAJ</a:t>
            </a:r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6596063" y="5121276"/>
            <a:ext cx="537006" cy="306109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Arcs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9170988" y="3508376"/>
            <a:ext cx="1272784" cy="538865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Equivalence</a:t>
            </a:r>
          </a:p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8839201" y="4248151"/>
            <a:ext cx="1506823" cy="538865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</a:p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Analysis</a:t>
            </a: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8424863" y="4986339"/>
            <a:ext cx="2247410" cy="295081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Cause-Effect Graphing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8080376" y="5495926"/>
            <a:ext cx="1089025" cy="295081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6430963" y="3643314"/>
            <a:ext cx="965008" cy="30610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Usability</a:t>
            </a:r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6596063" y="4087814"/>
            <a:ext cx="1364156" cy="30610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3784252" y="1991305"/>
            <a:ext cx="992416" cy="560923"/>
          </a:xfrm>
          <a:prstGeom prst="rect">
            <a:avLst/>
          </a:prstGeom>
          <a:solidFill>
            <a:srgbClr val="8076B2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Analysis</a:t>
            </a: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1787235" y="3200401"/>
            <a:ext cx="1122102" cy="306109"/>
          </a:xfrm>
          <a:prstGeom prst="rect">
            <a:avLst/>
          </a:prstGeom>
          <a:solidFill>
            <a:srgbClr val="8076B2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5005389" y="3717926"/>
            <a:ext cx="838371" cy="53886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hlink"/>
            </a:solidFill>
            <a:miter lim="800000"/>
          </a:ln>
          <a:effectLst>
            <a:outerShdw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6929439" y="4603751"/>
            <a:ext cx="480901" cy="306109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6264276" y="3200401"/>
            <a:ext cx="480901" cy="30610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1695451" y="4308476"/>
            <a:ext cx="480901" cy="306109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10334626" y="3028951"/>
            <a:ext cx="480901" cy="306109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7683501" y="6029326"/>
            <a:ext cx="1947863" cy="295081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Transition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4042" y="366188"/>
            <a:ext cx="8543925" cy="89946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Categories of Test Techniques</a:t>
            </a: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48743" y="2559531"/>
            <a:ext cx="1160594" cy="560923"/>
          </a:xfrm>
          <a:prstGeom prst="rect">
            <a:avLst/>
          </a:prstGeom>
          <a:solidFill>
            <a:srgbClr val="8076B2"/>
          </a:solidFill>
          <a:ln>
            <a:noFill/>
          </a:ln>
          <a:effectLst>
            <a:outerShdw algn="ctr" rotWithShape="0">
              <a:srgbClr val="919191"/>
            </a:outerShdw>
          </a:effectLst>
        </p:spPr>
        <p:txBody>
          <a:bodyPr wrap="square" lIns="63500" tIns="25400" rIns="63500" bIns="254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lang="en-GB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Reviews</a:t>
            </a:r>
          </a:p>
        </p:txBody>
      </p:sp>
      <p:cxnSp>
        <p:nvCxnSpPr>
          <p:cNvPr id="10" name="Straight Connector 9"/>
          <p:cNvCxnSpPr>
            <a:stCxn id="11298" idx="1"/>
            <a:endCxn id="11304" idx="0"/>
          </p:cNvCxnSpPr>
          <p:nvPr/>
        </p:nvCxnSpPr>
        <p:spPr>
          <a:xfrm flipH="1">
            <a:off x="2233268" y="1513112"/>
            <a:ext cx="922235" cy="283939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1298" idx="2"/>
            <a:endCxn id="11305" idx="3"/>
          </p:cNvCxnSpPr>
          <p:nvPr/>
        </p:nvCxnSpPr>
        <p:spPr>
          <a:xfrm flipH="1">
            <a:off x="2936184" y="1712333"/>
            <a:ext cx="641710" cy="619217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298" idx="2"/>
            <a:endCxn id="8" idx="3"/>
          </p:cNvCxnSpPr>
          <p:nvPr/>
        </p:nvCxnSpPr>
        <p:spPr>
          <a:xfrm flipH="1">
            <a:off x="2909338" y="1712332"/>
            <a:ext cx="668557" cy="112766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298" idx="2"/>
            <a:endCxn id="11323" idx="3"/>
          </p:cNvCxnSpPr>
          <p:nvPr/>
        </p:nvCxnSpPr>
        <p:spPr>
          <a:xfrm flipH="1">
            <a:off x="2909338" y="1712333"/>
            <a:ext cx="668557" cy="1641123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298" idx="2"/>
            <a:endCxn id="11322" idx="0"/>
          </p:cNvCxnSpPr>
          <p:nvPr/>
        </p:nvCxnSpPr>
        <p:spPr>
          <a:xfrm>
            <a:off x="3577894" y="1712332"/>
            <a:ext cx="702566" cy="278972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300" idx="0"/>
            <a:endCxn id="11299" idx="2"/>
          </p:cNvCxnSpPr>
          <p:nvPr/>
        </p:nvCxnSpPr>
        <p:spPr>
          <a:xfrm flipV="1">
            <a:off x="4871630" y="1766868"/>
            <a:ext cx="2653238" cy="914421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9" y="511175"/>
            <a:ext cx="8467725" cy="654050"/>
          </a:xfrm>
          <a:noFill/>
        </p:spPr>
        <p:txBody>
          <a:bodyPr/>
          <a:lstStyle/>
          <a:p>
            <a:r>
              <a:rPr lang="en-GB" altLang="en-US" dirty="0"/>
              <a:t>Three Types of Systematic Test Techniques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905156" y="1579158"/>
            <a:ext cx="8462810" cy="4993496"/>
          </a:xfrm>
        </p:spPr>
        <p:txBody>
          <a:bodyPr/>
          <a:lstStyle/>
          <a:p>
            <a:pPr>
              <a:lnSpc>
                <a:spcPct val="88000"/>
              </a:lnSpc>
              <a:spcBef>
                <a:spcPct val="43000"/>
              </a:spcBef>
              <a:buFont typeface="Monotype Sorts" pitchFamily="2" charset="2"/>
              <a:buNone/>
              <a:defRPr/>
            </a:pPr>
            <a:r>
              <a:rPr lang="en-GB" altLang="en-US" dirty="0"/>
              <a:t>Static (non-execution)</a:t>
            </a:r>
          </a:p>
          <a:p>
            <a:pPr lvl="1">
              <a:lnSpc>
                <a:spcPct val="88000"/>
              </a:lnSpc>
              <a:spcBef>
                <a:spcPct val="4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dirty="0"/>
              <a:t> examination of documentation,</a:t>
            </a:r>
            <a:br>
              <a:rPr lang="en-GB" altLang="en-US" dirty="0"/>
            </a:br>
            <a:r>
              <a:rPr lang="en-GB" altLang="en-US" dirty="0"/>
              <a:t>source code listings, etc.</a:t>
            </a:r>
            <a:endParaRPr lang="en-GB" altLang="en-US" sz="2400" dirty="0"/>
          </a:p>
          <a:p>
            <a:pPr>
              <a:lnSpc>
                <a:spcPct val="88000"/>
              </a:lnSpc>
              <a:spcBef>
                <a:spcPts val="4200"/>
              </a:spcBef>
              <a:buNone/>
              <a:defRPr/>
            </a:pPr>
            <a:r>
              <a:rPr lang="en-GB" altLang="en-US" dirty="0"/>
              <a:t>Behavioural (Black Box)</a:t>
            </a:r>
          </a:p>
          <a:p>
            <a:pPr lvl="1">
              <a:lnSpc>
                <a:spcPct val="88000"/>
              </a:lnSpc>
              <a:spcBef>
                <a:spcPct val="4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dirty="0"/>
              <a:t> based on behaviour /</a:t>
            </a:r>
            <a:br>
              <a:rPr lang="en-GB" altLang="en-US" dirty="0"/>
            </a:br>
            <a:r>
              <a:rPr lang="en-GB" altLang="en-US" dirty="0"/>
              <a:t>functionality of software</a:t>
            </a:r>
            <a:endParaRPr lang="en-GB" altLang="en-US" sz="2400" dirty="0"/>
          </a:p>
          <a:p>
            <a:pPr>
              <a:lnSpc>
                <a:spcPct val="88000"/>
              </a:lnSpc>
              <a:spcBef>
                <a:spcPts val="4200"/>
              </a:spcBef>
              <a:buNone/>
              <a:defRPr/>
            </a:pPr>
            <a:r>
              <a:rPr lang="en-GB" altLang="en-US" dirty="0"/>
              <a:t>Structural (White Box)</a:t>
            </a:r>
          </a:p>
          <a:p>
            <a:pPr lvl="1">
              <a:lnSpc>
                <a:spcPct val="88000"/>
              </a:lnSpc>
              <a:spcBef>
                <a:spcPct val="4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dirty="0"/>
              <a:t> based on structure</a:t>
            </a:r>
            <a:br>
              <a:rPr lang="en-GB" altLang="en-US" dirty="0"/>
            </a:br>
            <a:r>
              <a:rPr lang="en-GB" altLang="en-US" dirty="0"/>
              <a:t>of software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90" y="3384551"/>
            <a:ext cx="3123021" cy="9548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456" y="4931208"/>
            <a:ext cx="3093183" cy="954809"/>
          </a:xfrm>
          <a:prstGeom prst="rect">
            <a:avLst/>
          </a:prstGeom>
        </p:spPr>
      </p:pic>
      <p:pic>
        <p:nvPicPr>
          <p:cNvPr id="25" name="Picture 24" descr="Icon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3182">
            <a:off x="7315201" y="1350184"/>
            <a:ext cx="1699580" cy="14425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E15E5ED72DA3489414FA78B3F2D9DA" ma:contentTypeVersion="1" ma:contentTypeDescription="Create a new document." ma:contentTypeScope="" ma:versionID="86ebdecdf5be0fdbf749e5d3fc31a8b4">
  <xsd:schema xmlns:xsd="http://www.w3.org/2001/XMLSchema" xmlns:xs="http://www.w3.org/2001/XMLSchema" xmlns:p="http://schemas.microsoft.com/office/2006/metadata/properties" xmlns:ns3="b21971d7-d761-406e-b67a-e3c5a1e9afe6" targetNamespace="http://schemas.microsoft.com/office/2006/metadata/properties" ma:root="true" ma:fieldsID="a4ba9c744e118b347774769847b2b342" ns3:_="">
    <xsd:import namespace="b21971d7-d761-406e-b67a-e3c5a1e9afe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971d7-d761-406e-b67a-e3c5a1e9afe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82B09A-5FA2-4D3D-B979-F79E0514AA7F}">
  <ds:schemaRefs/>
</ds:datastoreItem>
</file>

<file path=customXml/itemProps2.xml><?xml version="1.0" encoding="utf-8"?>
<ds:datastoreItem xmlns:ds="http://schemas.openxmlformats.org/officeDocument/2006/customXml" ds:itemID="{EDA3964B-EEBD-42AE-AFCB-5A5923816377}">
  <ds:schemaRefs/>
</ds:datastoreItem>
</file>

<file path=customXml/itemProps3.xml><?xml version="1.0" encoding="utf-8"?>
<ds:datastoreItem xmlns:ds="http://schemas.openxmlformats.org/officeDocument/2006/customXml" ds:itemID="{6F3F942C-D130-4253-B249-AF57CB26545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583</Words>
  <Application>Microsoft Office PowerPoint</Application>
  <PresentationFormat>Widescreen</PresentationFormat>
  <Paragraphs>161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Adobe Caslon Pro Bold</vt:lpstr>
      <vt:lpstr>Aptos</vt:lpstr>
      <vt:lpstr>Arial</vt:lpstr>
      <vt:lpstr>Calibri</vt:lpstr>
      <vt:lpstr>Courier New</vt:lpstr>
      <vt:lpstr>Hiragino Kaku Gothic Std W8</vt:lpstr>
      <vt:lpstr>Monotype Sorts</vt:lpstr>
      <vt:lpstr>Nordique Inline</vt:lpstr>
      <vt:lpstr>Times New Roman</vt:lpstr>
      <vt:lpstr>Wingdings</vt:lpstr>
      <vt:lpstr>Custom Design</vt:lpstr>
      <vt:lpstr>Test Techniques</vt:lpstr>
      <vt:lpstr>PowerPoint Presentation</vt:lpstr>
      <vt:lpstr>CONTENTS</vt:lpstr>
      <vt:lpstr>The Test Development Process</vt:lpstr>
      <vt:lpstr>The Test Development Process</vt:lpstr>
      <vt:lpstr>Categories of Test Techniques</vt:lpstr>
      <vt:lpstr>Categories of Test Techniques</vt:lpstr>
      <vt:lpstr>Categories of Test Techniques</vt:lpstr>
      <vt:lpstr>Three Types of Systematic Test Techniques</vt:lpstr>
      <vt:lpstr>Black box vs. White box</vt:lpstr>
      <vt:lpstr>Dynamic Testing: 3 Sub-categories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Thế Vinh Dương Đinh</dc:creator>
  <cp:lastModifiedBy>Thế Vinh Dương Đinh</cp:lastModifiedBy>
  <cp:revision>5</cp:revision>
  <dcterms:created xsi:type="dcterms:W3CDTF">2025-06-08T09:51:00Z</dcterms:created>
  <dcterms:modified xsi:type="dcterms:W3CDTF">2025-06-09T06:53:07Z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0x010100FBE15E5ED72DA3489414FA78B3F2D9DA</vt:lpwstr>
  </property>
  <property fmtid="{D5CDD505-2E9C-101B-9397-08002B2CF9AE}" pid="3" name="ICV">
    <vt:lpwstr>68124383CB844CF1AD5860859432C787_13</vt:lpwstr>
  </property>
  <property fmtid="{D5CDD505-2E9C-101B-9397-08002B2CF9AE}" pid="4" name="KSOProductBuildVer">
    <vt:lpwstr>1033-12.2.0.21179</vt:lpwstr>
  </property>
</Properties>
</file>