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304" r:id="rId4"/>
    <p:sldId id="307" r:id="rId5"/>
    <p:sldId id="267" r:id="rId6"/>
    <p:sldId id="268" r:id="rId7"/>
    <p:sldId id="308" r:id="rId8"/>
    <p:sldId id="270" r:id="rId9"/>
    <p:sldId id="269" r:id="rId10"/>
    <p:sldId id="259" r:id="rId11"/>
    <p:sldId id="30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87583-6097-4030-9A20-2B0D675CFB6D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4BDD0-078F-4E50-8B09-7B322A46495B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1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6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2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4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F219-658F-4194-B081-CC399DAD7055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3DA7-6698-4A3C-BFA5-63BDA260B40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Ecrire des demandes </a:t>
            </a:r>
            <a:br>
              <a:rPr lang="fr-FR" dirty="0"/>
            </a:br>
            <a:r>
              <a:rPr lang="fr-FR" dirty="0"/>
              <a:t>de financement convaincantes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669" y="5573684"/>
            <a:ext cx="4655127" cy="610985"/>
          </a:xfrm>
        </p:spPr>
        <p:txBody>
          <a:bodyPr/>
          <a:lstStyle/>
          <a:p>
            <a:r>
              <a:rPr lang="en-GB" dirty="0"/>
              <a:t>davidgkarlin@gmail.com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" y="1967696"/>
            <a:ext cx="9138136" cy="2756302"/>
          </a:xfrm>
        </p:spPr>
        <p:txBody>
          <a:bodyPr>
            <a:normAutofit fontScale="90000"/>
          </a:bodyPr>
          <a:lstStyle/>
          <a:p>
            <a:r>
              <a:rPr lang="en-GB" dirty="0"/>
              <a:t>Cause n°1 </a:t>
            </a:r>
            <a:r>
              <a:rPr lang="en-GB" dirty="0" err="1"/>
              <a:t>d'échec</a:t>
            </a:r>
            <a:r>
              <a:rPr lang="en-GB" dirty="0"/>
              <a:t> 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Les </a:t>
            </a:r>
            <a:r>
              <a:rPr lang="en-GB" dirty="0" err="1"/>
              <a:t>évaluateurs</a:t>
            </a:r>
            <a:r>
              <a:rPr lang="en-GB" dirty="0"/>
              <a:t> ne </a:t>
            </a:r>
            <a:r>
              <a:rPr lang="en-GB" b="1" dirty="0" err="1"/>
              <a:t>comprennent</a:t>
            </a:r>
            <a:r>
              <a:rPr lang="en-GB" dirty="0"/>
              <a:t> pas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ne le </a:t>
            </a:r>
            <a:r>
              <a:rPr lang="en-GB" dirty="0" err="1"/>
              <a:t>pensent</a:t>
            </a:r>
            <a:r>
              <a:rPr lang="en-GB" dirty="0"/>
              <a:t> pas </a:t>
            </a:r>
            <a:r>
              <a:rPr lang="en-GB" b="1" dirty="0" err="1"/>
              <a:t>faisable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193" y="274638"/>
            <a:ext cx="8761614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: trouver des financements </a:t>
            </a:r>
            <a:br>
              <a:rPr lang="fr-FR" dirty="0"/>
            </a:br>
            <a:r>
              <a:rPr lang="fr-FR" dirty="0"/>
              <a:t>pour le Printemps des Chercheurs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153" y="1747311"/>
            <a:ext cx="3813694" cy="49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0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920" y="274638"/>
            <a:ext cx="9794240" cy="1143000"/>
          </a:xfrm>
        </p:spPr>
        <p:txBody>
          <a:bodyPr>
            <a:noAutofit/>
          </a:bodyPr>
          <a:lstStyle/>
          <a:p>
            <a:r>
              <a:rPr lang="fr-FR" sz="3600" dirty="0"/>
              <a:t>Les évaluateurs ne pensent pas le projet faisable parce qu'ils pensent à comment EUX le feraient</a:t>
            </a:r>
            <a:endParaRPr lang="en-GB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274004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/>
              <a:buChar char="è"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Ne laissez pas l'opportunité aux évaluateurs de penser à comment EUX feraient</a:t>
            </a:r>
            <a:br>
              <a:rPr lang="fr-FR" sz="3600" dirty="0">
                <a:solidFill>
                  <a:srgbClr val="FF0000"/>
                </a:solidFill>
              </a:rPr>
            </a:br>
            <a:br>
              <a:rPr lang="fr-FR" sz="3600" dirty="0">
                <a:solidFill>
                  <a:srgbClr val="FF0000"/>
                </a:solidFill>
              </a:rPr>
            </a:br>
            <a:r>
              <a:rPr lang="fr-FR" sz="3600" b="1" dirty="0">
                <a:solidFill>
                  <a:srgbClr val="FF0000"/>
                </a:solidFill>
              </a:rPr>
              <a:t>EXPLICITEZ</a:t>
            </a:r>
            <a:r>
              <a:rPr lang="fr-FR" sz="3600" dirty="0">
                <a:solidFill>
                  <a:srgbClr val="FF0000"/>
                </a:solidFill>
              </a:rPr>
              <a:t> tout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Vos attentes à propos de la formation 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Mon parcours en bref</a:t>
            </a:r>
            <a:endParaRPr lang="en-GB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44977" y="2290156"/>
            <a:ext cx="8454045" cy="72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demande</a:t>
            </a:r>
            <a:r>
              <a:rPr lang="en-GB" dirty="0"/>
              <a:t> de </a:t>
            </a:r>
            <a:r>
              <a:rPr lang="en-GB" dirty="0" err="1"/>
              <a:t>financement</a:t>
            </a:r>
            <a:r>
              <a:rPr lang="en-GB" dirty="0"/>
              <a:t> </a:t>
            </a:r>
            <a:r>
              <a:rPr lang="en-GB" dirty="0" err="1"/>
              <a:t>bien</a:t>
            </a:r>
            <a:r>
              <a:rPr lang="en-GB" dirty="0"/>
              <a:t> </a:t>
            </a:r>
            <a:r>
              <a:rPr lang="en-GB" dirty="0" err="1"/>
              <a:t>notée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1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Des besoins spéciaux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/>
          </a:p>
          <a:p>
            <a:pPr>
              <a:buNone/>
            </a:pPr>
            <a:r>
              <a:rPr lang="fr-FR" dirty="0"/>
              <a:t>2. Faire sortir votre projet du lot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3. Ecrire un résumé parfait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4. Préparer et faire le plan de votre demande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Des documents et guides complets</a:t>
            </a:r>
            <a:br>
              <a:rPr lang="fr-FR" dirty="0"/>
            </a:br>
            <a:r>
              <a:rPr lang="fr-FR" dirty="0"/>
              <a:t> à votre disposition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008951"/>
            <a:ext cx="9001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/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2. Faire sortir votre projet du lot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3. Ecrire un résumé parfait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4. Préparer et faire le plan de votre demande</a:t>
            </a:r>
          </a:p>
        </p:txBody>
      </p:sp>
    </p:spTree>
    <p:extLst>
      <p:ext uri="{BB962C8B-B14F-4D97-AF65-F5344CB8AC3E}">
        <p14:creationId xmlns:p14="http://schemas.microsoft.com/office/powerpoint/2010/main" val="11037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39280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Pourquoi les demandes de financement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échouent-elles?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Quand le taux de sélection est &lt;30%,</a:t>
            </a:r>
            <a:br>
              <a:rPr lang="fr-FR" dirty="0"/>
            </a:br>
            <a:r>
              <a:rPr lang="fr-FR" dirty="0"/>
              <a:t>le classement devient arbitraire</a:t>
            </a:r>
            <a:endParaRPr lang="en-GB" dirty="0"/>
          </a:p>
        </p:txBody>
      </p:sp>
      <p:pic>
        <p:nvPicPr>
          <p:cNvPr id="14336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1739900"/>
            <a:ext cx="3171825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162</Words>
  <Application>Microsoft Office PowerPoint</Application>
  <PresentationFormat>Affichage à l'écran (4:3)</PresentationFormat>
  <Paragraphs>38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Ecrire des demandes  de financement convaincantes</vt:lpstr>
      <vt:lpstr>Vos attentes à propos de la formation ?</vt:lpstr>
      <vt:lpstr>Mon parcours en bref</vt:lpstr>
      <vt:lpstr>Des besoins spéciaux ?</vt:lpstr>
      <vt:lpstr>Plan</vt:lpstr>
      <vt:lpstr>Des documents et guides complets  à votre disposition</vt:lpstr>
      <vt:lpstr>Présentation PowerPoint</vt:lpstr>
      <vt:lpstr>Présentation PowerPoint</vt:lpstr>
      <vt:lpstr>Quand le taux de sélection est &lt;30%, le classement devient arbitraire</vt:lpstr>
      <vt:lpstr>Cause n°1 d'échec :  Les évaluateurs ne comprennent pas votre projet ou ne le pensent pas faisable</vt:lpstr>
      <vt:lpstr>Exemple : trouver des financements  pour le Printemps des Chercheurs</vt:lpstr>
      <vt:lpstr>Les évaluateurs ne pensent pas le projet faisable parce qu'ils pensent à comment EUX le feraient</vt:lpstr>
      <vt:lpstr> Ne laissez pas l'opportunité aux évaluateurs de penser à comment EUX feraient  EXPLICITEZ tout</vt:lpstr>
    </vt:vector>
  </TitlesOfParts>
  <Company>Department of Zoology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–  Why grant applications fail</dc:title>
  <dc:creator>David2</dc:creator>
  <cp:lastModifiedBy>DavidK</cp:lastModifiedBy>
  <cp:revision>49</cp:revision>
  <dcterms:created xsi:type="dcterms:W3CDTF">2016-10-04T14:48:13Z</dcterms:created>
  <dcterms:modified xsi:type="dcterms:W3CDTF">2017-06-10T08:07:59Z</dcterms:modified>
</cp:coreProperties>
</file>