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864" r:id="rId2"/>
    <p:sldId id="910" r:id="rId3"/>
    <p:sldId id="909" r:id="rId4"/>
    <p:sldId id="893" r:id="rId5"/>
    <p:sldId id="822" r:id="rId6"/>
    <p:sldId id="818" r:id="rId7"/>
    <p:sldId id="819" r:id="rId8"/>
    <p:sldId id="820" r:id="rId9"/>
    <p:sldId id="821" r:id="rId10"/>
    <p:sldId id="829" r:id="rId11"/>
    <p:sldId id="830" r:id="rId12"/>
    <p:sldId id="823" r:id="rId13"/>
    <p:sldId id="882" r:id="rId14"/>
    <p:sldId id="915" r:id="rId15"/>
    <p:sldId id="916" r:id="rId16"/>
    <p:sldId id="828" r:id="rId17"/>
    <p:sldId id="825" r:id="rId18"/>
    <p:sldId id="826" r:id="rId19"/>
    <p:sldId id="840" r:id="rId20"/>
    <p:sldId id="912" r:id="rId21"/>
    <p:sldId id="779" r:id="rId22"/>
    <p:sldId id="780" r:id="rId23"/>
    <p:sldId id="907" r:id="rId24"/>
    <p:sldId id="743" r:id="rId25"/>
    <p:sldId id="903" r:id="rId26"/>
    <p:sldId id="902" r:id="rId27"/>
    <p:sldId id="911" r:id="rId28"/>
    <p:sldId id="913" r:id="rId29"/>
    <p:sldId id="91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00"/>
    <a:srgbClr val="FF99CC"/>
    <a:srgbClr val="FFCCCC"/>
    <a:srgbClr val="FF00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3" autoAdjust="0"/>
    <p:restoredTop sz="95159" autoAdjust="0"/>
  </p:normalViewPr>
  <p:slideViewPr>
    <p:cSldViewPr snapToGrid="0">
      <p:cViewPr>
        <p:scale>
          <a:sx n="50" d="100"/>
          <a:sy n="50" d="100"/>
        </p:scale>
        <p:origin x="136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97F36-0B36-410D-B215-A874796F3913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FF91-C9C4-41A0-90C6-756601F81808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94183-1C10-40DE-9903-F88B8FBA0962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B401C-CE9C-4F2E-A67F-20DD0223101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0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2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9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Grasp</a:t>
            </a:r>
            <a:r>
              <a:rPr lang="en-GB" baseline="0" dirty="0"/>
              <a:t> every opportunity to fill your CV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2E166-794A-45ED-BF67-C1615FD97E8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23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(les </a:t>
            </a:r>
            <a:r>
              <a:rPr lang="en-GB" dirty="0" err="1"/>
              <a:t>acquérir</a:t>
            </a:r>
            <a:r>
              <a:rPr lang="en-GB" dirty="0"/>
              <a:t> SUR LE PAPIER au </a:t>
            </a:r>
            <a:r>
              <a:rPr lang="en-GB" dirty="0" err="1"/>
              <a:t>moins</a:t>
            </a:r>
            <a:r>
              <a:rPr lang="en-GB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Why</a:t>
            </a:r>
            <a:r>
              <a:rPr lang="fr-FR" dirty="0"/>
              <a:t>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company</a:t>
            </a:r>
            <a:r>
              <a:rPr lang="fr-FR"/>
              <a:t>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6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Mention the 9 </a:t>
            </a:r>
            <a:r>
              <a:rPr lang="fr-FR" dirty="0" err="1"/>
              <a:t>gardeners</a:t>
            </a:r>
            <a:r>
              <a:rPr lang="fr-FR" dirty="0"/>
              <a:t> </a:t>
            </a:r>
            <a:r>
              <a:rPr lang="fr-FR" dirty="0" err="1"/>
              <a:t>who'd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</a:t>
            </a:r>
            <a:r>
              <a:rPr lang="fr-FR" dirty="0" err="1"/>
              <a:t>quote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5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Mention the 9 </a:t>
            </a:r>
            <a:r>
              <a:rPr lang="fr-FR" dirty="0" err="1"/>
              <a:t>gardeners</a:t>
            </a:r>
            <a:r>
              <a:rPr lang="fr-FR" dirty="0"/>
              <a:t> </a:t>
            </a:r>
            <a:r>
              <a:rPr lang="fr-FR" dirty="0" err="1"/>
              <a:t>who'd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</a:t>
            </a:r>
            <a:r>
              <a:rPr lang="fr-FR"/>
              <a:t>quote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Mention the 9 </a:t>
            </a:r>
            <a:r>
              <a:rPr lang="fr-FR" dirty="0" err="1"/>
              <a:t>gardeners</a:t>
            </a:r>
            <a:r>
              <a:rPr lang="fr-FR" dirty="0"/>
              <a:t> </a:t>
            </a:r>
            <a:r>
              <a:rPr lang="fr-FR" dirty="0" err="1"/>
              <a:t>who'd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</a:t>
            </a:r>
            <a:r>
              <a:rPr lang="fr-FR"/>
              <a:t>quote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05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5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2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3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approche qui va vous permettre de gagner</a:t>
            </a:r>
            <a:r>
              <a:rPr lang="fr-FR" baseline="0" dirty="0"/>
              <a:t> du temps dans les bourses, les embauches, les projets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+ </a:t>
            </a:r>
            <a:r>
              <a:rPr lang="en-GB" dirty="0" err="1"/>
              <a:t>indépendance</a:t>
            </a:r>
            <a:r>
              <a:rPr lang="en-GB" dirty="0"/>
              <a:t>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25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3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7519" y="1600200"/>
            <a:ext cx="79515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1. Pourquoi les demandes échouent</a:t>
            </a:r>
          </a:p>
          <a:p>
            <a:pPr marL="571500" indent="-571500">
              <a:buAutoNum type="romanUcPeriod"/>
            </a:pPr>
            <a:endParaRPr lang="fr-FR" dirty="0"/>
          </a:p>
          <a:p>
            <a:pPr>
              <a:buNone/>
            </a:pPr>
            <a:r>
              <a:rPr lang="fr-FR" b="1" dirty="0"/>
              <a:t>2. Faire sortir votre projet du lot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3. Ecrire un résumé parfait</a:t>
            </a:r>
          </a:p>
          <a:p>
            <a:pPr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4. Préparer et faire le plan de votre demande</a:t>
            </a:r>
          </a:p>
        </p:txBody>
      </p:sp>
    </p:spTree>
    <p:extLst>
      <p:ext uri="{BB962C8B-B14F-4D97-AF65-F5344CB8AC3E}">
        <p14:creationId xmlns:p14="http://schemas.microsoft.com/office/powerpoint/2010/main" val="372459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Utilisez l'argumentaire </a:t>
            </a:r>
            <a:br>
              <a:rPr lang="fr-FR" dirty="0"/>
            </a:br>
            <a:r>
              <a:rPr lang="fr-FR" dirty="0"/>
              <a:t>pour toute la demande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76120"/>
            <a:ext cx="8686801" cy="2878513"/>
          </a:xfrm>
        </p:spPr>
        <p:txBody>
          <a:bodyPr/>
          <a:lstStyle/>
          <a:p>
            <a:r>
              <a:rPr lang="fr-FR" dirty="0"/>
              <a:t>Dans le résumé  : atouts ou bénéfices 	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 Dans reste de la bourse :	phrase convaincantes</a:t>
            </a:r>
            <a:endParaRPr lang="en-GB" dirty="0"/>
          </a:p>
          <a:p>
            <a:pPr marL="0" indent="0">
              <a:buNone/>
            </a:pPr>
            <a:r>
              <a:rPr lang="fr-FR" i="1" dirty="0"/>
              <a:t>"Grâce à l'atout X (preuve Y), Z est garanti…" 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Grâce à l'argumentaire, vous êtes </a:t>
            </a:r>
            <a:r>
              <a:rPr lang="fr-FR" dirty="0" err="1"/>
              <a:t>bcp</a:t>
            </a:r>
            <a:r>
              <a:rPr lang="fr-FR" dirty="0"/>
              <a:t> plus efficace et convaincant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5" y="2048608"/>
            <a:ext cx="9114825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Savez ce que vous </a:t>
            </a:r>
            <a:r>
              <a:rPr lang="fr-FR" b="1" dirty="0"/>
              <a:t>offrez</a:t>
            </a:r>
            <a:r>
              <a:rPr lang="fr-FR" dirty="0"/>
              <a:t>, et le </a:t>
            </a:r>
            <a:r>
              <a:rPr lang="fr-FR" b="1" dirty="0"/>
              <a:t>prouvez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Savez quelle preuve </a:t>
            </a:r>
            <a:r>
              <a:rPr lang="fr-FR" b="1" dirty="0"/>
              <a:t>manque</a:t>
            </a:r>
            <a:endParaRPr lang="en-GB" b="1" dirty="0"/>
          </a:p>
          <a:p>
            <a:pPr>
              <a:lnSpc>
                <a:spcPct val="150000"/>
              </a:lnSpc>
              <a:buNone/>
            </a:pPr>
            <a:r>
              <a:rPr lang="fr-FR" dirty="0"/>
              <a:t>Gagnez </a:t>
            </a:r>
            <a:r>
              <a:rPr lang="fr-FR" dirty="0" err="1"/>
              <a:t>bcp</a:t>
            </a:r>
            <a:r>
              <a:rPr lang="fr-FR" dirty="0"/>
              <a:t> de </a:t>
            </a:r>
            <a:r>
              <a:rPr lang="fr-FR" b="1" dirty="0"/>
              <a:t>temps</a:t>
            </a:r>
            <a:endParaRPr lang="fr-FR" sz="2800" b="1" dirty="0"/>
          </a:p>
          <a:p>
            <a:pPr marL="0" indent="0"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754062"/>
          </a:xfrm>
        </p:spPr>
        <p:txBody>
          <a:bodyPr>
            <a:normAutofit fontScale="90000"/>
          </a:bodyPr>
          <a:lstStyle/>
          <a:p>
            <a:r>
              <a:rPr lang="en-GB" i="1" dirty="0" err="1"/>
              <a:t>Voir</a:t>
            </a:r>
            <a:r>
              <a:rPr lang="en-GB" i="1" dirty="0"/>
              <a:t> </a:t>
            </a:r>
            <a:r>
              <a:rPr lang="en-GB" i="1" dirty="0" err="1"/>
              <a:t>liste</a:t>
            </a:r>
            <a:r>
              <a:rPr lang="en-GB" i="1" dirty="0"/>
              <a:t> extensive </a:t>
            </a:r>
            <a:r>
              <a:rPr lang="en-GB" i="1" dirty="0" err="1"/>
              <a:t>d'atouts</a:t>
            </a:r>
            <a:r>
              <a:rPr lang="en-GB" i="1" dirty="0"/>
              <a:t> </a:t>
            </a:r>
            <a:br>
              <a:rPr lang="en-GB" i="1" dirty="0"/>
            </a:br>
            <a:r>
              <a:rPr lang="en-GB" i="1" dirty="0" err="1"/>
              <a:t>dans</a:t>
            </a:r>
            <a:r>
              <a:rPr lang="en-GB" i="1" dirty="0"/>
              <a:t> documents joints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664309"/>
            <a:ext cx="8229600" cy="481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Faites un argumentaire </a:t>
            </a:r>
            <a:br>
              <a:rPr lang="fr-FR" dirty="0"/>
            </a:br>
            <a:r>
              <a:rPr lang="fr-FR" dirty="0"/>
              <a:t>pour chaque section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355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1) Question de recherche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2) Plan de recherche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3) Candidat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4) Environnement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51692" y="4035669"/>
            <a:ext cx="2655277" cy="905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13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Vous devez développer </a:t>
            </a:r>
            <a:r>
              <a:rPr lang="fr-FR" b="1" dirty="0"/>
              <a:t>chacun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de ces 3 piliers :</a:t>
            </a:r>
            <a:endParaRPr lang="en-GB" dirty="0"/>
          </a:p>
        </p:txBody>
      </p:sp>
      <p:pic>
        <p:nvPicPr>
          <p:cNvPr id="4098" name="Picture 2" descr="http://veritusgroup.com/wp-content/uploads/2013/04/stool-2013-Apr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938" y="1926995"/>
            <a:ext cx="6369047" cy="45567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08906" y="6044610"/>
            <a:ext cx="25821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/>
              <a:t>Recherche</a:t>
            </a:r>
            <a:endParaRPr lang="en-GB" sz="4400" dirty="0"/>
          </a:p>
        </p:txBody>
      </p:sp>
      <p:sp>
        <p:nvSpPr>
          <p:cNvPr id="6" name="Rectangle 5"/>
          <p:cNvSpPr/>
          <p:nvPr/>
        </p:nvSpPr>
        <p:spPr>
          <a:xfrm>
            <a:off x="3291795" y="4668364"/>
            <a:ext cx="2556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Enseignement</a:t>
            </a:r>
            <a:endParaRPr lang="en-GB" sz="3200" dirty="0"/>
          </a:p>
        </p:txBody>
      </p:sp>
      <p:sp>
        <p:nvSpPr>
          <p:cNvPr id="7" name="Rectangle 6"/>
          <p:cNvSpPr/>
          <p:nvPr/>
        </p:nvSpPr>
        <p:spPr>
          <a:xfrm>
            <a:off x="6462763" y="5249954"/>
            <a:ext cx="2696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/>
              <a:t>Management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0713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Essayez</a:t>
            </a:r>
            <a:r>
              <a:rPr lang="en-GB" dirty="0"/>
              <a:t> </a:t>
            </a:r>
            <a:r>
              <a:rPr lang="en-GB" dirty="0" err="1"/>
              <a:t>d'acquérir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les </a:t>
            </a:r>
            <a:r>
              <a:rPr lang="en-GB" dirty="0" err="1"/>
              <a:t>compétences</a:t>
            </a:r>
            <a:r>
              <a:rPr lang="en-GB" dirty="0"/>
              <a:t> qui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manquent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3" y="1674431"/>
            <a:ext cx="8229600" cy="49110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Articles, brevets, prix ... 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dirty="0"/>
              <a:t>Signez comme auteur principal</a:t>
            </a:r>
          </a:p>
          <a:p>
            <a:pPr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dirty="0"/>
              <a:t>Obtenez des [petits] financements (</a:t>
            </a:r>
            <a:r>
              <a:rPr lang="en-GB" dirty="0" err="1"/>
              <a:t>congrès</a:t>
            </a:r>
            <a:r>
              <a:rPr lang="en-GB" dirty="0"/>
              <a:t>, </a:t>
            </a:r>
            <a:r>
              <a:rPr lang="en-GB" dirty="0" err="1"/>
              <a:t>accès</a:t>
            </a:r>
            <a:r>
              <a:rPr lang="en-GB" dirty="0"/>
              <a:t> à </a:t>
            </a:r>
            <a:r>
              <a:rPr lang="en-GB" dirty="0" err="1"/>
              <a:t>équipement</a:t>
            </a:r>
            <a:r>
              <a:rPr lang="en-GB" dirty="0"/>
              <a:t>, vulgarisation...)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en-GB" dirty="0"/>
              <a:t>Montez des collaborations ...</a:t>
            </a:r>
          </a:p>
          <a:p>
            <a:pPr>
              <a:buNone/>
            </a:pPr>
            <a:endParaRPr lang="en-GB" sz="1600" dirty="0"/>
          </a:p>
          <a:p>
            <a:pPr>
              <a:buNone/>
            </a:pPr>
            <a:r>
              <a:rPr lang="en-GB" dirty="0" err="1"/>
              <a:t>Enseignez</a:t>
            </a:r>
            <a:r>
              <a:rPr lang="en-GB" dirty="0"/>
              <a:t>, </a:t>
            </a:r>
            <a:r>
              <a:rPr lang="en-GB" dirty="0" err="1"/>
              <a:t>managez</a:t>
            </a:r>
            <a:r>
              <a:rPr lang="en-GB" dirty="0"/>
              <a:t>, </a:t>
            </a:r>
            <a:r>
              <a:rPr lang="en-GB" dirty="0" err="1"/>
              <a:t>montez</a:t>
            </a:r>
            <a:r>
              <a:rPr lang="en-GB" dirty="0"/>
              <a:t> des ateliers …</a:t>
            </a:r>
          </a:p>
        </p:txBody>
      </p:sp>
    </p:spTree>
    <p:extLst>
      <p:ext uri="{BB962C8B-B14F-4D97-AF65-F5344CB8AC3E}">
        <p14:creationId xmlns:p14="http://schemas.microsoft.com/office/powerpoint/2010/main" val="15468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8719"/>
            <a:ext cx="8229600" cy="1055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Faites votre argumentaire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pour chacune des 4 sections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465" y="1300151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Question de recherche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026" y="2739566"/>
            <a:ext cx="3964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Plan de recherche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4026" y="4133168"/>
            <a:ext cx="2279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Candidat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026" y="5462726"/>
            <a:ext cx="3395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7598"/>
              </p:ext>
            </p:extLst>
          </p:nvPr>
        </p:nvGraphicFramePr>
        <p:xfrm>
          <a:off x="701040" y="184521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Atout 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Preuve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Bénéfice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1203"/>
              </p:ext>
            </p:extLst>
          </p:nvPr>
        </p:nvGraphicFramePr>
        <p:xfrm>
          <a:off x="701040" y="3293245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Atout 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Preuve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Bénéfice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50017"/>
              </p:ext>
            </p:extLst>
          </p:nvPr>
        </p:nvGraphicFramePr>
        <p:xfrm>
          <a:off x="701040" y="4693722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Atout 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Preuve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Bénéfice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44942"/>
              </p:ext>
            </p:extLst>
          </p:nvPr>
        </p:nvGraphicFramePr>
        <p:xfrm>
          <a:off x="701040" y="5998821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Atout 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Preuve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prstClr val="black"/>
                          </a:solidFill>
                        </a:rPr>
                        <a:t>Bénéfice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fr-FR" sz="4000" dirty="0"/>
              <a:t>Les questions d'interview </a:t>
            </a:r>
            <a:br>
              <a:rPr lang="fr-FR" sz="4000" dirty="0"/>
            </a:br>
            <a:r>
              <a:rPr lang="fr-FR" sz="4000" dirty="0"/>
              <a:t>aident </a:t>
            </a:r>
            <a:r>
              <a:rPr lang="fr-FR" sz="4000" dirty="0" err="1"/>
              <a:t>bcp</a:t>
            </a:r>
            <a:r>
              <a:rPr lang="fr-FR" sz="4000" dirty="0"/>
              <a:t> à identifier vos atouts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1" y="1982177"/>
            <a:ext cx="8774723" cy="32844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"</a:t>
            </a:r>
            <a:r>
              <a:rPr lang="en-GB" dirty="0" err="1"/>
              <a:t>C'est</a:t>
            </a:r>
            <a:r>
              <a:rPr lang="en-GB" dirty="0"/>
              <a:t> </a:t>
            </a:r>
            <a:r>
              <a:rPr lang="en-GB" dirty="0" err="1"/>
              <a:t>bcp</a:t>
            </a:r>
            <a:r>
              <a:rPr lang="en-GB" dirty="0"/>
              <a:t> </a:t>
            </a:r>
            <a:r>
              <a:rPr lang="en-GB" dirty="0" err="1"/>
              <a:t>d'argent</a:t>
            </a:r>
            <a:r>
              <a:rPr lang="en-GB" dirty="0"/>
              <a:t>, comment le </a:t>
            </a:r>
            <a:r>
              <a:rPr lang="en-GB" dirty="0" err="1"/>
              <a:t>justifiez-vous</a:t>
            </a:r>
            <a:r>
              <a:rPr lang="en-GB" dirty="0"/>
              <a:t>? "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Est-</a:t>
            </a:r>
            <a:r>
              <a:rPr lang="en-GB" dirty="0" err="1"/>
              <a:t>ce</a:t>
            </a:r>
            <a:r>
              <a:rPr lang="en-GB" dirty="0"/>
              <a:t> la </a:t>
            </a:r>
            <a:r>
              <a:rPr lang="en-GB" dirty="0" err="1"/>
              <a:t>meilleure</a:t>
            </a:r>
            <a:r>
              <a:rPr lang="en-GB" dirty="0"/>
              <a:t> </a:t>
            </a:r>
            <a:r>
              <a:rPr lang="en-GB" dirty="0" err="1"/>
              <a:t>méthode</a:t>
            </a:r>
            <a:r>
              <a:rPr lang="en-GB" dirty="0"/>
              <a:t> ? </a:t>
            </a:r>
            <a:r>
              <a:rPr lang="en-GB" dirty="0" err="1"/>
              <a:t>Pourquoi</a:t>
            </a:r>
            <a:r>
              <a:rPr lang="en-GB" dirty="0"/>
              <a:t> pas X </a:t>
            </a:r>
            <a:r>
              <a:rPr lang="en-GB" dirty="0" err="1"/>
              <a:t>ou</a:t>
            </a:r>
            <a:r>
              <a:rPr lang="en-GB" dirty="0"/>
              <a:t> Y ?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Comment </a:t>
            </a:r>
            <a:r>
              <a:rPr lang="en-GB" dirty="0" err="1"/>
              <a:t>validerez-vous</a:t>
            </a:r>
            <a:r>
              <a:rPr lang="en-GB" dirty="0"/>
              <a:t> </a:t>
            </a:r>
            <a:r>
              <a:rPr lang="en-GB" dirty="0" err="1"/>
              <a:t>vos</a:t>
            </a:r>
            <a:r>
              <a:rPr lang="en-GB" dirty="0"/>
              <a:t> </a:t>
            </a:r>
            <a:r>
              <a:rPr lang="en-GB" dirty="0" err="1"/>
              <a:t>résultats</a:t>
            </a:r>
            <a:r>
              <a:rPr lang="en-GB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714" y="5705596"/>
            <a:ext cx="8994532" cy="6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Préparez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ces</a:t>
            </a:r>
            <a:r>
              <a:rPr lang="en-GB" b="1" dirty="0">
                <a:solidFill>
                  <a:srgbClr val="FF0000"/>
                </a:solidFill>
              </a:rPr>
              <a:t> questions AVANT </a:t>
            </a:r>
            <a:r>
              <a:rPr lang="en-GB" b="1" dirty="0" err="1">
                <a:solidFill>
                  <a:srgbClr val="FF0000"/>
                </a:solidFill>
              </a:rPr>
              <a:t>d'écrire</a:t>
            </a:r>
            <a:r>
              <a:rPr lang="en-GB" b="1" dirty="0">
                <a:solidFill>
                  <a:srgbClr val="FF0000"/>
                </a:solidFill>
              </a:rPr>
              <a:t> la bourse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Voir documents joints pour questions d'interview les plus fréquentes</a:t>
            </a:r>
            <a:endParaRPr lang="en-GB" i="1" dirty="0"/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2900" y="1244272"/>
            <a:ext cx="5995988" cy="565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274638"/>
            <a:ext cx="8897816" cy="1143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fr-FR" dirty="0"/>
              <a:t>Pratiquons les questions d'interview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460" y="5648960"/>
            <a:ext cx="3456940" cy="9423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David Karlin, </a:t>
            </a:r>
            <a:r>
              <a:rPr lang="fr-FR" sz="2400" dirty="0" err="1"/>
              <a:t>PhD</a:t>
            </a:r>
            <a:endParaRPr lang="fr-FR" sz="2400" dirty="0"/>
          </a:p>
          <a:p>
            <a:pPr>
              <a:buNone/>
            </a:pPr>
            <a:r>
              <a:rPr lang="fr-FR" sz="2400" dirty="0"/>
              <a:t>davidgkarlin@gmail.com</a:t>
            </a:r>
            <a:endParaRPr lang="en-GB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1575933"/>
          </a:xfrm>
        </p:spPr>
        <p:txBody>
          <a:bodyPr>
            <a:normAutofit/>
          </a:bodyPr>
          <a:lstStyle/>
          <a:p>
            <a:r>
              <a:rPr lang="en-GB" dirty="0"/>
              <a:t>Faire </a:t>
            </a:r>
            <a:r>
              <a:rPr lang="en-GB" dirty="0" err="1"/>
              <a:t>sortir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projet</a:t>
            </a:r>
            <a:r>
              <a:rPr lang="en-GB"/>
              <a:t> du 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88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600200"/>
            <a:ext cx="916432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Votre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argumentaire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 err="1"/>
              <a:t>Votre</a:t>
            </a:r>
            <a:r>
              <a:rPr lang="en-GB" b="1" dirty="0"/>
              <a:t> </a:t>
            </a:r>
            <a:r>
              <a:rPr lang="en-GB" b="1" dirty="0" err="1"/>
              <a:t>unicité</a:t>
            </a: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Vos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faiblesses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19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274638"/>
            <a:ext cx="862584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Pourquoi VOUS donner l'argent</a:t>
            </a:r>
            <a:br>
              <a:rPr lang="fr-FR" dirty="0"/>
            </a:br>
            <a:r>
              <a:rPr lang="fr-FR" dirty="0"/>
              <a:t> parmi tant de bons projets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Pourquoi embaucheriez-vous un jardinier</a:t>
            </a:r>
          </a:p>
          <a:p>
            <a:pPr>
              <a:buNone/>
            </a:pPr>
            <a:r>
              <a:rPr lang="fr-FR" dirty="0"/>
              <a:t>parmi 9 autres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Identifiez votre Unicité</a:t>
            </a:r>
            <a:br>
              <a:rPr lang="fr-FR" dirty="0"/>
            </a:br>
            <a:r>
              <a:rPr lang="fr-FR" dirty="0"/>
              <a:t>(Unique </a:t>
            </a:r>
            <a:r>
              <a:rPr lang="fr-FR" dirty="0" err="1"/>
              <a:t>selling</a:t>
            </a:r>
            <a:r>
              <a:rPr lang="fr-FR" dirty="0"/>
              <a:t> point)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284"/>
            <a:ext cx="6778869" cy="21629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Unicité = UN argument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Unicité = SEUL vous l'avez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Examples</a:t>
            </a:r>
            <a:r>
              <a:rPr lang="fr-FR" dirty="0"/>
              <a:t> d'Unicité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284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Un équipement unique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Expertise unique en économie + médecine</a:t>
            </a:r>
          </a:p>
        </p:txBody>
      </p:sp>
    </p:spTree>
    <p:extLst>
      <p:ext uri="{BB962C8B-B14F-4D97-AF65-F5344CB8AC3E}">
        <p14:creationId xmlns:p14="http://schemas.microsoft.com/office/powerpoint/2010/main" val="35597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3923"/>
            <a:ext cx="9002684" cy="2505808"/>
          </a:xfrm>
        </p:spPr>
        <p:txBody>
          <a:bodyPr>
            <a:noAutofit/>
          </a:bodyPr>
          <a:lstStyle/>
          <a:p>
            <a:pPr algn="l"/>
            <a:r>
              <a:rPr lang="fr-FR" sz="3600" dirty="0"/>
              <a:t>- Pourquoi VOUS donner l'argent</a:t>
            </a:r>
            <a:br>
              <a:rPr lang="fr-FR" sz="3600" dirty="0"/>
            </a:br>
            <a:r>
              <a:rPr lang="fr-FR" sz="3600" dirty="0"/>
              <a:t>plutôt qu'à </a:t>
            </a:r>
            <a:r>
              <a:rPr lang="fr-FR" sz="3600" dirty="0" err="1"/>
              <a:t>qq'un</a:t>
            </a:r>
            <a:r>
              <a:rPr lang="fr-FR" sz="3600" dirty="0"/>
              <a:t> dont le projet est aussi bon ?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Quelle est votre unicité ?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320" y="1600200"/>
            <a:ext cx="916432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Votre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argumentaire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Votre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unicité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Vos </a:t>
            </a:r>
            <a:r>
              <a:rPr lang="en-GB" b="1" dirty="0" err="1"/>
              <a:t>faiblesses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2011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retenir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Prouvez tous vos atouts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Mettez en avant votre unicité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Faites rêver les évaluateurs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264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PS : vous devez aussi </a:t>
            </a:r>
            <a:br>
              <a:rPr lang="fr-FR" dirty="0"/>
            </a:br>
            <a:r>
              <a:rPr lang="fr-FR" dirty="0"/>
              <a:t>remédier aux faiblesses de votre projet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1" y="2329966"/>
            <a:ext cx="2927838" cy="65062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Inexpérience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385039" y="2329967"/>
            <a:ext cx="5301761" cy="65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&gt; Formation ou collaboration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3393835"/>
            <a:ext cx="2593731" cy="117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No proof of user </a:t>
            </a:r>
            <a:r>
              <a:rPr lang="fr-FR" dirty="0" err="1"/>
              <a:t>need</a:t>
            </a:r>
            <a:endParaRPr lang="fr-FR" dirty="0"/>
          </a:p>
          <a:p>
            <a:pPr marL="0" indent="0">
              <a:buFont typeface="Arial" pitchFamily="34" charset="0"/>
              <a:buNone/>
            </a:pPr>
            <a:endParaRPr lang="fr-FR" dirty="0"/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385039" y="3393835"/>
            <a:ext cx="5301761" cy="65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&gt;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poll</a:t>
            </a:r>
            <a:r>
              <a:rPr lang="fr-FR" dirty="0"/>
              <a:t> of </a:t>
            </a:r>
            <a:r>
              <a:rPr lang="fr-FR" dirty="0" err="1"/>
              <a:t>needs</a:t>
            </a:r>
            <a:endParaRPr lang="fr-FR" dirty="0"/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8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Voir faiblesses les plus fréquentes </a:t>
            </a:r>
            <a:br>
              <a:rPr lang="fr-FR"/>
            </a:br>
            <a:r>
              <a:rPr lang="fr-FR"/>
              <a:t>dans </a:t>
            </a:r>
            <a:r>
              <a:rPr lang="fr-FR" dirty="0"/>
              <a:t>documents de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8917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3923"/>
            <a:ext cx="9002684" cy="2505808"/>
          </a:xfrm>
        </p:spPr>
        <p:txBody>
          <a:bodyPr>
            <a:noAutofit/>
          </a:bodyPr>
          <a:lstStyle/>
          <a:p>
            <a:pPr algn="l"/>
            <a:r>
              <a:rPr lang="fr-FR" sz="3600" dirty="0"/>
              <a:t>Comment y remédier ?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67054" y="274638"/>
            <a:ext cx="94781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Quelles sont les faiblesses de votre projet ?</a:t>
            </a:r>
          </a:p>
        </p:txBody>
      </p:sp>
    </p:spTree>
    <p:extLst>
      <p:ext uri="{BB962C8B-B14F-4D97-AF65-F5344CB8AC3E}">
        <p14:creationId xmlns:p14="http://schemas.microsoft.com/office/powerpoint/2010/main" val="255117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02" y="1582615"/>
            <a:ext cx="363395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argumentaire</a:t>
            </a:r>
            <a:endParaRPr lang="en-GB" dirty="0"/>
          </a:p>
          <a:p>
            <a:pPr>
              <a:buNone/>
            </a:pPr>
            <a:r>
              <a:rPr lang="en-GB" dirty="0"/>
              <a:t>		</a:t>
            </a:r>
          </a:p>
          <a:p>
            <a:pPr>
              <a:buNone/>
            </a:pP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unicité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Vos </a:t>
            </a:r>
            <a:r>
              <a:rPr lang="en-GB" dirty="0" err="1"/>
              <a:t>faiblesses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3107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/>
              <a:t>Faire sortir votre projet du lot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0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42" y="1600200"/>
            <a:ext cx="3686712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dirty="0" err="1"/>
              <a:t>Votre</a:t>
            </a:r>
            <a:r>
              <a:rPr lang="en-GB" b="1" dirty="0"/>
              <a:t> </a:t>
            </a:r>
            <a:r>
              <a:rPr lang="en-GB" b="1" dirty="0" err="1"/>
              <a:t>argumentaire</a:t>
            </a: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Votre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unicité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Vos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faiblesses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60" y="0"/>
            <a:ext cx="8798944" cy="707366"/>
          </a:xfrm>
        </p:spPr>
        <p:txBody>
          <a:bodyPr>
            <a:normAutofit fontScale="90000"/>
          </a:bodyPr>
          <a:lstStyle/>
          <a:p>
            <a:r>
              <a:rPr lang="fr-FR" dirty="0"/>
              <a:t> Exemple d'atouts d'après les évaluateurs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2919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 </a:t>
            </a:r>
            <a:r>
              <a:rPr lang="en-GB" sz="2400" dirty="0" err="1"/>
              <a:t>candidat</a:t>
            </a:r>
            <a:r>
              <a:rPr lang="en-GB" sz="2400" dirty="0"/>
              <a:t> a accompli un travail </a:t>
            </a:r>
            <a:r>
              <a:rPr lang="en-GB" sz="2400" dirty="0" err="1"/>
              <a:t>préliminaire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Le </a:t>
            </a:r>
            <a:r>
              <a:rPr lang="en-GB" sz="2400" dirty="0" err="1"/>
              <a:t>projet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multidisciplinaire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Le </a:t>
            </a:r>
            <a:r>
              <a:rPr lang="en-GB" sz="2400" dirty="0" err="1"/>
              <a:t>candidat</a:t>
            </a:r>
            <a:r>
              <a:rPr lang="en-GB" sz="2400" dirty="0"/>
              <a:t> </a:t>
            </a:r>
            <a:r>
              <a:rPr lang="en-GB" sz="2400" dirty="0" err="1"/>
              <a:t>n'a</a:t>
            </a:r>
            <a:r>
              <a:rPr lang="en-GB" sz="2400" dirty="0"/>
              <a:t> pas les </a:t>
            </a:r>
            <a:r>
              <a:rPr lang="en-GB" sz="2400" dirty="0" err="1"/>
              <a:t>compétences</a:t>
            </a:r>
            <a:r>
              <a:rPr lang="en-GB" sz="2400" dirty="0"/>
              <a:t> pour </a:t>
            </a:r>
            <a:r>
              <a:rPr lang="en-GB" sz="2400" dirty="0" err="1"/>
              <a:t>caractériser</a:t>
            </a:r>
            <a:r>
              <a:rPr lang="en-GB" sz="2400" dirty="0"/>
              <a:t> les complexes </a:t>
            </a:r>
            <a:r>
              <a:rPr lang="en-GB" sz="2400" dirty="0" err="1"/>
              <a:t>protéines</a:t>
            </a:r>
            <a:r>
              <a:rPr lang="en-GB" sz="2400" dirty="0"/>
              <a:t>-ligands, qui </a:t>
            </a:r>
            <a:r>
              <a:rPr lang="en-GB" sz="2400" dirty="0" err="1"/>
              <a:t>serait</a:t>
            </a:r>
            <a:r>
              <a:rPr lang="en-GB" sz="2400" dirty="0"/>
              <a:t> </a:t>
            </a:r>
            <a:r>
              <a:rPr lang="en-GB" sz="2400" dirty="0" err="1"/>
              <a:t>fournis</a:t>
            </a:r>
            <a:r>
              <a:rPr lang="en-GB" sz="2400" dirty="0"/>
              <a:t> par </a:t>
            </a:r>
            <a:r>
              <a:rPr lang="en-GB" sz="2400" dirty="0" err="1"/>
              <a:t>l'institute</a:t>
            </a:r>
            <a:r>
              <a:rPr lang="en-GB" sz="2400" dirty="0"/>
              <a:t> </a:t>
            </a:r>
            <a:r>
              <a:rPr lang="en-GB" sz="2400" dirty="0" err="1"/>
              <a:t>d'accueil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L'équipe</a:t>
            </a:r>
            <a:r>
              <a:rPr lang="en-GB" sz="2400" dirty="0"/>
              <a:t> a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expérience</a:t>
            </a:r>
            <a:r>
              <a:rPr lang="en-GB" sz="2400" dirty="0"/>
              <a:t> </a:t>
            </a:r>
            <a:r>
              <a:rPr lang="en-GB" sz="2400" dirty="0" err="1"/>
              <a:t>adéquate</a:t>
            </a:r>
            <a:r>
              <a:rPr lang="en-GB" sz="2400" dirty="0"/>
              <a:t> des </a:t>
            </a:r>
            <a:r>
              <a:rPr lang="en-GB" sz="2400" dirty="0" err="1"/>
              <a:t>projets</a:t>
            </a:r>
            <a:r>
              <a:rPr lang="en-GB" sz="2400" dirty="0"/>
              <a:t> </a:t>
            </a:r>
            <a:r>
              <a:rPr lang="en-GB" sz="2400" dirty="0" err="1"/>
              <a:t>européens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Le </a:t>
            </a:r>
            <a:r>
              <a:rPr lang="en-GB" sz="2400" dirty="0" err="1"/>
              <a:t>candidat</a:t>
            </a:r>
            <a:r>
              <a:rPr lang="en-GB" sz="2400" dirty="0"/>
              <a:t> a déjà </a:t>
            </a:r>
            <a:r>
              <a:rPr lang="en-GB" sz="2400" dirty="0" err="1"/>
              <a:t>collaboré</a:t>
            </a:r>
            <a:r>
              <a:rPr lang="en-GB" sz="2400" dirty="0"/>
              <a:t> avec </a:t>
            </a:r>
            <a:r>
              <a:rPr lang="en-GB" sz="2400" dirty="0" err="1"/>
              <a:t>l'équipe</a:t>
            </a:r>
            <a:r>
              <a:rPr lang="en-GB" sz="2400" dirty="0"/>
              <a:t> </a:t>
            </a:r>
            <a:r>
              <a:rPr lang="en-GB" sz="2400" dirty="0" err="1"/>
              <a:t>d'accueil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47781"/>
          <a:stretch/>
        </p:blipFill>
        <p:spPr bwMode="auto">
          <a:xfrm>
            <a:off x="121732" y="971882"/>
            <a:ext cx="8892872" cy="29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464"/>
            <a:ext cx="9144000" cy="1143708"/>
          </a:xfrm>
        </p:spPr>
        <p:txBody>
          <a:bodyPr>
            <a:noAutofit/>
          </a:bodyPr>
          <a:lstStyle/>
          <a:p>
            <a:r>
              <a:rPr lang="fr-FR" sz="4000" dirty="0"/>
              <a:t>"L'argumentaire" vous permet d'identifier, de prouver et de présenter tous vos atouts</a:t>
            </a:r>
            <a:endParaRPr lang="en-GB" sz="4000" dirty="0"/>
          </a:p>
        </p:txBody>
      </p:sp>
      <p:sp>
        <p:nvSpPr>
          <p:cNvPr id="3" name="Rectangle 2"/>
          <p:cNvSpPr/>
          <p:nvPr/>
        </p:nvSpPr>
        <p:spPr>
          <a:xfrm>
            <a:off x="2990424" y="2757130"/>
            <a:ext cx="2922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Article ou tableau</a:t>
            </a:r>
          </a:p>
          <a:p>
            <a:pPr lvl="0"/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819" y="2762211"/>
            <a:ext cx="2278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Solides données </a:t>
            </a:r>
          </a:p>
          <a:p>
            <a:r>
              <a:rPr lang="fr-FR" sz="2400" dirty="0">
                <a:solidFill>
                  <a:prstClr val="black"/>
                </a:solidFill>
              </a:rPr>
              <a:t>préliminaires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980087" y="2735449"/>
            <a:ext cx="287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Projet est faisable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859" y="2239900"/>
            <a:ext cx="97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</a:rPr>
              <a:t>Atout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28720" y="2270697"/>
            <a:ext cx="107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</a:rPr>
              <a:t>Preuve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966788" y="2253036"/>
            <a:ext cx="2499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b="1" dirty="0">
                <a:solidFill>
                  <a:prstClr val="black"/>
                </a:solidFill>
              </a:rPr>
              <a:t>Bénéfice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88"/>
            <a:ext cx="9144000" cy="559132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d'argumentaire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02622" y="1460637"/>
            <a:ext cx="2916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Demandes d'usagers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00" y="1448135"/>
            <a:ext cx="2051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Besoin pour </a:t>
            </a:r>
          </a:p>
          <a:p>
            <a:r>
              <a:rPr lang="fr-FR" sz="2400" dirty="0">
                <a:solidFill>
                  <a:prstClr val="black"/>
                </a:solidFill>
              </a:rPr>
              <a:t>votre méthode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337851" y="1475786"/>
            <a:ext cx="2780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Projet sera utile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7394" y="2562774"/>
            <a:ext cx="2768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Plan de recherches ; </a:t>
            </a:r>
          </a:p>
          <a:p>
            <a:pPr lvl="0"/>
            <a:r>
              <a:rPr lang="fr-FR" sz="2400" dirty="0">
                <a:solidFill>
                  <a:prstClr val="black"/>
                </a:solidFill>
              </a:rPr>
              <a:t>vos </a:t>
            </a:r>
            <a:r>
              <a:rPr lang="fr-FR" sz="2400" dirty="0" err="1">
                <a:solidFill>
                  <a:prstClr val="black"/>
                </a:solidFill>
              </a:rPr>
              <a:t>publis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25" y="2556373"/>
            <a:ext cx="3050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Toutes parties publiables séparément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0368" y="2561327"/>
            <a:ext cx="275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Projet garanti de donner lieu à </a:t>
            </a:r>
            <a:r>
              <a:rPr lang="fr-FR" sz="2400" dirty="0" err="1">
                <a:solidFill>
                  <a:prstClr val="black"/>
                </a:solidFill>
              </a:rPr>
              <a:t>publi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3579" y="5033628"/>
            <a:ext cx="228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CV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5531" y="5045244"/>
            <a:ext cx="2587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Pouvez former usagers / collègues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2777" y="4998256"/>
            <a:ext cx="1813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Expérience </a:t>
            </a:r>
          </a:p>
          <a:p>
            <a:r>
              <a:rPr lang="fr-FR" sz="2400" dirty="0">
                <a:solidFill>
                  <a:prstClr val="black"/>
                </a:solidFill>
              </a:rPr>
              <a:t>de formation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170678" y="4023888"/>
            <a:ext cx="228600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Revue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56090" y="4012758"/>
            <a:ext cx="2787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Projet peut répondre à question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514" y="4023635"/>
            <a:ext cx="278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Bon système modèle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5511" y="868565"/>
            <a:ext cx="97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</a:rPr>
              <a:t>Atout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05650" y="868882"/>
            <a:ext cx="107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prstClr val="black"/>
                </a:solidFill>
              </a:rPr>
              <a:t>Preuve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340396" y="851221"/>
            <a:ext cx="2499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b="1" dirty="0">
                <a:solidFill>
                  <a:prstClr val="black"/>
                </a:solidFill>
              </a:rPr>
              <a:t>Bénéfice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96164" y="6074955"/>
            <a:ext cx="2922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Article en auteur principal, congrès 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59" y="6062452"/>
            <a:ext cx="1972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Indépendance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45847" y="6053274"/>
            <a:ext cx="2493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</a:rPr>
              <a:t>Vous pouvez devenir P.I.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22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L'argumentaire vous permet d'exprimer tous vos atouts de façon concise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" y="2215211"/>
            <a:ext cx="86396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"J'ai </a:t>
            </a:r>
            <a:r>
              <a:rPr lang="fr-FR" b="1" dirty="0">
                <a:solidFill>
                  <a:schemeClr val="accent2"/>
                </a:solidFill>
              </a:rPr>
              <a:t>l'atout X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1" dirty="0">
                <a:solidFill>
                  <a:schemeClr val="accent5"/>
                </a:solidFill>
              </a:rPr>
              <a:t>(preuve Y)</a:t>
            </a:r>
            <a:r>
              <a:rPr lang="fr-FR" b="1" dirty="0"/>
              <a:t>.  </a:t>
            </a:r>
          </a:p>
          <a:p>
            <a:pPr marL="0" indent="0">
              <a:buNone/>
            </a:pPr>
            <a:r>
              <a:rPr lang="fr-FR" dirty="0"/>
              <a:t>Ceci me permet de vous offrir le </a:t>
            </a:r>
            <a:r>
              <a:rPr lang="fr-FR" b="1" dirty="0"/>
              <a:t>bénéfice Z</a:t>
            </a:r>
            <a:r>
              <a:rPr lang="fr-FR" dirty="0"/>
              <a:t>."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"Grâce à mon</a:t>
            </a:r>
            <a:r>
              <a:rPr lang="fr-FR" b="1" dirty="0">
                <a:solidFill>
                  <a:schemeClr val="accent2"/>
                </a:solidFill>
              </a:rPr>
              <a:t> expérience dans un organisme de financement</a:t>
            </a:r>
            <a:r>
              <a:rPr lang="fr-FR" dirty="0"/>
              <a:t>,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b="1" dirty="0">
                <a:solidFill>
                  <a:schemeClr val="accent5"/>
                </a:solidFill>
              </a:rPr>
              <a:t>(Le </a:t>
            </a:r>
            <a:r>
              <a:rPr lang="fr-FR" b="1" dirty="0" err="1">
                <a:solidFill>
                  <a:schemeClr val="accent5"/>
                </a:solidFill>
              </a:rPr>
              <a:t>Wellcome</a:t>
            </a:r>
            <a:r>
              <a:rPr lang="fr-FR" b="1" dirty="0">
                <a:solidFill>
                  <a:schemeClr val="accent5"/>
                </a:solidFill>
              </a:rPr>
              <a:t> Trust)</a:t>
            </a:r>
            <a:r>
              <a:rPr lang="fr-FR" dirty="0"/>
              <a:t>, </a:t>
            </a:r>
            <a:r>
              <a:rPr lang="fr-FR" b="1" dirty="0"/>
              <a:t>je peux répondre à toutes les questions </a:t>
            </a:r>
            <a:r>
              <a:rPr lang="fr-FR" dirty="0"/>
              <a:t>sur les bourses."</a:t>
            </a:r>
          </a:p>
        </p:txBody>
      </p:sp>
    </p:spTree>
    <p:extLst>
      <p:ext uri="{BB962C8B-B14F-4D97-AF65-F5344CB8AC3E}">
        <p14:creationId xmlns:p14="http://schemas.microsoft.com/office/powerpoint/2010/main" val="35071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preuve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est </a:t>
            </a:r>
            <a:r>
              <a:rPr kumimoji="0" lang="fr-F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cruci</a:t>
            </a:r>
            <a:r>
              <a:rPr lang="fr-FR" sz="4000" dirty="0">
                <a:latin typeface="+mj-lt"/>
                <a:ea typeface="+mj-ea"/>
                <a:cs typeface="+mj-cs"/>
              </a:rPr>
              <a:t>ale dans l'argumentaire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48811" y="1986094"/>
            <a:ext cx="8229600" cy="41911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Qu'est-ce qui attire le plus de visites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"Splendide maison domaniale rustique"</a:t>
            </a:r>
          </a:p>
          <a:p>
            <a:pPr marL="0" indent="0">
              <a:buNone/>
            </a:pPr>
            <a:endParaRPr lang="fr-FR" sz="1600" i="1" dirty="0"/>
          </a:p>
          <a:p>
            <a:pPr marL="0" indent="0">
              <a:buNone/>
            </a:pPr>
            <a:r>
              <a:rPr lang="fr-FR" i="1" dirty="0"/>
              <a:t>"Maison domaniale en granite"</a:t>
            </a:r>
          </a:p>
        </p:txBody>
      </p:sp>
    </p:spTree>
    <p:extLst>
      <p:ext uri="{BB962C8B-B14F-4D97-AF65-F5344CB8AC3E}">
        <p14:creationId xmlns:p14="http://schemas.microsoft.com/office/powerpoint/2010/main" val="391074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37884</TotalTime>
  <Words>678</Words>
  <Application>Microsoft Office PowerPoint</Application>
  <PresentationFormat>Affichage à l'écran (4:3)</PresentationFormat>
  <Paragraphs>199</Paragraphs>
  <Slides>29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Présentation PowerPoint</vt:lpstr>
      <vt:lpstr>Faire sortir votre projet du lot</vt:lpstr>
      <vt:lpstr>Faire sortir votre projet du lot </vt:lpstr>
      <vt:lpstr>Présentation PowerPoint</vt:lpstr>
      <vt:lpstr> Exemple d'atouts d'après les évaluateurs</vt:lpstr>
      <vt:lpstr>"L'argumentaire" vous permet d'identifier, de prouver et de présenter tous vos atouts</vt:lpstr>
      <vt:lpstr>Exemple d'argumentaire</vt:lpstr>
      <vt:lpstr>L'argumentaire vous permet d'exprimer tous vos atouts de façon concise</vt:lpstr>
      <vt:lpstr>Présentation PowerPoint</vt:lpstr>
      <vt:lpstr>Utilisez l'argumentaire  pour toute la demande</vt:lpstr>
      <vt:lpstr>Grâce à l'argumentaire, vous êtes bcp plus efficace et convaincant :</vt:lpstr>
      <vt:lpstr>Voir liste extensive d'atouts  dans documents joints</vt:lpstr>
      <vt:lpstr>Faites un argumentaire  pour chaque section</vt:lpstr>
      <vt:lpstr>Vous devez développer chacun  de ces 3 piliers :</vt:lpstr>
      <vt:lpstr>Essayez d'acquérir  les compétences qui vous manquent</vt:lpstr>
      <vt:lpstr>Présentation PowerPoint</vt:lpstr>
      <vt:lpstr>Les questions d'interview  aident bcp à identifier vos atouts</vt:lpstr>
      <vt:lpstr>Voir documents joints pour questions d'interview les plus fréquentes</vt:lpstr>
      <vt:lpstr>Pratiquons les questions d'interview</vt:lpstr>
      <vt:lpstr>Présentation PowerPoint</vt:lpstr>
      <vt:lpstr>Pourquoi VOUS donner l'argent  parmi tant de bons projets ?</vt:lpstr>
      <vt:lpstr>Identifiez votre Unicité (Unique selling point)</vt:lpstr>
      <vt:lpstr>Examples d'Unicité</vt:lpstr>
      <vt:lpstr>- Pourquoi VOUS donner l'argent plutôt qu'à qq'un dont le projet est aussi bon ?</vt:lpstr>
      <vt:lpstr>Présentation PowerPoint</vt:lpstr>
      <vt:lpstr>À retenir</vt:lpstr>
      <vt:lpstr>PS : vous devez aussi  remédier aux faiblesses de votre projet</vt:lpstr>
      <vt:lpstr>Voir faiblesses les plus fréquentes  dans documents de cours</vt:lpstr>
      <vt:lpstr>Comment y remédier ?</vt:lpstr>
    </vt:vector>
  </TitlesOfParts>
  <Company>Department of Zoology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David2</dc:creator>
  <cp:lastModifiedBy>DavidK</cp:lastModifiedBy>
  <cp:revision>638</cp:revision>
  <dcterms:created xsi:type="dcterms:W3CDTF">2015-07-21T16:23:20Z</dcterms:created>
  <dcterms:modified xsi:type="dcterms:W3CDTF">2017-06-10T09:17:11Z</dcterms:modified>
</cp:coreProperties>
</file>