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AA47-8130-478E-939F-5681AD3BE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The Battle of Neighbourhoods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3732D-B884-4414-A877-E170E7602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Brisbane Suburbs</a:t>
            </a:r>
          </a:p>
        </p:txBody>
      </p:sp>
    </p:spTree>
    <p:extLst>
      <p:ext uri="{BB962C8B-B14F-4D97-AF65-F5344CB8AC3E}">
        <p14:creationId xmlns:p14="http://schemas.microsoft.com/office/powerpoint/2010/main" val="121936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465B-7E96-44A2-8033-07F89F1B5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0453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888C-106D-4DBB-8AF5-80F253B2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7DC47-B47B-4A5D-8A5A-BF69EB0A1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recently moved to Brisbane and I am new to this place.</a:t>
            </a:r>
          </a:p>
          <a:p>
            <a:r>
              <a:rPr lang="en-IN" dirty="0"/>
              <a:t>In which suburb should I buy a house?</a:t>
            </a:r>
          </a:p>
          <a:p>
            <a:r>
              <a:rPr lang="en-IN" dirty="0"/>
              <a:t>I like the suburb where I live  but I want more choice.</a:t>
            </a:r>
          </a:p>
          <a:p>
            <a:r>
              <a:rPr lang="en-IN" dirty="0"/>
              <a:t>What I like about my suburb is </a:t>
            </a:r>
          </a:p>
          <a:p>
            <a:pPr lvl="1"/>
            <a:r>
              <a:rPr lang="en-IN" dirty="0"/>
              <a:t>1.A Good Shopping Mall</a:t>
            </a:r>
          </a:p>
          <a:p>
            <a:pPr lvl="1"/>
            <a:r>
              <a:rPr lang="en-IN" dirty="0"/>
              <a:t>2.Public transport options.</a:t>
            </a:r>
          </a:p>
          <a:p>
            <a:pPr lvl="1"/>
            <a:r>
              <a:rPr lang="en-IN" dirty="0"/>
              <a:t>3.Parklands</a:t>
            </a:r>
          </a:p>
        </p:txBody>
      </p:sp>
    </p:spTree>
    <p:extLst>
      <p:ext uri="{BB962C8B-B14F-4D97-AF65-F5344CB8AC3E}">
        <p14:creationId xmlns:p14="http://schemas.microsoft.com/office/powerpoint/2010/main" val="99570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5C00-6982-4520-AB56-D4EA72BC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BED04-04BA-4103-A4D6-565CCC0F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Foursquare data:  Venue name ,Venue category</a:t>
            </a:r>
          </a:p>
          <a:p>
            <a:pPr lvl="1"/>
            <a:r>
              <a:rPr lang="en-IN" dirty="0"/>
              <a:t>Using Foursquare API requests</a:t>
            </a:r>
          </a:p>
          <a:p>
            <a:endParaRPr lang="en-IN" dirty="0"/>
          </a:p>
          <a:p>
            <a:r>
              <a:rPr lang="en-IN" dirty="0"/>
              <a:t>Brisbane Suburb names, Post code and geographic coordinates</a:t>
            </a:r>
          </a:p>
          <a:p>
            <a:pPr lvl="1"/>
            <a:r>
              <a:rPr lang="en-IN" dirty="0"/>
              <a:t>Obtained from Wikipedia</a:t>
            </a:r>
          </a:p>
          <a:p>
            <a:pPr marL="457200" lvl="1" indent="0">
              <a:buNone/>
            </a:pPr>
            <a:r>
              <a:rPr lang="en-IN" dirty="0"/>
              <a:t>The venue data is appended to Brisbane suburb data ,encoded normalised and then clustered.</a:t>
            </a:r>
          </a:p>
        </p:txBody>
      </p:sp>
    </p:spTree>
    <p:extLst>
      <p:ext uri="{BB962C8B-B14F-4D97-AF65-F5344CB8AC3E}">
        <p14:creationId xmlns:p14="http://schemas.microsoft.com/office/powerpoint/2010/main" val="311594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686D-E14C-41A2-A244-30344B83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B69E-E23B-46A4-BE98-E880F5F2B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dirty="0"/>
              <a:t>Requirement:</a:t>
            </a:r>
          </a:p>
          <a:p>
            <a:pPr lvl="2"/>
            <a:r>
              <a:rPr lang="en-IN" dirty="0"/>
              <a:t>Foursquare location data to be used</a:t>
            </a:r>
          </a:p>
          <a:p>
            <a:pPr lvl="1"/>
            <a:r>
              <a:rPr lang="en-IN" dirty="0"/>
              <a:t>Assumption:</a:t>
            </a:r>
          </a:p>
          <a:p>
            <a:pPr lvl="3"/>
            <a:r>
              <a:rPr lang="en-IN" dirty="0"/>
              <a:t>Venues in an area depend on the people living in the area.</a:t>
            </a:r>
          </a:p>
          <a:p>
            <a:pPr lvl="2"/>
            <a:r>
              <a:rPr lang="en-IN" dirty="0"/>
              <a:t>Hence similar suburb can be identified  by comparing  </a:t>
            </a:r>
          </a:p>
          <a:p>
            <a:pPr marL="457200" lvl="1" indent="0">
              <a:buNone/>
            </a:pPr>
            <a:r>
              <a:rPr lang="en-IN" dirty="0"/>
              <a:t>	    venues in the suburbs.</a:t>
            </a:r>
          </a:p>
          <a:p>
            <a:pPr lvl="1"/>
            <a:r>
              <a:rPr lang="en-IN" dirty="0"/>
              <a:t>Clustering:</a:t>
            </a:r>
          </a:p>
          <a:p>
            <a:pPr lvl="3"/>
            <a:r>
              <a:rPr lang="en-IN" dirty="0"/>
              <a:t>Similar suburbs are found by doing K means clustering.</a:t>
            </a:r>
          </a:p>
          <a:p>
            <a:pPr lvl="2"/>
            <a:r>
              <a:rPr lang="en-IN" dirty="0"/>
              <a:t>Distance Matrix</a:t>
            </a:r>
          </a:p>
          <a:p>
            <a:pPr marL="914400" lvl="2" indent="0">
              <a:buNone/>
            </a:pPr>
            <a:r>
              <a:rPr lang="en-IN" dirty="0"/>
              <a:t>        Distance matrix will be used to identify 9 most similar suburbs from the                        cluster of interest.</a:t>
            </a:r>
          </a:p>
        </p:txBody>
      </p:sp>
    </p:spTree>
    <p:extLst>
      <p:ext uri="{BB962C8B-B14F-4D97-AF65-F5344CB8AC3E}">
        <p14:creationId xmlns:p14="http://schemas.microsoft.com/office/powerpoint/2010/main" val="399987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8B3B-EA98-4337-A32F-C86B92C5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 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D4753-7FFD-4294-8B25-02E0B77AA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Three clusters were formed . Suburb of interest is shown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CDB133-D103-4305-9491-483C7D814A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14675" y="2461260"/>
            <a:ext cx="4596765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1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520B2-CAE0-42CD-A14E-45C110AA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 Suburbs similar </a:t>
            </a:r>
            <a:r>
              <a:rPr lang="en-IN" dirty="0" err="1"/>
              <a:t>toIndooroopillyand</a:t>
            </a:r>
            <a:r>
              <a:rPr lang="en-IN" dirty="0"/>
              <a:t> the number of venues present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39BF34-BA73-4631-97A3-439573004E42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0456" y="2629694"/>
            <a:ext cx="4381500" cy="305752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4D516F6-D7BE-402B-A239-42A361EED898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4675" y="2629694"/>
            <a:ext cx="4395788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5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84E9-95B6-44FC-B558-973907BA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Visualisation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181154-5C94-49D1-9B8B-8BB21EF561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680" y="1287780"/>
            <a:ext cx="10645140" cy="49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6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2E34-17AA-454A-B944-5EBA4CE8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Similar suburbs-Size of Bubble represent magnitude of similarity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6DB8DF-FA43-4215-8E77-8D071A95280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2052638"/>
            <a:ext cx="6576060" cy="452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1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42ED-34BA-49F7-98C2-E1B87E01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Discussion/Conclusion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8D4C4-E207-47D1-B965-AE5D12C1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Suburbs were clustered ,similar ones identified and ranked in the order of similarity.</a:t>
            </a:r>
          </a:p>
          <a:p>
            <a:r>
              <a:rPr lang="en-IN" dirty="0"/>
              <a:t>Inclusion of transport venues would give more information about suburbs.</a:t>
            </a:r>
          </a:p>
          <a:p>
            <a:r>
              <a:rPr lang="en-IN" dirty="0"/>
              <a:t>Results depend on whether Foursquare data has equal representation of all suburbs.</a:t>
            </a:r>
          </a:p>
        </p:txBody>
      </p:sp>
    </p:spTree>
    <p:extLst>
      <p:ext uri="{BB962C8B-B14F-4D97-AF65-F5344CB8AC3E}">
        <p14:creationId xmlns:p14="http://schemas.microsoft.com/office/powerpoint/2010/main" val="1523913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200</TotalTime>
  <Words>214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The Battle of Neighbourhoods</vt:lpstr>
      <vt:lpstr>Business Problem</vt:lpstr>
      <vt:lpstr>Data</vt:lpstr>
      <vt:lpstr>Methodology</vt:lpstr>
      <vt:lpstr>K Means clustering</vt:lpstr>
      <vt:lpstr>9 Suburbs similar toIndooroopillyand the number of venues present</vt:lpstr>
      <vt:lpstr>Visualisation</vt:lpstr>
      <vt:lpstr>Similar suburbs-Size of Bubble represent magnitude of similarity</vt:lpstr>
      <vt:lpstr>Discussion/Conclusion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Neighbourhoods</dc:title>
  <dc:creator>heera mecheri kambil</dc:creator>
  <cp:lastModifiedBy>heera mecheri kambil</cp:lastModifiedBy>
  <cp:revision>12</cp:revision>
  <dcterms:created xsi:type="dcterms:W3CDTF">2019-05-29T11:05:56Z</dcterms:created>
  <dcterms:modified xsi:type="dcterms:W3CDTF">2019-06-01T12:59:04Z</dcterms:modified>
</cp:coreProperties>
</file>