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2" r:id="rId2"/>
    <p:sldMasterId id="2147483684" r:id="rId3"/>
    <p:sldMasterId id="2147483696" r:id="rId4"/>
    <p:sldMasterId id="2147483708" r:id="rId5"/>
  </p:sldMasterIdLst>
  <p:notesMasterIdLst>
    <p:notesMasterId r:id="rId20"/>
  </p:notesMasterIdLst>
  <p:handoutMasterIdLst>
    <p:handoutMasterId r:id="rId21"/>
  </p:handoutMasterIdLst>
  <p:sldIdLst>
    <p:sldId id="339" r:id="rId6"/>
    <p:sldId id="369" r:id="rId7"/>
    <p:sldId id="370" r:id="rId8"/>
    <p:sldId id="371" r:id="rId9"/>
    <p:sldId id="372" r:id="rId10"/>
    <p:sldId id="373" r:id="rId11"/>
    <p:sldId id="375" r:id="rId12"/>
    <p:sldId id="374" r:id="rId13"/>
    <p:sldId id="376" r:id="rId14"/>
    <p:sldId id="377" r:id="rId15"/>
    <p:sldId id="378" r:id="rId16"/>
    <p:sldId id="379" r:id="rId17"/>
    <p:sldId id="380" r:id="rId18"/>
    <p:sldId id="381" r:id="rId19"/>
  </p:sldIdLst>
  <p:sldSz cx="12192000" cy="6858000"/>
  <p:notesSz cx="7315200" cy="9601200"/>
  <p:defaultTextStyle>
    <a:defPPr>
      <a:defRPr lang="en-US"/>
    </a:defPPr>
    <a:lvl1pPr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1pPr>
    <a:lvl2pPr marL="4572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2pPr>
    <a:lvl3pPr marL="9144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3pPr>
    <a:lvl4pPr marL="13716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4pPr>
    <a:lvl5pPr marL="18288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0" autoAdjust="0"/>
    <p:restoredTop sz="93421" autoAdjust="0"/>
  </p:normalViewPr>
  <p:slideViewPr>
    <p:cSldViewPr>
      <p:cViewPr varScale="1">
        <p:scale>
          <a:sx n="97" d="100"/>
          <a:sy n="97" d="100"/>
        </p:scale>
        <p:origin x="208" y="624"/>
      </p:cViewPr>
      <p:guideLst>
        <p:guide orient="horz" pos="33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44" y="-90"/>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13.092"/>
    </inkml:context>
    <inkml:brush xml:id="br0">
      <inkml:brushProperty name="width" value="0.035" units="cm"/>
      <inkml:brushProperty name="height" value="0.035" units="cm"/>
      <inkml:brushProperty name="color" value="#33CCFF"/>
    </inkml:brush>
  </inkml:definitions>
  <inkml:trace contextRef="#ctx0" brushRef="#br0">1 5718 24575,'0'-8'0,"0"-2"0,0-2 0,0-2 0,0-3 0,0-2 0,0-4 0,0 1 0,0 0 0,0-1 0,0-1 0,1-2 0,5-1 0,6-3 0,7-2 0,5-3 0,1-2 0,-1-2 0,-2 1 0,-2 1 0,-1 2 0,-1 0 0,-3 6 0,0 1 0,-2 5 0,0 0 0,-1 0 0,2 0 0,2-2 0,-2 2 0,1-2 0,1 2 0,0 0 0,3-2 0,1-2 0,5-3 0,1-3 0,3-4 0,-1-4 0,-1 1 0,2-1 0,-2 2 0,0-2 0,0-3 0,4-9 0,9-13 0,8-14 0,-21 34 0,1 0 0,2-4 0,0-1 0,2-1 0,0 0 0,1-1 0,-1 1 0,0 0 0,0 2 0,0 1 0,1 1 0,-3 5 0,0 1 0,27-29 0,-4 10 0,5-1 0,-22 26 0,2-1 0,5-4 0,2 0 0,7-5 0,2 1 0,0 0 0,1 2 0,-2 2 0,0 0 0,0 1 0,-1 1 0,-10 6 0,-3 2 0,30-27 0,-12 6 0,-3-2 0,5-5 0,8-5 0,3-1 0,-3 8 0,-1 2 0,6 2 0,5-1 0,-35 27 0,2 1 0,0 0 0,0 1 0,38-16 0,2 2 0,-3 1 0,4 0 0,-2-3 0,-4 2 0,-6 2 0,-2 0 0,14-4 0,-28 12 0,4-3 0,12-6 0,3-2 0,-16 9 0,1-1 0,1 0-186,4-2 0,0 0 0,1 0 186,1 1 0,0 1 0,0 0 0,1 1 0,0 1 0,0 1 0,-2 1 0,1 1 0,-1 0 0,0 0 0,-1 0 0,1 0 0,-1-1 0,1-2 0,0 0 0,0-2 0,1-1 0,-2-1 0,1-1 0,0-2 0,-1 0 0,-1-2 0,0 1 0,0-2 0,-2 2 0,0-1 0,-1 0 0,-2 0 0,1 0 0,-1 1 0,2 1 0,-1 1 0,1 0 0,2 2 0,1 1 0,0 1 0,-1 2 0,1 2 0,-1 2 0,19-6 0,-4 6 0,-18 7 0,-3 4-146,34-3 146,-14 11 0,17-2 0,-45 4 0,0 2 0,3 1 0,-1 1 0,45-2 0,-23-1 0,4 1-672,4-1 1,1-1 671,-1 1 0,-1 0 0,3-2 0,-5 2 0,-25 2 0,-3 0 0,6-1 0,0-1 0,6 0 0,1 1-94,15 1 0,4 0 94,12 0 0,5 1 0,-27 0 0,2 1 0,0 1 0,-2-2 0,0 1 0,-1 1 0,27 0 0,-4 2 255,-13 2 0,-4 1-255,-15 0 0,-5 2 139,36 8-139,-27-3 1376,-14-5-1376,1-4 210,2 0-210,5-1 0,4 0 0,-7-1 0,-1-2 0,-3 0 0,3 0 0,-3 0 0,0-3 0,-6 0 0,1-3 0,2 1 0,2 2 0,2 0 0,-3 3 0,-2 0 0,-5 0 0,-4 0 0,-3 0 0,-2 0 0,-4 0 0,0 0 0,-4 0 0,1 0 0,-3 0 0,-1 0 0,3-2 0,3-1 0,-2 0 0,0 1 0,-4 2 0,0-1 0,2-2 0,-1 1 0,-1 0 0,-1 1 0,-2 1 0,-5 0 0,-4 0 0,-4 0 0,1 0 0,0 0 0,1 0 0,1 0 0,-4-2 0,-10 2 0,-5-1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28.539"/>
    </inkml:context>
    <inkml:brush xml:id="br0">
      <inkml:brushProperty name="width" value="0.035" units="cm"/>
      <inkml:brushProperty name="height" value="0.035" units="cm"/>
      <inkml:brushProperty name="color" value="#008C3A"/>
    </inkml:brush>
  </inkml:definitions>
  <inkml:trace contextRef="#ctx0" brushRef="#br0">0 8253 24575,'0'-10'0,"0"-14"0,0-24 0,0-35 0,0-15 0,3 38 0,1-2 0,6-4 0,3-1 0,3 0 0,4 1 0,0 1 0,2 1 0,0 7 0,0 3 0,11-30 0,-2 10 0,-1 1 0,2-1 0,3-7 0,3-4 0,-1 4 0,3 3 0,5-5 0,3 2 0,-1 4 0,-6 6 0,-1 3 0,-4 5 0,3-3 0,-4 5 0,-4 5 0,0 3 0,-2 2 0,6-7 0,15-21 0,-20 31 0,3-2 0,7-11 0,3-1 0,2-3 0,1 0 0,5-2 0,1-1 0,3-1 0,1 1 0,4-1 0,2 0 0,3-1 0,1 0 0,1 3 0,1 0 0,0 0 0,1 0 0,-2 2 0,1 1 0,2-3 0,0 0 0,0-2 0,1 0 0,-22 23 0,1-1 0,-1 1 0,22-19 0,-1 2 0,-3 4 0,0 1 0,-1 1 0,0 1 0,-4 1 0,-1-1 0,-3-1 0,-1 0 0,-8 7 0,-3 1 0,-7 8 0,-1 1 0,21-23 0,-1 7 0,-2 4 0,3-2 0,4-3 0,-1 3 0,-2 2 0,-5 8 0,-4 5 0,-1 3 0,0 1 0,-2 1 0,-1 2 0,-3 2 0,0 2 0,-1 1 0,0 0 0,11-5 0,6-4 0,4 2 0,4-2 0,-2 4 0,-22 11 0,4-2 0,9-4 0,2-2 0,10-4 0,2-1 0,7-4 0,2-2 0,3-3 0,1-1-207,-23 13 0,0-2 0,1 0 207,4-3 0,0 0 0,1-1 0,2-3 0,1 1 0,-1-2 0,-3 3 0,-1-1 0,-1 0 0,-4 1 0,-1 0 0,-1 1 0,27-15 0,-1 1 0,-3 2 0,1 2 0,5 2 0,2 1 0,-28 16 0,1 1 0,0 0 0,29-12 0,2 3 0,-30 13 0,1 0 0,-1 2 0,30-11 0,1 2 0,2 2 0,-2 1 0,-10 5 0,-4 1-884,-7 2 1,-3 0 883,-15 5 0,-3 0 0,43-13-168,0-3 168,-2-1 0,-45 15 0,0 0 0,42-13 0,1 0 0,-1 0 0,4-1 0,-44 15 0,0 1 0,2-1 0,2 1 0,3 0 0,0 0 0,2 0 0,1 0 0,0-1 0,0 1 0,1 0 0,0 0 0,-1 1 0,0 0 0,1 1 0,-1 0 0,-2 0 0,0 0 0,0 1 0,-1 0 0,-2-1 0,0 0 0,-6 2 0,1 0 0,0 0 0,1 0 0,5-2 0,2-1 0,0 0 0,0 1 0,1-1 0,-2 1 0,-5 0 0,-2-1 559,42-10-559,-43 11 0,0-1 903,5-1 0,2 1-903,-1 0 0,0 1 95,-2 1 1,-2 0-96,42-6 0,-11 4 0,-10 2 0,-5 3 0,-3 1 0,0 2 0,3 0 0,7-2 0,7 1 0,6 0 0,2 4 0,-17 2 0,-14 0 0,-19 0 0,-11 0 0,-1 0 0,-4 0 0,-1 0 0,-1 0 0,1 0 0,1 0 0,0 0 0,2 0 0,2 0 0,1 0 0,2 0 0,-2 0 0,1 0 0,-4 0 0,1 0 0,2 0 0,2 0 0,10 2 0,13 1 0,10 1 0,8 2 0,-4-1 0,-12 0 0,-7-1 0,-5-2 0,-1 1 0,-1-1 0,-6 0 0,-3-2 0,-5 0 0,-3 0 0,-3 0 0,-1 0 0,-2 0 0,1 1 0,-2 2 0,-3-1 0,-3-1 0,-1-1 0,0 0 0,1 0 0,-1 0 0,-2 0 0,0 0 0,0 0 0,0 0 0,0 0 0,0 0 0,0 0 0,0 0 0,-1 0 0,1 0 0,-1 0 0,0 0 0,1 0 0,-1 0 0,1 0 0,-4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55.521"/>
    </inkml:context>
    <inkml:brush xml:id="br0">
      <inkml:brushProperty name="width" value="0.035" units="cm"/>
      <inkml:brushProperty name="height" value="0.035" units="cm"/>
      <inkml:brushProperty name="color" value="#FFC114"/>
    </inkml:brush>
  </inkml:definitions>
  <inkml:trace contextRef="#ctx0" brushRef="#br0">1 3613 24575,'20'-19'0,"14"-10"0,18-17 0,-10 10 0,3-4 0,6-7 0,1-1 0,3-3 0,-1 0 0,0-2 0,-3 1 0,-8 6 0,-3 1 0,0 0 0,-1-1 0,-1 2 0,0 1 0,-1 0 0,2 1 0,1 2 0,0 2 0,29-23 0,1 3 0,-13 14 0,-5 5 0,6-1 0,-1 5 0,5-4 0,0 1 0,-4 2 0,-3 2 0,2-2 0,0-1 0,5-4 0,4-2 0,-3 3 0,4-2 0,3 0 0,-8 5 0,3 1 0,-9 6 0,-3-1 0,0-3 0,0 0 0,0-3 0,3-6 0,4-5 0,-1-1 0,-1 5 0,-3 5 0,6 3 0,8 1 0,11-3 0,-35 18 0,2 0 0,3-1 0,2-1 0,2-3 0,1 0 0,1-2 0,0 0 0,-3-1 0,-2-1 0,-2 0 0,0 0 0,-3 2 0,1 1 0,2-1 0,1 1 0,1 2 0,1 0 0,5 2 0,-1 2 0,-6 2 0,-2 2 0,39-9 0,-13 4 0,-10 3 0,0-1 0,-4-1 0,-2 2 0,1-5 0,7-1 0,-3 3 0,2-4 0,-5 2 0,7-2 0,3-1 0,1 1 0,-2 2 0,-8 1 0,-1 2 0,-2 1 0,-5 1 0,-4 2 0,-1 3 0,-5 4 0,-1 1 0,0 0 0,8 1 0,22-4 0,23 1 0,-39 4 0,3 0 0,3-1 0,0 0 0,-1 0 0,-1-1 0,-3 0 0,-2-1 0,-5-1 0,-1-1 0,37-10 0,-3 0 0,5 1 0,4 4 0,-42 9 0,1 0 0,0 1 0,1 1 0,47-1 0,-4 2 0,-11 0 0,-11 2 0,-1-1 0,-12 3 0,-5 0 0,-6 0 0,-4 0 0,3 0 0,7 0 0,2 0 0,3 0 0,3 0 0,-3 0 0,1 0 0,-1 0 0,-5 0 0,-3-2 0,-1-3 0,-3-4 0,3-1 0,1-1 0,2 0 0,2 0 0,1-1 0,3 1 0,5-1 0,8-1 0,21-1 0,-41 8 0,3 0 0,6 1 0,1 1 0,2 2 0,0 0 0,-2 1 0,0 1 0,-3 0 0,0 0 0,-4 0 0,-1 0 0,-4 0 0,-1 0 0,36 0 0,-15 0 0,-12 0 0,-12 0 0,-6 0 0,-5 0 0,-4 0 0,0 0 0,1 0 0,-4 0 0,-4 0 0,0 0 0,-4 0 0,5 0 0,-3 0 0,0 0 0,0 0 0,-3 0 0,2 0 0,-2 0 0,1 0 0,-1 0 0,-2 0 0,1 0 0,2 0 0,2 0 0,3 0 0,-3 0 0,2 0 0,0 0 0,-1 0 0,5 0 0,3 0 0,6 0 0,3 0 0,0 0 0,0 0 0,-1 0 0,4 0 0,0 0 0,2 0 0,-5 0 0,-5 0 0,-5 0 0,-7 0 0,-1 0 0,2 0 0,1 0 0,1 0 0,-4-1 0,-5-1 0,-4 0 0,-4 0 0,0 1 0,-2-1 0,0 0 0,0 0 0,-1 0 0,1 2 0,0 0 0,-2-1 0,0-1 0,0-1 0,0 0 0,1 0 0,0 1 0,1 1 0,-1 1 0,0 0 0,0 0 0,1 0 0,-1 0 0,2 0 0,8 0 0,6 0 0,9 0 0,3 0 0,-2 0 0,0 0 0,-1 0 0,-1 0 0,1 0 0,1 0 0,-2 0 0,-2 0 0,-1 0 0,-5 0 0,0 0 0,-3 0 0,-1 0 0,-4 0 0,-4 0 0,-3-1 0,-2-1 0,0-1 0,0 1 0,1 2 0,1-2 0,-1 0 0,3 0 0,2 0 0,1 2 0,0 0 0,-1-2 0,-1-1 0,0 1 0,1 0 0,-2 2 0,-4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4.030"/>
    </inkml:context>
    <inkml:brush xml:id="br0">
      <inkml:brushProperty name="width" value="0.035" units="cm"/>
      <inkml:brushProperty name="height" value="0.035" units="cm"/>
      <inkml:brushProperty name="color" value="#E71224"/>
    </inkml:brush>
  </inkml:definitions>
  <inkml:trace contextRef="#ctx0" brushRef="#br0">1 2199 24575,'2'-5'0,"0"-1"0,2-1 0,1 1 0,-1 0 0,1 1 0,0 1 0,2-3 0,3 2 0,0-2 0,0 0 0,-1 0 0,-1-1 0,0 0 0,0-2 0,2-1 0,1-2 0,-1 0 0,3 2 0,-2-1 0,0 0 0,4-4 0,1-2 0,3-2 0,3-4 0,1-2 0,0 0 0,1 1 0,0 1 0,2 2 0,-1 0 0,0 3 0,0 2 0,1 0 0,-1 1 0,1-1 0,-1 0 0,0 2 0,0 1 0,-3 2 0,-1 2 0,-4 0 0,0 1 0,0 0 0,-3 1 0,1-1 0,-2 1 0,1-1 0,-1 1 0,-1 0 0,1-1 0,-2 3 0,1-1 0,-1 1 0,2 0 0,1-1 0,-1 1 0,1 0 0,1 0 0,-1-2 0,0-1 0,1 0 0,0-1 0,3 1 0,0-1 0,4-1 0,4-2 0,3-1 0,3 0 0,1 1 0,-1 0 0,5 0 0,1-1 0,0 1 0,0 2 0,-3-3 0,0-1 0,0 0 0,3-3 0,0 2 0,-1 1 0,-5 4 0,-7 2 0,3 1 0,-4 2 0,4-3 0,-2 0 0,-4-3 0,3 1 0,1-3 0,0 1 0,-1 1 0,1-1 0,-3 2 0,2-3 0,-2 0 0,0 0 0,0 0 0,0 2 0,0-1 0,-2 1 0,1-2 0,-1 1 0,-1-1 0,3 0 0,0 2 0,9-5 0,8-1 0,7-4 0,5-1 0,2 1 0,1 1 0,1 2 0,-1 2 0,0 0 0,1 3 0,-3 0 0,0-1 0,-3 1 0,1-2 0,1-1 0,3-2 0,2-1 0,0 4 0,-9 2 0,-7 3 0,-8 3 0,-2 1 0,1 0 0,3-1 0,0 0 0,-3 1 0,2 1 0,-2 1 0,2-1 0,1 0 0,0 0 0,0-2 0,-2 2 0,2-1 0,0-1 0,0 3 0,3-3 0,0 3 0,1 0 0,2 0 0,5-1 0,5-3 0,19-4 0,21-3 0,-38 7 0,2 0 0,3 0 0,2 0 0,-1 2 0,-1-1 0,-3 2 0,-1 0 0,-2 2 0,-1 1 0,45-2 0,-4 1 0,-1-1 0,-3-1 0,-4 1 0,-6-2 0,-7-1 0,-4-1 0,0-1 0,-3 0 0,-3 0 0,-13 3 0,-12 0 0,-11 1 0,-5 2 0,-2-1 0,2 1 0,0 1 0,3-2 0,2-1 0,1 0 0,2 0 0,0 1 0,1 0 0,-1 0 0,3 2 0,1-1 0,0 1 0,-1-2 0,1 0 0,3 2 0,1-1 0,6 0 0,11-1 0,8 0 0,8 0 0,5 0 0,20-3 0,-39 2 0,1 1 0,5-1 0,1 0 0,2-1 0,0 1 0,-6 0 0,-1 1 0,-2 1 0,1-1 0,-3 2 0,0 1 0,0-1 0,-1 0 0,-1 2 0,0-1 0,49-4 0,-6 1 0,-7 2 0,-6 1 0,-5 2 0,-3 0 0,-15 0 0,-12 0 0,-14 0 0,-7 0 0,1 0 0,0 0 0,0 0 0,-1 0 0,4 0 0,2 0 0,2 0 0,-2 0 0,-1 0 0,-2 0 0,1 0 0,2 0 0,2 0 0,-4 0 0,0 0 0,-6 0 0,-2 0 0,0 0 0,4 0 0,3 0 0,4 0 0,0 0 0,-1 0 0,-1 0 0,3 0 0,0 0 0,4 0 0,1 0 0,0 0 0,2 0 0,1 0 0,0 0 0,-1 0 0,0 0 0,-2 0 0,0 0 0,-3 0 0,-6 0 0,-6 0 0,-1 0 0,-3 0 0,1 0 0,0 0 0,-3 0 0,0 0 0,3 0 0,1 0 0,-1 0 0,0 0 0,0 0 0,0 0 0,1 0 0,1 0 0,0 0 0,2 0 0,1 0 0,-1 0 0,-2 0 0,4 0 0,0 0 0,2 0 0,2 0 0,6 0 0,6 0 0,3 0 0,-1 0 0,-5 0 0,-2-2 0,-4-3 0,0-1 0,-3-3 0,-2 1 0,-3 0 0,-4 2 0,-3 2 0,-2 2 0,-2 2 0,0 0 0,-1 0 0,-1 0 0,-1 0 0,-2 0 0,-2 0 0,0 0 0,2 0 0,0 0 0,3 0 0,1 0 0,4 0 0,1 0 0,0 0 0,2 0 0,-3 0 0,1 0 0,-1 0 0,0 0 0,1 0 0,-1 0 0,0 0 0,1 0 0,-1 0 0,2 0 0,1 0 0,2 0 0,0 0 0,-1 0 0,0 0 0,-4 0 0,-1 0 0,-4 0 0,0 0 0,-1 0 0,1 0 0,0 0 0,-3 0 0,1 0 0,-3 0 0,0 0 0,0 0 0,0 0 0,0 0 0,0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6.559"/>
    </inkml:context>
    <inkml:brush xml:id="br0">
      <inkml:brushProperty name="width" value="0.035" units="cm"/>
      <inkml:brushProperty name="height" value="0.035" units="cm"/>
      <inkml:brushProperty name="color" value="#E71224"/>
    </inkml:brush>
  </inkml:definitions>
  <inkml:trace contextRef="#ctx0" brushRef="#br0">1 1 24575,'0'15'0,"0"1"0,0 2 0,0 11 0,0 0 0,0 0 0,0-3 0,0-11 0,0 0 0,0-1 0,0-1 0,0 0 0,0-2 0,0 0 0,0 1 0,0-1 0,0-1 0,0-2 0,0 1 0,1 2 0,2 5 0,1 4 0,0 1 0,0 0 0,0-5 0,-2-5 0,0-5 0,-3-8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7.988"/>
    </inkml:context>
    <inkml:brush xml:id="br0">
      <inkml:brushProperty name="width" value="0.035" units="cm"/>
      <inkml:brushProperty name="height" value="0.035" units="cm"/>
      <inkml:brushProperty name="color" value="#E71224"/>
    </inkml:brush>
  </inkml:definitions>
  <inkml:trace contextRef="#ctx0" brushRef="#br0">1 1 24264,'1'3'0,"6"-1"155,4 0-155,10-2 52,9 0-52,4 0 26,5 0-26,-3 0 78,3 0-78,1 0 0,7 0 0,2 0 0,2 0 0,0 0 0,-10 0 0,-8 0 0,-10 0 0,-6 0 0,-1 0 0,-1 0 0,-2 0 0,0 0 0,-1 0 0,-1 0 0,-1 0 0,-3 0 0,2 0 0,-5 0 0,-4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55.612"/>
    </inkml:context>
    <inkml:brush xml:id="br0">
      <inkml:brushProperty name="width" value="0.035" units="cm"/>
      <inkml:brushProperty name="height" value="0.035" units="cm"/>
      <inkml:brushProperty name="color" value="#FF4E00"/>
      <inkml:brushProperty name="inkEffects" value="rainbow"/>
      <inkml:brushProperty name="anchorX" value="-330851.8125"/>
      <inkml:brushProperty name="anchorY" value="-159307.28125"/>
      <inkml:brushProperty name="scaleFactor" value="0.5"/>
    </inkml:brush>
  </inkml:definitions>
  <inkml:trace contextRef="#ctx0" brushRef="#br0">1 12315 24575,'0'-90'0,"0"-8"0,0 8 0,0-7 0,0 5 0,0 1 0,1 0 0,1 2 0,1 4 0,2 1 0,5 3 0,2 2 0,1 13 0,2 2 0,2 3 0,0 1 0,0 11 0,-1 3 0,11-24 0,1 2 0,-2 4 0,1-2 0,2-2 0,-1 0 0,1 3 0,-1 5 0,0 4 0,0 5 0,-1 2 0,3-6 0,1-2 0,6-4 0,2-7 0,1-4 0,3-4 0,-18 29 0,0-1 0,3-4 0,-1-2 0,3-3 0,0-2 0,-1-2 0,0-2 0,-3 3 0,0 0 0,2-3 0,0-1 0,4-6 0,2-2 0,5-6 0,4-2 0,-9 21 0,2-1 0,0-1 0,1 2 0,1-1 0,0 1 0,1 0 0,1 1 0,-1 1 0,16-22 0,-2 3 0,-5 8 0,-2 1 0,-2 0 0,-2 1 0,-5 5 0,-2-1 0,-1 2 0,-1 0 0,0 3 0,-1 0 0,2 3 0,0 0 0,5-1 0,3 1 0,4-3 0,0 1 0,-1 5 0,-2 2 0,-3 5 0,-1 4 0,20-21 0,-5 10 0,2 0 0,2-1 0,-3 1 0,-3 5 0,-4-1 0,-2 2 0,0 1 0,-7 2 0,3 0 0,-3 0 0,-2-3 0,-1 0 0,1 0 0,-1 3 0,0 0 0,4-6 0,2-7 0,3-3 0,-1 4 0,4 1 0,14-7 0,-26 26 0,3-1 0,5-4 0,2 1 0,1 3 0,2 1 0,-2 1 0,1 0 0,0-1 0,1 0 0,0 0 0,0 0 0,2-4 0,1-2 0,2-3 0,2-1 0,3-4 0,1-2 0,-1-3 0,0-1 0,-1 0 0,-2 0 0,-3 4 0,-2 1 0,-4 3 0,-3 2 0,-4 6 0,-2 1 0,27-27 0,1 10 0,-8 15 0,-4 10 0,-8 6 0,-1 0 0,12-8 0,18-13 0,-1 1 0,-26 16 0,1-2 0,1 1 0,-1 0 0,36-19 0,-7 4 0,-33 16 0,-2 2 0,1-2 0,9-9 0,10-8 0,9-11 0,2-4 0,-4 0 0,-6 5 0,-6 1 0,-2 0 0,-4 0 0,0 0 0,1 1 0,-2 5 0,1 4 0,0 3 0,7 1 0,5-3 0,8-4 0,7-5 0,-36 24 0,0 0 0,34-20 0,-6 3 0,-11 6 0,-1 0 0,5-1 0,-5 3 0,2-1 0,5-3 0,0-1 0,10-7 0,-10 8 0,-4 0 0,0 1 0,-7 4 0,13-9 0,-2 1 0,1-1 0,-4-1 0,-7 5 0,8-5 0,-2 1 0,15-7 0,-33 22 0,2 0 0,2-1 0,2 0 0,8-4 0,0 0 0,-4 4 0,0 0 0,-4 2 0,0 0 0,34-21 0,-8 3 0,-10 2 0,-3 2 0,0 0 0,1 2 0,6 2 0,7 0 0,7-1 0,7-1 0,-45 18 0,-1 1 0,43-19 0,-11 6 0,-13 6 0,-17 7 0,-8 3 0,-9 1 0,1 2 0,3-1 0,4-1 0,5-2 0,13-3 0,4-1 0,2 3 0,1-1 0,-7-1 0,5-2 0,7-3 0,-2 3 0,2 3 0,0 1 0,-3 1 0,0-1 0,-5 3 0,-3 2 0,-1 1 0,0 3 0,3 1 0,9-3 0,12-2 0,10-3 0,2-3 0,-3-1 0,-10 2 0,-10 0 0,-9 2 0,-7 1 0,-6 3 0,-3 3 0,-1-1 0,3 3 0,9 0 0,9-1 0,9 0 0,4 0 0,-13 1 0,-9 2 0,-17 1 0,-6 1 0,1 0 0,-4-2 0,1 1 0,-6-1 0,-3 1 0,0 1 0,3 1 0,1 0 0,6-2 0,1 1 0,6-3 0,3 1 0,18-1 0,7-2 0,-2 2 0,-3 0 0,-22 1 0,-4-1 0,-3 0 0,-6 3 0,-3 1 0,-2 1 0,-3 0 0,0-1 0,2-1 0,1-3 0,4-4 0,6-4 0,4-1 0,3 0 0,2 4 0,-4 4 0,0 1 0,-1-1 0,-1-2 0,6-2 0,6-3 0,6 1 0,5 1 0,-2 0 0,-4 2 0,-12 2 0,-10 2 0,-10 2 0,-4 1 0,1 0 0,2 0 0,-1 1 0,0-2 0,1 0 0,-1 0 0,1 1 0,-1 0 0,0-1 0,1 2 0,1-1 0,1 1 0,1 0 0,1-1 0,2-1 0,-1 1 0,2 2 0,-2-1 0,0 1 0,3-1 0,4-2 0,5-1 0,1-2 0,2 0 0,0 1 0,0 2 0,2-1 0,-1 1 0,-1-1 0,0-2 0,-3-1 0,0-2 0,-3 1 0,-1 1 0,-4 1 0,-3 1 0,-4 2 0,0 0 0,-4 1 0,0 1 0,-2 0 0,-2 0 0,1 1 0,-1 0 0,1 0 0,0 1 0,1 0 0,-2 0 0,1 1 0,-3 1 0,-1 0 0,-2 0 0,1 0 0,0 0 0,0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8ADCD6-64A8-7E45-9F19-87B3455CCEB7}"/>
              </a:ext>
            </a:extLst>
          </p:cNvPr>
          <p:cNvSpPr>
            <a:spLocks noGrp="1" noChangeArrowheads="1"/>
          </p:cNvSpPr>
          <p:nvPr>
            <p:ph type="hdr" sz="quarter"/>
          </p:nvPr>
        </p:nvSpPr>
        <p:spPr bwMode="auto">
          <a:xfrm>
            <a:off x="0" y="-1588"/>
            <a:ext cx="3170238" cy="482601"/>
          </a:xfrm>
          <a:prstGeom prst="rect">
            <a:avLst/>
          </a:prstGeom>
          <a:noFill/>
          <a:ln>
            <a:noFill/>
          </a:ln>
          <a:effec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F43B074C-C245-7948-939A-10F374AD57C9}"/>
              </a:ext>
            </a:extLst>
          </p:cNvPr>
          <p:cNvSpPr>
            <a:spLocks noGrp="1" noChangeArrowheads="1"/>
          </p:cNvSpPr>
          <p:nvPr>
            <p:ph type="dt" idx="1"/>
          </p:nvPr>
        </p:nvSpPr>
        <p:spPr bwMode="auto">
          <a:xfrm>
            <a:off x="4144963" y="-1588"/>
            <a:ext cx="3170237" cy="482601"/>
          </a:xfrm>
          <a:prstGeom prst="rect">
            <a:avLst/>
          </a:prstGeom>
          <a:noFill/>
          <a:ln>
            <a:noFill/>
          </a:ln>
          <a:effectLst/>
        </p:spPr>
        <p:txBody>
          <a:bodyPr vert="horz" wrap="square" lIns="20023" tIns="0" rIns="20023" bIns="0" numCol="1" anchor="t" anchorCtr="0" compatLnSpc="1">
            <a:prstTxWarp prst="textNoShape">
              <a:avLst/>
            </a:prstTxWarp>
          </a:bodyPr>
          <a:lstStyle>
            <a:lvl1pPr algn="r"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E3EC9D7F-9D60-934D-8368-E65C68C082E2}"/>
              </a:ext>
            </a:extLst>
          </p:cNvPr>
          <p:cNvSpPr>
            <a:spLocks noGrp="1" noChangeArrowheads="1"/>
          </p:cNvSpPr>
          <p:nvPr>
            <p:ph type="ftr" sz="quarter" idx="4"/>
          </p:nvPr>
        </p:nvSpPr>
        <p:spPr bwMode="auto">
          <a:xfrm>
            <a:off x="0" y="9118600"/>
            <a:ext cx="3170238" cy="482600"/>
          </a:xfrm>
          <a:prstGeom prst="rect">
            <a:avLst/>
          </a:prstGeom>
          <a:noFill/>
          <a:ln>
            <a:noFill/>
          </a:ln>
          <a:effec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3" name="Rectangle 5">
            <a:extLst>
              <a:ext uri="{FF2B5EF4-FFF2-40B4-BE49-F238E27FC236}">
                <a16:creationId xmlns:a16="http://schemas.microsoft.com/office/drawing/2014/main" id="{ED1DDE8E-F000-3149-86FF-862C9C1E9D27}"/>
              </a:ext>
            </a:extLst>
          </p:cNvPr>
          <p:cNvSpPr>
            <a:spLocks noGrp="1" noChangeArrowheads="1"/>
          </p:cNvSpPr>
          <p:nvPr>
            <p:ph type="sldNum" sz="quarter" idx="5"/>
          </p:nvPr>
        </p:nvSpPr>
        <p:spPr bwMode="auto">
          <a:xfrm>
            <a:off x="4144963" y="9118600"/>
            <a:ext cx="3170237" cy="482600"/>
          </a:xfrm>
          <a:prstGeom prst="rect">
            <a:avLst/>
          </a:prstGeom>
          <a:noFill/>
          <a:ln>
            <a:noFill/>
          </a:ln>
          <a:effectLst/>
        </p:spPr>
        <p:txBody>
          <a:bodyPr vert="horz" wrap="square" lIns="20023" tIns="0" rIns="20023" bIns="0" numCol="1" anchor="b" anchorCtr="0" compatLnSpc="1">
            <a:prstTxWarp prst="textNoShape">
              <a:avLst/>
            </a:prstTxWarp>
          </a:bodyPr>
          <a:lstStyle>
            <a:lvl1pPr algn="r" defTabSz="960438">
              <a:lnSpc>
                <a:spcPct val="100000"/>
              </a:lnSpc>
              <a:spcBef>
                <a:spcPct val="0"/>
              </a:spcBef>
              <a:defRPr sz="900" i="1" smtClean="0">
                <a:solidFill>
                  <a:schemeClr val="tx1"/>
                </a:solidFill>
                <a:latin typeface="Times New Roman" panose="02020603050405020304" pitchFamily="18" charset="0"/>
              </a:defRPr>
            </a:lvl1pPr>
          </a:lstStyle>
          <a:p>
            <a:pPr>
              <a:defRPr/>
            </a:pPr>
            <a:fld id="{2AE2CD6D-2C48-0542-8826-8A35652508D0}" type="slidenum">
              <a:rPr lang="en-US" altLang="en-US"/>
              <a:pPr>
                <a:defRPr/>
              </a:pPr>
              <a:t>‹#›</a:t>
            </a:fld>
            <a:endParaRPr lang="en-US" altLang="en-US"/>
          </a:p>
        </p:txBody>
      </p:sp>
      <p:sp>
        <p:nvSpPr>
          <p:cNvPr id="2054" name="Rectangle 6">
            <a:extLst>
              <a:ext uri="{FF2B5EF4-FFF2-40B4-BE49-F238E27FC236}">
                <a16:creationId xmlns:a16="http://schemas.microsoft.com/office/drawing/2014/main" id="{2A32E38F-077C-574E-90A1-92054F408B90}"/>
              </a:ext>
            </a:extLst>
          </p:cNvPr>
          <p:cNvSpPr>
            <a:spLocks noGrp="1" noChangeArrowheads="1"/>
          </p:cNvSpPr>
          <p:nvPr>
            <p:ph type="body" sz="quarter" idx="3"/>
          </p:nvPr>
        </p:nvSpPr>
        <p:spPr bwMode="auto">
          <a:xfrm>
            <a:off x="974725" y="4556125"/>
            <a:ext cx="5360988" cy="4324350"/>
          </a:xfrm>
          <a:prstGeom prst="rect">
            <a:avLst/>
          </a:prstGeom>
          <a:noFill/>
          <a:ln>
            <a:noFill/>
          </a:ln>
          <a:effectLst/>
        </p:spPr>
        <p:txBody>
          <a:bodyPr vert="horz" wrap="square" lIns="96780" tIns="48389" rIns="96780" bIns="48389" numCol="1" anchor="t" anchorCtr="0" compatLnSpc="1">
            <a:prstTxWarp prst="textNoShape">
              <a:avLst/>
            </a:prstTxWarp>
          </a:bodyPr>
          <a:lstStyle/>
          <a:p>
            <a:pPr lvl="0"/>
            <a:r>
              <a:rPr lang="en-US" altLang="en-US" noProof="0"/>
              <a:t>Body Text</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5" name="Rectangle 7">
            <a:extLst>
              <a:ext uri="{FF2B5EF4-FFF2-40B4-BE49-F238E27FC236}">
                <a16:creationId xmlns:a16="http://schemas.microsoft.com/office/drawing/2014/main" id="{BED7E8C0-CCC2-4740-B443-B8A221A7D02B}"/>
              </a:ext>
            </a:extLst>
          </p:cNvPr>
          <p:cNvSpPr>
            <a:spLocks noChangeArrowheads="1"/>
          </p:cNvSpPr>
          <p:nvPr/>
        </p:nvSpPr>
        <p:spPr bwMode="auto">
          <a:xfrm>
            <a:off x="3306763" y="9144000"/>
            <a:ext cx="700087" cy="258763"/>
          </a:xfrm>
          <a:prstGeom prst="rect">
            <a:avLst/>
          </a:prstGeom>
          <a:noFill/>
          <a:ln>
            <a:noFill/>
          </a:ln>
          <a:effec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altLang="en-US" sz="1200"/>
              <a:t>Page </a:t>
            </a:r>
            <a:fld id="{D2FE63B5-1EA4-AE4F-9FE3-A987972B0C8C}" type="slidenum">
              <a:rPr lang="en-US" altLang="en-US" sz="1200" smtClean="0"/>
              <a:pPr algn="ctr">
                <a:lnSpc>
                  <a:spcPct val="90000"/>
                </a:lnSpc>
                <a:defRPr/>
              </a:pPr>
              <a:t>‹#›</a:t>
            </a:fld>
            <a:endParaRPr lang="en-US" altLang="en-US" sz="1200"/>
          </a:p>
        </p:txBody>
      </p:sp>
      <p:sp>
        <p:nvSpPr>
          <p:cNvPr id="3080" name="Rectangle 8">
            <a:extLst>
              <a:ext uri="{FF2B5EF4-FFF2-40B4-BE49-F238E27FC236}">
                <a16:creationId xmlns:a16="http://schemas.microsoft.com/office/drawing/2014/main" id="{5BC21855-E81C-ED4C-9C88-3B31448D5323}"/>
              </a:ext>
            </a:extLst>
          </p:cNvPr>
          <p:cNvSpPr>
            <a:spLocks noGrp="1" noRot="1" noChangeAspect="1" noChangeArrowheads="1" noTextEdit="1"/>
          </p:cNvSpPr>
          <p:nvPr>
            <p:ph type="sldImg" idx="2"/>
          </p:nvPr>
        </p:nvSpPr>
        <p:spPr bwMode="auto">
          <a:xfrm>
            <a:off x="473075" y="727075"/>
            <a:ext cx="6372225"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3254A-D563-A319-6097-7B7B90F66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C2606D-38D5-697B-01DB-7AC204CD12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C83459-DE7E-BA6C-9DD3-6946ECF6C01A}"/>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2379FD6E-4F59-FF3C-1CC1-4FF06138B4E3}"/>
              </a:ext>
            </a:extLst>
          </p:cNvPr>
          <p:cNvSpPr>
            <a:spLocks noGrp="1"/>
          </p:cNvSpPr>
          <p:nvPr>
            <p:ph type="sldNum" sz="quarter" idx="5"/>
          </p:nvPr>
        </p:nvSpPr>
        <p:spPr/>
        <p:txBody>
          <a:bodyPr/>
          <a:lstStyle/>
          <a:p>
            <a:pPr>
              <a:defRPr/>
            </a:pPr>
            <a:fld id="{2AE2CD6D-2C48-0542-8826-8A35652508D0}" type="slidenum">
              <a:rPr lang="en-US" altLang="en-US" smtClean="0"/>
              <a:pPr>
                <a:defRPr/>
              </a:pPr>
              <a:t>2</a:t>
            </a:fld>
            <a:endParaRPr lang="en-US" altLang="en-US"/>
          </a:p>
        </p:txBody>
      </p:sp>
    </p:spTree>
    <p:extLst>
      <p:ext uri="{BB962C8B-B14F-4D97-AF65-F5344CB8AC3E}">
        <p14:creationId xmlns:p14="http://schemas.microsoft.com/office/powerpoint/2010/main" val="60729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FA6A4-F4D8-27F3-0C64-311FCE770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41E30-93FD-2122-E9EE-4880C92409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2B69C-94E1-08B6-6324-09A7ACABA923}"/>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C57BDFA5-C777-2651-D13A-E3E4751EC465}"/>
              </a:ext>
            </a:extLst>
          </p:cNvPr>
          <p:cNvSpPr>
            <a:spLocks noGrp="1"/>
          </p:cNvSpPr>
          <p:nvPr>
            <p:ph type="sldNum" sz="quarter" idx="5"/>
          </p:nvPr>
        </p:nvSpPr>
        <p:spPr/>
        <p:txBody>
          <a:bodyPr/>
          <a:lstStyle/>
          <a:p>
            <a:pPr>
              <a:defRPr/>
            </a:pPr>
            <a:fld id="{2AE2CD6D-2C48-0542-8826-8A35652508D0}" type="slidenum">
              <a:rPr lang="en-US" altLang="en-US" smtClean="0"/>
              <a:pPr>
                <a:defRPr/>
              </a:pPr>
              <a:t>11</a:t>
            </a:fld>
            <a:endParaRPr lang="en-US" altLang="en-US"/>
          </a:p>
        </p:txBody>
      </p:sp>
    </p:spTree>
    <p:extLst>
      <p:ext uri="{BB962C8B-B14F-4D97-AF65-F5344CB8AC3E}">
        <p14:creationId xmlns:p14="http://schemas.microsoft.com/office/powerpoint/2010/main" val="28244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BAB3-651C-3CC4-943C-9D0B68AD5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DEBBB-9F57-36BC-3FA5-CC3716DAA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0A7DA-202D-E8CC-A539-5C4AB7F1005C}"/>
              </a:ext>
            </a:extLst>
          </p:cNvPr>
          <p:cNvSpPr>
            <a:spLocks noGrp="1"/>
          </p:cNvSpPr>
          <p:nvPr>
            <p:ph type="body" idx="1"/>
          </p:nvPr>
        </p:nvSpPr>
        <p:spPr/>
        <p:txBody>
          <a:bodyPr/>
          <a:lstStyle/>
          <a:p>
            <a:r>
              <a:rPr lang="en-US" dirty="0"/>
              <a:t>Draw the chart and show them what is the difference between train and test</a:t>
            </a:r>
          </a:p>
        </p:txBody>
      </p:sp>
      <p:sp>
        <p:nvSpPr>
          <p:cNvPr id="4" name="Slide Number Placeholder 3">
            <a:extLst>
              <a:ext uri="{FF2B5EF4-FFF2-40B4-BE49-F238E27FC236}">
                <a16:creationId xmlns:a16="http://schemas.microsoft.com/office/drawing/2014/main" id="{542CA445-95DF-AAB5-5B10-E6BEF16F03BC}"/>
              </a:ext>
            </a:extLst>
          </p:cNvPr>
          <p:cNvSpPr>
            <a:spLocks noGrp="1"/>
          </p:cNvSpPr>
          <p:nvPr>
            <p:ph type="sldNum" sz="quarter" idx="5"/>
          </p:nvPr>
        </p:nvSpPr>
        <p:spPr/>
        <p:txBody>
          <a:bodyPr/>
          <a:lstStyle/>
          <a:p>
            <a:pPr>
              <a:defRPr/>
            </a:pPr>
            <a:fld id="{2AE2CD6D-2C48-0542-8826-8A35652508D0}" type="slidenum">
              <a:rPr lang="en-US" altLang="en-US" smtClean="0"/>
              <a:pPr>
                <a:defRPr/>
              </a:pPr>
              <a:t>12</a:t>
            </a:fld>
            <a:endParaRPr lang="en-US" altLang="en-US"/>
          </a:p>
        </p:txBody>
      </p:sp>
    </p:spTree>
    <p:extLst>
      <p:ext uri="{BB962C8B-B14F-4D97-AF65-F5344CB8AC3E}">
        <p14:creationId xmlns:p14="http://schemas.microsoft.com/office/powerpoint/2010/main" val="339897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B2240-6BE0-00C1-342A-850F207C9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51F4B-6686-5F37-93F0-6B960A1616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D7EE5-AF9A-91CE-B5BE-4DA3CE88D78C}"/>
              </a:ext>
            </a:extLst>
          </p:cNvPr>
          <p:cNvSpPr>
            <a:spLocks noGrp="1"/>
          </p:cNvSpPr>
          <p:nvPr>
            <p:ph type="body" idx="1"/>
          </p:nvPr>
        </p:nvSpPr>
        <p:spPr/>
        <p:txBody>
          <a:bodyPr/>
          <a:lstStyle/>
          <a:p>
            <a:r>
              <a:rPr lang="en-US" dirty="0"/>
              <a:t>Draw the chart and show them what is the difference between train and test</a:t>
            </a:r>
          </a:p>
        </p:txBody>
      </p:sp>
      <p:sp>
        <p:nvSpPr>
          <p:cNvPr id="4" name="Slide Number Placeholder 3">
            <a:extLst>
              <a:ext uri="{FF2B5EF4-FFF2-40B4-BE49-F238E27FC236}">
                <a16:creationId xmlns:a16="http://schemas.microsoft.com/office/drawing/2014/main" id="{A02830AB-12B8-6BBE-B2B2-9C9C5505C362}"/>
              </a:ext>
            </a:extLst>
          </p:cNvPr>
          <p:cNvSpPr>
            <a:spLocks noGrp="1"/>
          </p:cNvSpPr>
          <p:nvPr>
            <p:ph type="sldNum" sz="quarter" idx="5"/>
          </p:nvPr>
        </p:nvSpPr>
        <p:spPr/>
        <p:txBody>
          <a:bodyPr/>
          <a:lstStyle/>
          <a:p>
            <a:pPr>
              <a:defRPr/>
            </a:pPr>
            <a:fld id="{2AE2CD6D-2C48-0542-8826-8A35652508D0}" type="slidenum">
              <a:rPr lang="en-US" altLang="en-US" smtClean="0"/>
              <a:pPr>
                <a:defRPr/>
              </a:pPr>
              <a:t>13</a:t>
            </a:fld>
            <a:endParaRPr lang="en-US" altLang="en-US"/>
          </a:p>
        </p:txBody>
      </p:sp>
    </p:spTree>
    <p:extLst>
      <p:ext uri="{BB962C8B-B14F-4D97-AF65-F5344CB8AC3E}">
        <p14:creationId xmlns:p14="http://schemas.microsoft.com/office/powerpoint/2010/main" val="274088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0402-B792-3A13-1D02-435B808BA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7E7A2-5761-A577-16D0-F9FD8E4FA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45598-82DA-3986-78F7-0B7E9B0C7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298D44-D666-9885-A191-3412495DDBF8}"/>
              </a:ext>
            </a:extLst>
          </p:cNvPr>
          <p:cNvSpPr>
            <a:spLocks noGrp="1"/>
          </p:cNvSpPr>
          <p:nvPr>
            <p:ph type="sldNum" sz="quarter" idx="5"/>
          </p:nvPr>
        </p:nvSpPr>
        <p:spPr/>
        <p:txBody>
          <a:bodyPr/>
          <a:lstStyle/>
          <a:p>
            <a:pPr>
              <a:defRPr/>
            </a:pPr>
            <a:fld id="{2AE2CD6D-2C48-0542-8826-8A35652508D0}" type="slidenum">
              <a:rPr lang="en-US" altLang="en-US" smtClean="0"/>
              <a:pPr>
                <a:defRPr/>
              </a:pPr>
              <a:t>14</a:t>
            </a:fld>
            <a:endParaRPr lang="en-US" altLang="en-US"/>
          </a:p>
        </p:txBody>
      </p:sp>
    </p:spTree>
    <p:extLst>
      <p:ext uri="{BB962C8B-B14F-4D97-AF65-F5344CB8AC3E}">
        <p14:creationId xmlns:p14="http://schemas.microsoft.com/office/powerpoint/2010/main" val="393877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7B92C-3A23-04E4-FFCF-6DF8EC8AC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0D01F2-2D95-7318-50C8-544BF4D9F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F6C98-6505-9B7A-690C-25860B65453A}"/>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7C85FDBE-37A4-5E84-14F2-4A25DEB77A8D}"/>
              </a:ext>
            </a:extLst>
          </p:cNvPr>
          <p:cNvSpPr>
            <a:spLocks noGrp="1"/>
          </p:cNvSpPr>
          <p:nvPr>
            <p:ph type="sldNum" sz="quarter" idx="5"/>
          </p:nvPr>
        </p:nvSpPr>
        <p:spPr/>
        <p:txBody>
          <a:bodyPr/>
          <a:lstStyle/>
          <a:p>
            <a:pPr>
              <a:defRPr/>
            </a:pPr>
            <a:fld id="{2AE2CD6D-2C48-0542-8826-8A35652508D0}" type="slidenum">
              <a:rPr lang="en-US" altLang="en-US" smtClean="0"/>
              <a:pPr>
                <a:defRPr/>
              </a:pPr>
              <a:t>3</a:t>
            </a:fld>
            <a:endParaRPr lang="en-US" altLang="en-US"/>
          </a:p>
        </p:txBody>
      </p:sp>
    </p:spTree>
    <p:extLst>
      <p:ext uri="{BB962C8B-B14F-4D97-AF65-F5344CB8AC3E}">
        <p14:creationId xmlns:p14="http://schemas.microsoft.com/office/powerpoint/2010/main" val="277064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B57AC-C67E-4DC7-84FA-427DF59F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305EF-B165-9D83-F1CC-DEA9A52882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AEC3B-3BCC-3191-06E4-EF493F8DFE90}"/>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4759BF2E-FE68-8ABA-D753-24DC7F7FF92B}"/>
              </a:ext>
            </a:extLst>
          </p:cNvPr>
          <p:cNvSpPr>
            <a:spLocks noGrp="1"/>
          </p:cNvSpPr>
          <p:nvPr>
            <p:ph type="sldNum" sz="quarter" idx="5"/>
          </p:nvPr>
        </p:nvSpPr>
        <p:spPr/>
        <p:txBody>
          <a:bodyPr/>
          <a:lstStyle/>
          <a:p>
            <a:pPr>
              <a:defRPr/>
            </a:pPr>
            <a:fld id="{2AE2CD6D-2C48-0542-8826-8A35652508D0}" type="slidenum">
              <a:rPr lang="en-US" altLang="en-US" smtClean="0"/>
              <a:pPr>
                <a:defRPr/>
              </a:pPr>
              <a:t>4</a:t>
            </a:fld>
            <a:endParaRPr lang="en-US" altLang="en-US"/>
          </a:p>
        </p:txBody>
      </p:sp>
    </p:spTree>
    <p:extLst>
      <p:ext uri="{BB962C8B-B14F-4D97-AF65-F5344CB8AC3E}">
        <p14:creationId xmlns:p14="http://schemas.microsoft.com/office/powerpoint/2010/main" val="141177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ADB19-A353-DF10-72B3-AB66A2B17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7CDC9-CAF2-BC0C-DD81-AA8DAB384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525E4-7424-3B49-C6BA-63E99985FFF7}"/>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10670EA1-16A3-47AC-24E8-F4D2DE496DEF}"/>
              </a:ext>
            </a:extLst>
          </p:cNvPr>
          <p:cNvSpPr>
            <a:spLocks noGrp="1"/>
          </p:cNvSpPr>
          <p:nvPr>
            <p:ph type="sldNum" sz="quarter" idx="5"/>
          </p:nvPr>
        </p:nvSpPr>
        <p:spPr/>
        <p:txBody>
          <a:bodyPr/>
          <a:lstStyle/>
          <a:p>
            <a:pPr>
              <a:defRPr/>
            </a:pPr>
            <a:fld id="{2AE2CD6D-2C48-0542-8826-8A35652508D0}" type="slidenum">
              <a:rPr lang="en-US" altLang="en-US" smtClean="0"/>
              <a:pPr>
                <a:defRPr/>
              </a:pPr>
              <a:t>5</a:t>
            </a:fld>
            <a:endParaRPr lang="en-US" altLang="en-US"/>
          </a:p>
        </p:txBody>
      </p:sp>
    </p:spTree>
    <p:extLst>
      <p:ext uri="{BB962C8B-B14F-4D97-AF65-F5344CB8AC3E}">
        <p14:creationId xmlns:p14="http://schemas.microsoft.com/office/powerpoint/2010/main" val="36119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F9D39-82F0-87AE-E8C1-0A182B942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CD278-73C6-E7BE-18E0-B6F33B37F5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A5E13E-35D3-BED6-7783-611EA8D1D509}"/>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DE3DFDCB-925D-F167-AF74-E489085B95E5}"/>
              </a:ext>
            </a:extLst>
          </p:cNvPr>
          <p:cNvSpPr>
            <a:spLocks noGrp="1"/>
          </p:cNvSpPr>
          <p:nvPr>
            <p:ph type="sldNum" sz="quarter" idx="5"/>
          </p:nvPr>
        </p:nvSpPr>
        <p:spPr/>
        <p:txBody>
          <a:bodyPr/>
          <a:lstStyle/>
          <a:p>
            <a:pPr>
              <a:defRPr/>
            </a:pPr>
            <a:fld id="{2AE2CD6D-2C48-0542-8826-8A35652508D0}" type="slidenum">
              <a:rPr lang="en-US" altLang="en-US" smtClean="0"/>
              <a:pPr>
                <a:defRPr/>
              </a:pPr>
              <a:t>6</a:t>
            </a:fld>
            <a:endParaRPr lang="en-US" altLang="en-US"/>
          </a:p>
        </p:txBody>
      </p:sp>
    </p:spTree>
    <p:extLst>
      <p:ext uri="{BB962C8B-B14F-4D97-AF65-F5344CB8AC3E}">
        <p14:creationId xmlns:p14="http://schemas.microsoft.com/office/powerpoint/2010/main" val="1378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58095-C3C5-C27E-28BA-79BB92C23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620AD-A231-322A-F9ED-DBDA14375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9A3B5-5E9F-2CB4-3F7C-DE0C028BCDF5}"/>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B04390C9-71D1-CA9A-7819-02E69060983E}"/>
              </a:ext>
            </a:extLst>
          </p:cNvPr>
          <p:cNvSpPr>
            <a:spLocks noGrp="1"/>
          </p:cNvSpPr>
          <p:nvPr>
            <p:ph type="sldNum" sz="quarter" idx="5"/>
          </p:nvPr>
        </p:nvSpPr>
        <p:spPr/>
        <p:txBody>
          <a:bodyPr/>
          <a:lstStyle/>
          <a:p>
            <a:pPr>
              <a:defRPr/>
            </a:pPr>
            <a:fld id="{2AE2CD6D-2C48-0542-8826-8A35652508D0}" type="slidenum">
              <a:rPr lang="en-US" altLang="en-US" smtClean="0"/>
              <a:pPr>
                <a:defRPr/>
              </a:pPr>
              <a:t>7</a:t>
            </a:fld>
            <a:endParaRPr lang="en-US" altLang="en-US"/>
          </a:p>
        </p:txBody>
      </p:sp>
    </p:spTree>
    <p:extLst>
      <p:ext uri="{BB962C8B-B14F-4D97-AF65-F5344CB8AC3E}">
        <p14:creationId xmlns:p14="http://schemas.microsoft.com/office/powerpoint/2010/main" val="277321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1D84-262B-2A73-ACF3-2D7EDE39C7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740D9B-3D50-B846-92D2-B8BC006A12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87720-ED5B-E131-69FF-8C7B7E218C21}"/>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3E954CCA-AA40-7E3C-30C0-DD1721488464}"/>
              </a:ext>
            </a:extLst>
          </p:cNvPr>
          <p:cNvSpPr>
            <a:spLocks noGrp="1"/>
          </p:cNvSpPr>
          <p:nvPr>
            <p:ph type="sldNum" sz="quarter" idx="5"/>
          </p:nvPr>
        </p:nvSpPr>
        <p:spPr/>
        <p:txBody>
          <a:bodyPr/>
          <a:lstStyle/>
          <a:p>
            <a:pPr>
              <a:defRPr/>
            </a:pPr>
            <a:fld id="{2AE2CD6D-2C48-0542-8826-8A35652508D0}" type="slidenum">
              <a:rPr lang="en-US" altLang="en-US" smtClean="0"/>
              <a:pPr>
                <a:defRPr/>
              </a:pPr>
              <a:t>8</a:t>
            </a:fld>
            <a:endParaRPr lang="en-US" altLang="en-US"/>
          </a:p>
        </p:txBody>
      </p:sp>
    </p:spTree>
    <p:extLst>
      <p:ext uri="{BB962C8B-B14F-4D97-AF65-F5344CB8AC3E}">
        <p14:creationId xmlns:p14="http://schemas.microsoft.com/office/powerpoint/2010/main" val="3877250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B3614-1642-B1A0-4DA0-1838E82322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E82D7-D7FC-5278-A057-A9E729A3F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709CA-6F1F-7193-AF28-B91321E40796}"/>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D0824E5C-99F9-F198-D1F3-6A0EC0EF2B21}"/>
              </a:ext>
            </a:extLst>
          </p:cNvPr>
          <p:cNvSpPr>
            <a:spLocks noGrp="1"/>
          </p:cNvSpPr>
          <p:nvPr>
            <p:ph type="sldNum" sz="quarter" idx="5"/>
          </p:nvPr>
        </p:nvSpPr>
        <p:spPr/>
        <p:txBody>
          <a:bodyPr/>
          <a:lstStyle/>
          <a:p>
            <a:pPr>
              <a:defRPr/>
            </a:pPr>
            <a:fld id="{2AE2CD6D-2C48-0542-8826-8A35652508D0}" type="slidenum">
              <a:rPr lang="en-US" altLang="en-US" smtClean="0"/>
              <a:pPr>
                <a:defRPr/>
              </a:pPr>
              <a:t>9</a:t>
            </a:fld>
            <a:endParaRPr lang="en-US" altLang="en-US"/>
          </a:p>
        </p:txBody>
      </p:sp>
    </p:spTree>
    <p:extLst>
      <p:ext uri="{BB962C8B-B14F-4D97-AF65-F5344CB8AC3E}">
        <p14:creationId xmlns:p14="http://schemas.microsoft.com/office/powerpoint/2010/main" val="163134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544A3-16C7-DDB8-9484-6A690AE7EE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BD838-818C-E066-3830-94243E9EA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0F209-3D92-071B-EDBC-3C8A6AC2FE9A}"/>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AF96AA03-5BAB-DD5A-F4C2-B7B0C0F22C8D}"/>
              </a:ext>
            </a:extLst>
          </p:cNvPr>
          <p:cNvSpPr>
            <a:spLocks noGrp="1"/>
          </p:cNvSpPr>
          <p:nvPr>
            <p:ph type="sldNum" sz="quarter" idx="5"/>
          </p:nvPr>
        </p:nvSpPr>
        <p:spPr/>
        <p:txBody>
          <a:bodyPr/>
          <a:lstStyle/>
          <a:p>
            <a:pPr>
              <a:defRPr/>
            </a:pPr>
            <a:fld id="{2AE2CD6D-2C48-0542-8826-8A35652508D0}" type="slidenum">
              <a:rPr lang="en-US" altLang="en-US" smtClean="0"/>
              <a:pPr>
                <a:defRPr/>
              </a:pPr>
              <a:t>10</a:t>
            </a:fld>
            <a:endParaRPr lang="en-US" altLang="en-US"/>
          </a:p>
        </p:txBody>
      </p:sp>
    </p:spTree>
    <p:extLst>
      <p:ext uri="{BB962C8B-B14F-4D97-AF65-F5344CB8AC3E}">
        <p14:creationId xmlns:p14="http://schemas.microsoft.com/office/powerpoint/2010/main" val="46890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a:extLst>
              <a:ext uri="{FF2B5EF4-FFF2-40B4-BE49-F238E27FC236}">
                <a16:creationId xmlns:a16="http://schemas.microsoft.com/office/drawing/2014/main" id="{3DC00C8E-9297-1443-A8A8-90DD40B5A0F0}"/>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029">
            <a:extLst>
              <a:ext uri="{FF2B5EF4-FFF2-40B4-BE49-F238E27FC236}">
                <a16:creationId xmlns:a16="http://schemas.microsoft.com/office/drawing/2014/main" id="{A70B6866-AA4F-B746-A1F2-EE142ED54A27}"/>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6" name="Text Box 1030">
            <a:extLst>
              <a:ext uri="{FF2B5EF4-FFF2-40B4-BE49-F238E27FC236}">
                <a16:creationId xmlns:a16="http://schemas.microsoft.com/office/drawing/2014/main" id="{D9CBB7FE-10C7-4745-8FF6-604E0F492F0A}"/>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D134A833-8298-DE41-8E60-36F0A20DD6FA}"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89443" name="Rectangle 1027"/>
          <p:cNvSpPr>
            <a:spLocks noGrp="1" noChangeArrowheads="1"/>
          </p:cNvSpPr>
          <p:nvPr>
            <p:ph type="ctrTitle"/>
          </p:nvPr>
        </p:nvSpPr>
        <p:spPr>
          <a:xfrm>
            <a:off x="914400" y="2286000"/>
            <a:ext cx="10363200" cy="1143000"/>
          </a:xfrm>
        </p:spPr>
        <p:txBody>
          <a:bodyPr/>
          <a:lstStyle>
            <a:lvl1pPr>
              <a:defRPr/>
            </a:lvl1pPr>
          </a:lstStyle>
          <a:p>
            <a:pPr lvl="0"/>
            <a:r>
              <a:rPr lang="en-US" altLang="en-US" noProof="0"/>
              <a:t>Click to edit Master title style</a:t>
            </a:r>
          </a:p>
        </p:txBody>
      </p:sp>
      <p:sp>
        <p:nvSpPr>
          <p:cNvPr id="189444" name="Rectangle 1028"/>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6212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C3C12AB-981B-A9B8-EDFA-6FAF53C1F20D}"/>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90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C97D81A-F8AD-9F25-D3DE-0EE7807B6B90}"/>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29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C3E6-B06F-24C6-093E-C33610D1F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C426D-1299-2A54-C80A-17D2E0437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DB8C8-91CD-FC00-DCF5-4CA8730CEC83}"/>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21A18DBB-B6A6-9B67-17AC-D69E99032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D10DA-7B06-F58D-0193-6CC598CA452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5326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5B0-64AA-5604-121C-3E537DE3B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99245-E97B-CF78-1653-67008987D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0FBA-269D-731B-60E7-2C796E1B3CB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9DCA32B5-7269-BA4B-7613-BE9B9205C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6D965-BF7D-D153-75DB-3AFD1F5759F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1306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1C03-C8CE-3543-53DD-347C189A5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1A617-7C41-FAA6-8C95-BE62975C89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6E9AC-42BD-D76D-8E74-39C5C91490CD}"/>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A85C9EEB-A804-C80F-9F0E-055F383E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1460D-81DA-6428-6759-EA2057590A4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520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F4F8-B1D4-627C-5542-2422F79C1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90E61-68FC-0092-856D-2ADB7CE40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6592F-C902-EACE-707E-E465CA4C2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6BE14-69A4-FF9F-4BDB-E4A48DA875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F0A6B43-C675-C4FC-5EF6-59CB82C5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30BB8-EA21-CDCC-349F-33642E7FF34C}"/>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5860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3C0-63DC-BA38-8BCC-708BE75B0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BE37B-BF63-D50B-55BB-3E5448DC5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56208-F3E0-7595-AF62-8FE8D7B14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D42A9-734D-6F2B-E945-EFC509970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1029F-8C0D-0760-3A72-F3518C743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00535-C14E-7779-284C-ED6FD24480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8" name="Footer Placeholder 7">
            <a:extLst>
              <a:ext uri="{FF2B5EF4-FFF2-40B4-BE49-F238E27FC236}">
                <a16:creationId xmlns:a16="http://schemas.microsoft.com/office/drawing/2014/main" id="{3A6D40FC-87F0-CA77-F340-DD349A87D4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581B8-57F5-179B-5F2B-1A42C2F9CF4B}"/>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15889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3120-CE30-78E4-0E7E-2147088A0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DDFEA-85AE-AC7D-58CD-B99A8424F186}"/>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4" name="Footer Placeholder 3">
            <a:extLst>
              <a:ext uri="{FF2B5EF4-FFF2-40B4-BE49-F238E27FC236}">
                <a16:creationId xmlns:a16="http://schemas.microsoft.com/office/drawing/2014/main" id="{ECACB3D6-C859-6CEC-CBE9-46FD6E496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C5E63-13B5-387B-BAC2-F3DC01BCD061}"/>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96780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6F865-FBB3-E885-DBE7-09EB2604D49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3" name="Footer Placeholder 2">
            <a:extLst>
              <a:ext uri="{FF2B5EF4-FFF2-40B4-BE49-F238E27FC236}">
                <a16:creationId xmlns:a16="http://schemas.microsoft.com/office/drawing/2014/main" id="{1B99F539-B39D-25DA-497F-A6D8384EE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F9ADF-020F-6758-ACB4-A56D6A93155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60273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6C3A-F817-429A-4167-FDEB582DD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2D3F3-9DA5-7993-56D2-439EC617D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5C13A-776B-53C6-946B-3936F785C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CB282-353D-87D3-59FD-6EA317F1F62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31B106F-0D6A-846A-5766-F9ADBE371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8EA81-BB2D-6C8C-7380-DB37421D2A4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38652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C5E0500-FB9A-BA85-B322-6AC9AE4700AA}"/>
              </a:ext>
            </a:extLst>
          </p:cNvPr>
          <p:cNvSpPr txBox="1"/>
          <p:nvPr userDrawn="1"/>
        </p:nvSpPr>
        <p:spPr>
          <a:xfrm>
            <a:off x="10500527" y="180870"/>
            <a:ext cx="184731" cy="400110"/>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3633D553-6240-C812-C83F-04C94250C5CF}"/>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419-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5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5909-2478-C969-487E-ECF6FDFCC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0224C-949D-BCA0-A0BA-B3774EBF7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D6E1F-FE57-0979-8042-C1276B353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6DF80-9213-E06E-CA09-94D5AC372D3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58EC5102-AB23-A0A0-5D74-921F4B609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DEA29-208A-A898-40DD-38D9D45399DE}"/>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300211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6E81-3BC5-DE6F-FC1A-E9DC6B75E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2E01F-AB7B-5E7C-756D-4226BC4A0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DFDB-5129-FF79-498D-843971FE851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57CB9A03-7A0E-A1BA-84DF-B9A66DB3C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6C7B-BC78-AD16-C245-1C2AC69AD21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154097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B1606-02D8-9A94-8111-D85A8A0E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9E0FB-5168-6BCE-B357-723A49D0B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8FD14-ED1D-69A0-85F4-6CA84FD1700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3B83C072-4888-DEAC-BD38-2DB3D217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7F7E0-AB73-DAFF-DBED-5E3541EFFD96}"/>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7027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2EC4-98B8-8E6F-7EB7-03509262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6340D-9369-3646-F66D-AD20291F6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10A25-3A8F-FBD5-6348-5CE2BC899A17}"/>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E7CD2A4E-2061-7C7E-2579-DDB162F60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D96A6-8793-DF5E-67F4-DA357D2D07E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068938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5F2-C78F-2C50-00AE-1B566DA19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ABCD9-CA3D-8F62-19D2-568C4751C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8385-011C-6ABE-A197-9E86F109548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34DF7AE4-6CE0-07C2-AC73-7E3A2E48E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86BB3-A400-7325-14D6-43F8EDFD2ABC}"/>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292135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93A5-1435-02FD-8771-7F5F2AB59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F621E-861B-6936-3229-365592606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587EC-C197-D1AE-3B88-D3C22D18A7C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633A16D0-B010-2B06-0DDD-14CFDD1A3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34CE-C815-D129-8324-D8517F1C72A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192543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246C-C52A-D13B-188C-8D7C30823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6F70E-C96F-2D55-9C6D-8F9BA07CF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74DF5-F705-CCEC-03DC-E04B8F12A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E46CD-F4BD-BA30-7B98-F1A77DB4ED44}"/>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52C0E2FC-41E1-F6B7-582A-99F4779AC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7FBC7-B3F9-EAC7-3494-CA0C79702A91}"/>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288124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8FD2-431E-D23A-5575-8CCF1A994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E9F82-C87C-BCFF-CB96-AE95568EB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FA02D-A8CE-116F-DEE8-D453CD8E9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5BB42-6278-048E-CAE1-1242ED0FE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9D320-02DF-BBCA-675C-2479C704D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B228C-18A7-0589-9BDC-C335B052383D}"/>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8" name="Footer Placeholder 7">
            <a:extLst>
              <a:ext uri="{FF2B5EF4-FFF2-40B4-BE49-F238E27FC236}">
                <a16:creationId xmlns:a16="http://schemas.microsoft.com/office/drawing/2014/main" id="{65697419-DA77-D1D9-52B5-27E12384B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550ED-7F64-672F-F4A8-8929A52CE9F9}"/>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540248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5010-C20C-5795-EAF4-0CEC4B70A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41D94-EB4E-5E68-5F0A-4F03B217942F}"/>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4" name="Footer Placeholder 3">
            <a:extLst>
              <a:ext uri="{FF2B5EF4-FFF2-40B4-BE49-F238E27FC236}">
                <a16:creationId xmlns:a16="http://schemas.microsoft.com/office/drawing/2014/main" id="{B9FC118A-13A1-121A-A3BF-3E5619995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B1B787-CAAC-CA18-2C35-10328797994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71297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1A3F2-493B-753D-B246-698CE8CE852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3" name="Footer Placeholder 2">
            <a:extLst>
              <a:ext uri="{FF2B5EF4-FFF2-40B4-BE49-F238E27FC236}">
                <a16:creationId xmlns:a16="http://schemas.microsoft.com/office/drawing/2014/main" id="{2E63BFFA-1BE7-D4B9-7271-1AA5550CA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6C1DC9-9CE2-74BF-8641-F5A50BA5517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86630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A16CADA2-8186-8C0B-4FA8-7E89FC7849FE}"/>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640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C4F-9444-0960-25AA-F0A2B6F1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8AE53-E0D6-E864-6979-A1EA799E0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6A1B6-F0DD-46FF-943C-B5C1F5FA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FBF7D-2F2F-CA61-0F84-B39CEBF24AF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8DA228B1-74D4-2FB1-70E1-FCEBF169F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A669E-8148-2820-9805-81A5E9F6C832}"/>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502014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32FD-FE9B-AD2A-A396-69988C8CC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35357-9FF1-A059-0C72-E86ED6713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BA9A4-D339-4E99-2715-61893770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EE35-6AD4-1228-F26A-5AE84C30765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E75F1053-6E48-F94E-B2F9-25B563A5F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146E-3132-26CC-FDFA-F1E412C52E8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32792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B3CD-08BF-5B26-3FC8-982A2A02A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3AE192-C87A-41A9-7D7D-0A90C1201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EB8F9-804B-5F2F-18D9-87E9968CBBE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4C93D64-0448-F9B9-500A-ADE85DE7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CB3A9-4BE0-56C2-5871-8FDD92D09BFE}"/>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603320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4F530-5A3C-560D-87D2-290C4FFA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96C9AE-044F-425C-E80F-317C2558E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413E9-C550-D21C-F1CD-2849DF26D658}"/>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156D7AF2-F926-BBA2-3E10-2FE216815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6E368-6B8B-AF64-9D75-275A4B6C0203}"/>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445563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2FD3-F992-6092-5068-1E313B89E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E2112-8C21-1469-3E3F-C14BCBDC0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1700C-FCA3-B753-0863-DF01F17C0B2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51D44F32-13A8-A371-B98E-D392D32B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10FC3-0BC6-7C10-8C6D-59F71A1897C7}"/>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615664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E6DB-2E94-25BD-7592-F39B333A6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5F7E7-03CD-DC65-AD77-FD45A3C8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F2F1-A672-F4EB-269E-D21BBC7D4402}"/>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7A3C2696-88EA-7FA9-58EB-FED166FC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9D8FD-566A-EE64-A78C-C5DCAE8B3CC4}"/>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50742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201-A9C7-C252-E9DB-C7807C330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27770C-33F4-71AB-4498-4F9E07F15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BB7AB-CA64-D17A-53BD-3EA5CE483F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C6572757-1967-23A6-2F67-62F8A4E88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DF395-6FB2-A7B1-3DEE-D1C30E97650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6029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6185-50F7-8EE0-01BF-D639762C4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D9407-18DC-9170-FB33-91855489C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D783A-2873-E190-8292-06AAEE606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DB95B-A96C-03E2-ECE1-0A1C6C8297DD}"/>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9A0EF606-A00E-3B9A-7E73-36942E838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5F633-54AF-96DD-ABE5-B5F8E947281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013246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035A-153D-796C-3047-501FEB8B2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9241FE-4678-C467-AA8C-EF8BB7B01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49C4B-1BD4-5257-851E-6398AF942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15EBF-17DD-AF1D-F875-2CCB15559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76435-FB20-FC34-77CD-86CBAB8A3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1C9840-A883-EC4D-DCE3-AECDD28DAB89}"/>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8" name="Footer Placeholder 7">
            <a:extLst>
              <a:ext uri="{FF2B5EF4-FFF2-40B4-BE49-F238E27FC236}">
                <a16:creationId xmlns:a16="http://schemas.microsoft.com/office/drawing/2014/main" id="{2CF1E647-40DB-1F10-3DB4-26E5BFAAA6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5E6D9-F3B9-191F-AEA2-06306F9D682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011067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219D-DD88-F36E-A7DD-4164584B6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293B5-D13F-D410-1953-DFF352A2EBFA}"/>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4" name="Footer Placeholder 3">
            <a:extLst>
              <a:ext uri="{FF2B5EF4-FFF2-40B4-BE49-F238E27FC236}">
                <a16:creationId xmlns:a16="http://schemas.microsoft.com/office/drawing/2014/main" id="{045D4EDB-9F82-700C-B36B-EA7B4B455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2144E-102D-1E1D-2C12-C7C5F9F33E4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0710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FB0A98D-3DA5-87C5-CD27-21ADA728E59C}"/>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535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E2033-1772-D955-11E1-EA529639CE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3" name="Footer Placeholder 2">
            <a:extLst>
              <a:ext uri="{FF2B5EF4-FFF2-40B4-BE49-F238E27FC236}">
                <a16:creationId xmlns:a16="http://schemas.microsoft.com/office/drawing/2014/main" id="{0C074146-B9F2-DD06-B8EC-281D5F792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F6F97-2EDE-3308-5782-6C459A7FA9D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958874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8976-8325-7FA6-AFE8-AC6225319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D3C0A-CC71-FA64-D9DA-B9721B3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285EE8-E2D6-9CD8-6630-54140CF34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8301-6E23-6145-4892-2FAF7EC374E4}"/>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C85D258F-2710-2699-56B9-3AD112492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AA440-0458-9665-AC67-DC8E3E2FAE5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571554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BE79-CCAE-C71A-332C-B95E7606B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D8411-C2B5-A9BD-9BF8-F72B71100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DCA96-0229-F34F-E18D-BA2706C5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96F88-97D2-66DE-B622-5479BE476238}"/>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18C192AA-FA5B-59EB-0E82-04102898D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6E880-4C21-81E6-956F-C0C3BF983D50}"/>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876050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EA7F-CB0E-E9EE-F74D-6703036F0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02DC0-0729-86C7-61F1-AA8EE9218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BD7F8-0DE1-4E87-BEC0-F9A0E7F96413}"/>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A7C18B54-84B6-CEBC-6780-3DA3E2FE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35E1F-FF8B-6594-4384-28B45C32FC43}"/>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74678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76BB5-C329-451A-86AF-1B3CBF50D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0DD44-3BBC-0169-9A94-33B3D1ED1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7C589-D2F4-1872-DE3E-619A734178EB}"/>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B9B98B2B-5F9F-0981-07B1-E03AC15E5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A350-7D4C-0E6A-FD99-6C246D19A9E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106821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6CA4-3A71-ED7D-D6C7-420C0F6F9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7D140-AB99-B581-64BE-60C017AF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CEBA7-4861-3ED3-B719-7A0A58F02193}"/>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6777F3FC-92C4-E827-DDEE-12B3E2F8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F278D-099A-45F3-9F81-B4190F4E4B4F}"/>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16758311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FC2-E57D-0C95-3CD4-220131018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ED03E-AA12-5B4A-4C11-F3779688C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D01CF-6267-E728-80A3-9CB4C813F3BF}"/>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4DF5B8E-A443-7385-DD3D-4CE39C8D1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22B7-43E1-1456-032D-A3A30ADA22D0}"/>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69616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751A-9E05-1CAA-E9EE-6392B6896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8CCA5-6211-5F2A-E7FF-0D8FC24754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25DBC-0C54-30D6-B684-A4C3000A219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A1A3566-204C-BB87-A1AC-179C37F2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A380A-953B-B0F4-0AD0-3427CD2FCC73}"/>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2425040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FCA5-62A7-686B-8E07-77CF3E642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0D82D-0671-4CA7-DBB0-92518CB36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6DDBF-833E-D1E3-6CBF-22DDAFDE9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1DCA7-E66A-530E-FD4F-0A5591C10E99}"/>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B5915717-5CAF-FC2C-F291-DEF552732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87DAC-3725-A8CA-3537-C2838192E5E9}"/>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8025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63A-BC56-7D86-E390-C353C5098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6892F8-082B-1384-0BCF-F34AAE5B3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78590-2F59-0F09-D6FD-B00583E5C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ADCE5-E4E8-ADF6-6802-707567233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B3837-50E9-38E2-9B94-5A85E9EEE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5CCEA-16A2-8429-E26A-13F46AC85BC2}"/>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8" name="Footer Placeholder 7">
            <a:extLst>
              <a:ext uri="{FF2B5EF4-FFF2-40B4-BE49-F238E27FC236}">
                <a16:creationId xmlns:a16="http://schemas.microsoft.com/office/drawing/2014/main" id="{9B084A9C-3214-7973-C8FF-3A5F3E1FC8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51466-62B7-0680-51B3-848BDE026776}"/>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5127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2E50BC-5981-F3E6-6C58-521F7A97A3EA}"/>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973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06C-992A-B37E-5911-18B7D6D41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BFBA4-DF97-B878-AB00-EFAD75A8E7D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4" name="Footer Placeholder 3">
            <a:extLst>
              <a:ext uri="{FF2B5EF4-FFF2-40B4-BE49-F238E27FC236}">
                <a16:creationId xmlns:a16="http://schemas.microsoft.com/office/drawing/2014/main" id="{2329F1F8-B94D-9637-F48E-677F2A0D60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6FA70-FF56-1925-1863-F36E2C54F71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0118865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D6D4F-AEB8-3FE3-3B30-F6F21B80067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3" name="Footer Placeholder 2">
            <a:extLst>
              <a:ext uri="{FF2B5EF4-FFF2-40B4-BE49-F238E27FC236}">
                <a16:creationId xmlns:a16="http://schemas.microsoft.com/office/drawing/2014/main" id="{10C1C987-E2BD-8BAC-71A4-264F78317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B7A7-F4B9-83EB-CD32-48F61A4CB96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354082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BAD3-4A0F-290C-BFEE-DDDAC5333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BBE451-1B7C-F37D-B905-3D12ADFF5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37D9B-7B2D-6E0D-4A31-BEC6226AB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46E0A-A8B6-207E-F128-31AEF09F6A3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76898450-1582-D624-159B-22E3725C1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4450C-C8C3-1435-7B74-07BBBCEEAC4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584410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6DDD-E18E-A07A-954A-547783930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8E578-2E4C-8E2D-5D68-7066B1E9F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8F933-39F5-AEA5-9A6E-400ED9365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CAE32-3E0F-F681-616A-9C8E4BEB42CC}"/>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09141C9F-16D2-2587-A8DE-036A39A7C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ADF51-51D2-9128-491A-EF4C214E64B1}"/>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800012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8219-A60B-0EBA-4D59-6158042DC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3DC6E-5509-09E7-E624-99C1253C0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95E64-E808-253D-AC24-493D252A1BA7}"/>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3476A3AB-2F5C-7C8F-10AF-D0E6B9A2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8E333-F767-E88B-2A34-A7DBDA0DB48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2964703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EE389-0F70-6A4F-75AA-84BAAB12C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225E2-7174-90C8-16B1-552E718D0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13BD5-3171-C723-3756-2FD2044FA778}"/>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9649FA62-373A-3250-5129-51FD6752C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4AFC2-332F-018E-8DDD-028657381EE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99138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A6D1D89-3EC7-3138-9869-EFE18E61AD59}"/>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7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DE65F-6F80-54ED-7242-BBB8793426E3}"/>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7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87B419F-D5E8-D0F8-0B53-73F3C50BB48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08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84CD424-E6EF-4F7E-3948-6948CB5D033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0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5">
            <a:extLst>
              <a:ext uri="{FF2B5EF4-FFF2-40B4-BE49-F238E27FC236}">
                <a16:creationId xmlns:a16="http://schemas.microsoft.com/office/drawing/2014/main" id="{55704779-2C54-6E45-8AC3-4B4A06A496C5}"/>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6">
            <a:extLst>
              <a:ext uri="{FF2B5EF4-FFF2-40B4-BE49-F238E27FC236}">
                <a16:creationId xmlns:a16="http://schemas.microsoft.com/office/drawing/2014/main" id="{F19F3108-0505-5548-840A-280683B09126}"/>
              </a:ext>
            </a:extLst>
          </p:cNvPr>
          <p:cNvSpPr>
            <a:spLocks noGrp="1" noChangeArrowheads="1"/>
          </p:cNvSpPr>
          <p:nvPr>
            <p:ph type="title"/>
          </p:nvPr>
        </p:nvSpPr>
        <p:spPr bwMode="auto">
          <a:xfrm>
            <a:off x="0" y="0"/>
            <a:ext cx="1219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28" name="Rectangle 7">
            <a:extLst>
              <a:ext uri="{FF2B5EF4-FFF2-40B4-BE49-F238E27FC236}">
                <a16:creationId xmlns:a16="http://schemas.microsoft.com/office/drawing/2014/main" id="{8441BFC0-8A7B-0340-AEC8-2C67480AB7E4}"/>
              </a:ext>
            </a:extLst>
          </p:cNvPr>
          <p:cNvSpPr>
            <a:spLocks noGrp="1" noChangeArrowheads="1"/>
          </p:cNvSpPr>
          <p:nvPr>
            <p:ph type="body" idx="1"/>
          </p:nvPr>
        </p:nvSpPr>
        <p:spPr bwMode="auto">
          <a:xfrm>
            <a:off x="0" y="1447800"/>
            <a:ext cx="11988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D6A7776C-04AD-FA4F-A60B-5151E8AF7B0B}"/>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1030" name="Text Box 18">
            <a:extLst>
              <a:ext uri="{FF2B5EF4-FFF2-40B4-BE49-F238E27FC236}">
                <a16:creationId xmlns:a16="http://schemas.microsoft.com/office/drawing/2014/main" id="{45E71B18-A9AB-C34D-BEE3-CE75A3DF1590}"/>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CF0A79CF-2F8E-B043-99C8-37EAA20F63C4}"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31" name="Text Box 20">
            <a:extLst>
              <a:ext uri="{FF2B5EF4-FFF2-40B4-BE49-F238E27FC236}">
                <a16:creationId xmlns:a16="http://schemas.microsoft.com/office/drawing/2014/main" id="{E784163B-1C52-AD4E-975A-A77B1B7C1627}"/>
              </a:ext>
            </a:extLst>
          </p:cNvPr>
          <p:cNvSpPr txBox="1">
            <a:spLocks noChangeArrowheads="1"/>
          </p:cNvSpPr>
          <p:nvPr/>
        </p:nvSpPr>
        <p:spPr bwMode="auto">
          <a:xfrm>
            <a:off x="6799263" y="0"/>
            <a:ext cx="53848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pPr>
            <a:r>
              <a:rPr lang="en-US" altLang="en-US" sz="1200">
                <a:latin typeface="Times New Roman" panose="02020603050405020304" pitchFamily="18" charset="0"/>
              </a:rPr>
              <a:t>COSC 310 - Dr. Scott Fazackerley</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0C377-3FEF-55A7-36FF-75D9F3472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E21CB-8C76-3EE6-6D1A-907A84D5D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67925-0932-AE36-E057-7AFF8F964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FAAB8FA7-0959-D234-7039-ADDDC6578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9FD3C6-51F0-85F7-A629-90FA3DA4A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F9399D-27D4-4549-AA31-7598BF07923A}" type="slidenum">
              <a:rPr lang="en-US" smtClean="0"/>
              <a:t>‹#›</a:t>
            </a:fld>
            <a:endParaRPr lang="en-US"/>
          </a:p>
        </p:txBody>
      </p:sp>
    </p:spTree>
    <p:extLst>
      <p:ext uri="{BB962C8B-B14F-4D97-AF65-F5344CB8AC3E}">
        <p14:creationId xmlns:p14="http://schemas.microsoft.com/office/powerpoint/2010/main" val="2867312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9A9EE-858F-1128-1D75-AE1D4FBCC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7635CF-1753-02A6-15DE-8BF5B4979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74FF-4084-9BE7-80CC-55B7C9A44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7A05635-F77E-6D0F-97FA-F6BB07204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CE2707-AFD4-9664-956F-620633CA1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0266C1-529E-6F4F-BDE7-5283C2162D94}" type="slidenum">
              <a:rPr lang="en-US" smtClean="0"/>
              <a:t>‹#›</a:t>
            </a:fld>
            <a:endParaRPr lang="en-US"/>
          </a:p>
        </p:txBody>
      </p:sp>
    </p:spTree>
    <p:extLst>
      <p:ext uri="{BB962C8B-B14F-4D97-AF65-F5344CB8AC3E}">
        <p14:creationId xmlns:p14="http://schemas.microsoft.com/office/powerpoint/2010/main" val="1899823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487E6-7CB3-E626-9402-A35CEE243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D308C-C05C-5BBE-AA99-AB3C203D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49C59-D136-D176-0B1E-1BB238365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8E719012-5225-3021-E1CD-98B33DB7C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7A2D94-2519-A412-30DF-DCB7664AC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46F6A3-77B0-0A40-8C64-1D91919621CE}" type="slidenum">
              <a:rPr lang="en-US" smtClean="0"/>
              <a:t>‹#›</a:t>
            </a:fld>
            <a:endParaRPr lang="en-US"/>
          </a:p>
        </p:txBody>
      </p:sp>
    </p:spTree>
    <p:extLst>
      <p:ext uri="{BB962C8B-B14F-4D97-AF65-F5344CB8AC3E}">
        <p14:creationId xmlns:p14="http://schemas.microsoft.com/office/powerpoint/2010/main" val="183599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2017A-13BA-A411-3BD0-E04E6CAF0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19C0CA-A18D-0C22-F92D-CCAFC686C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16720-DF09-7551-D0C9-93B25DB63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FC5904B8-1D7B-77E5-E903-35E35FC92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1DE3D2-16CE-11F3-80B4-79B059BCA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23C81-3C24-AB45-BE38-AF5236CBAAC4}" type="slidenum">
              <a:rPr lang="en-US" smtClean="0"/>
              <a:t>‹#›</a:t>
            </a:fld>
            <a:endParaRPr lang="en-US"/>
          </a:p>
        </p:txBody>
      </p:sp>
    </p:spTree>
    <p:extLst>
      <p:ext uri="{BB962C8B-B14F-4D97-AF65-F5344CB8AC3E}">
        <p14:creationId xmlns:p14="http://schemas.microsoft.com/office/powerpoint/2010/main" val="3407024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a:extLst>
              <a:ext uri="{FF2B5EF4-FFF2-40B4-BE49-F238E27FC236}">
                <a16:creationId xmlns:a16="http://schemas.microsoft.com/office/drawing/2014/main" id="{DC838047-AA10-8C49-BDD2-E439398FD448}"/>
              </a:ext>
            </a:extLst>
          </p:cNvPr>
          <p:cNvSpPr txBox="1">
            <a:spLocks noChangeArrowheads="1"/>
          </p:cNvSpPr>
          <p:nvPr/>
        </p:nvSpPr>
        <p:spPr bwMode="ltGray">
          <a:xfrm>
            <a:off x="1905000" y="1628775"/>
            <a:ext cx="8382000" cy="227965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nchor="b"/>
          <a:lst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a:lstStyle>
          <a:p>
            <a:pPr algn="ctr">
              <a:defRPr/>
            </a:pPr>
            <a:r>
              <a:rPr lang="en-US" altLang="en-US" dirty="0">
                <a:effectLst>
                  <a:outerShdw blurRad="38100" dist="38100" dir="2700000" algn="tl">
                    <a:srgbClr val="000000"/>
                  </a:outerShdw>
                </a:effectLst>
              </a:rPr>
              <a:t>COSC 419 Topics in Computer Science</a:t>
            </a:r>
            <a:br>
              <a:rPr lang="en-US" altLang="en-US" dirty="0">
                <a:effectLst>
                  <a:outerShdw blurRad="38100" dist="38100" dir="2700000" algn="tl">
                    <a:srgbClr val="000000"/>
                  </a:outerShdw>
                </a:effectLst>
              </a:rPr>
            </a:b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Artificial intelligence</a:t>
            </a:r>
          </a:p>
        </p:txBody>
      </p:sp>
      <p:sp>
        <p:nvSpPr>
          <p:cNvPr id="7" name="Rectangle 4">
            <a:extLst>
              <a:ext uri="{FF2B5EF4-FFF2-40B4-BE49-F238E27FC236}">
                <a16:creationId xmlns:a16="http://schemas.microsoft.com/office/drawing/2014/main" id="{16C3E554-02A7-E84B-B4ED-BA40782BA071}"/>
              </a:ext>
            </a:extLst>
          </p:cNvPr>
          <p:cNvSpPr>
            <a:spLocks noChangeArrowheads="1"/>
          </p:cNvSpPr>
          <p:nvPr/>
        </p:nvSpPr>
        <p:spPr bwMode="auto">
          <a:xfrm>
            <a:off x="1905000" y="4365625"/>
            <a:ext cx="8382000" cy="1385637"/>
          </a:xfrm>
          <a:prstGeom prst="rect">
            <a:avLst/>
          </a:prstGeom>
          <a:noFill/>
          <a:ln>
            <a:noFill/>
          </a:ln>
          <a:effectLst>
            <a:outerShdw dist="17961" dir="2700000" algn="ctr" rotWithShape="0">
              <a:srgbClr val="FFCCFF"/>
            </a:outerShdw>
          </a:effec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200" b="1" dirty="0">
                <a:solidFill>
                  <a:srgbClr val="FFFFFF"/>
                </a:solidFill>
                <a:effectLst>
                  <a:outerShdw blurRad="38100" dist="38100" dir="2700000" algn="tl">
                    <a:srgbClr val="000080"/>
                  </a:outerShdw>
                </a:effectLst>
                <a:latin typeface="Arial" panose="020B0604020202020204" pitchFamily="34" charset="0"/>
              </a:rPr>
              <a:t>Mohamad </a:t>
            </a:r>
            <a:r>
              <a:rPr lang="en-US" altLang="en-US" sz="3200" b="1" dirty="0" err="1">
                <a:solidFill>
                  <a:srgbClr val="FFFFFF"/>
                </a:solidFill>
                <a:effectLst>
                  <a:outerShdw blurRad="38100" dist="38100" dir="2700000" algn="tl">
                    <a:srgbClr val="000080"/>
                  </a:outerShdw>
                </a:effectLst>
                <a:latin typeface="Arial" panose="020B0604020202020204" pitchFamily="34" charset="0"/>
              </a:rPr>
              <a:t>Khajezade</a:t>
            </a:r>
            <a:endParaRPr lang="en-US" altLang="en-US" sz="2800" b="1" dirty="0">
              <a:solidFill>
                <a:srgbClr val="FFFFFF"/>
              </a:solidFill>
              <a:effectLst>
                <a:outerShdw blurRad="38100" dist="38100" dir="2700000" algn="tl">
                  <a:srgbClr val="000080"/>
                </a:outerShdw>
              </a:effectLst>
              <a:latin typeface="Arial" panose="020B0604020202020204" pitchFamily="34" charset="0"/>
            </a:endParaRPr>
          </a:p>
          <a:p>
            <a:pPr algn="ctr">
              <a:defRPr/>
            </a:pPr>
            <a:r>
              <a:rPr lang="en-US" altLang="en-US" sz="2800" b="1" dirty="0">
                <a:solidFill>
                  <a:srgbClr val="FFFFFF"/>
                </a:solidFill>
                <a:effectLst>
                  <a:outerShdw blurRad="38100" dist="38100" dir="2700000" algn="tl">
                    <a:srgbClr val="000080"/>
                  </a:outerShdw>
                </a:effectLst>
                <a:latin typeface="Arial" panose="020B0604020202020204" pitchFamily="34" charset="0"/>
              </a:rPr>
              <a:t>Okanagan College</a:t>
            </a:r>
          </a:p>
          <a:p>
            <a:pPr algn="ctr">
              <a:defRPr/>
            </a:pPr>
            <a:r>
              <a:rPr lang="en-US" altLang="en-US" b="1" dirty="0" err="1">
                <a:solidFill>
                  <a:srgbClr val="FFFFFF"/>
                </a:solidFill>
                <a:effectLst>
                  <a:outerShdw blurRad="38100" dist="38100" dir="2700000" algn="tl">
                    <a:srgbClr val="000080"/>
                  </a:outerShdw>
                </a:effectLst>
                <a:latin typeface="Arial" panose="020B0604020202020204" pitchFamily="34" charset="0"/>
              </a:rPr>
              <a:t>mkhajezade@okanagan.bc.ca</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6100B-622C-D60A-9610-E4E967D13E16}"/>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0AF5F8DF-A552-E149-2C19-C9210374A76D}"/>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67FCB50E-9E00-8F5A-5EB5-264D3D977746}"/>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790AA879-57CA-0DCD-B09A-85A89F3F0010}"/>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C2B49730-C499-64C8-965F-00CE420E1B25}"/>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15ADFCA1-6B3B-8543-240E-E086985CB03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
        <p:nvSpPr>
          <p:cNvPr id="8" name="Right Arrow 7">
            <a:extLst>
              <a:ext uri="{FF2B5EF4-FFF2-40B4-BE49-F238E27FC236}">
                <a16:creationId xmlns:a16="http://schemas.microsoft.com/office/drawing/2014/main" id="{95539C3B-7266-5127-DBBD-F1A5AD06F755}"/>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grpSp>
        <p:nvGrpSpPr>
          <p:cNvPr id="18" name="Group 17">
            <a:extLst>
              <a:ext uri="{FF2B5EF4-FFF2-40B4-BE49-F238E27FC236}">
                <a16:creationId xmlns:a16="http://schemas.microsoft.com/office/drawing/2014/main" id="{5199E95D-5E0D-A0A8-EAED-E0C469231162}"/>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5F60ADB0-947B-D11B-4A27-75F4038AF5CA}"/>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A5EC3F45-F290-EBBE-218A-42332D06A1DC}"/>
                </a:ext>
              </a:extLst>
            </p:cNvPr>
            <p:cNvPicPr>
              <a:picLocks noChangeAspect="1"/>
            </p:cNvPicPr>
            <p:nvPr/>
          </p:nvPicPr>
          <p:blipFill>
            <a:blip r:embed="rId4"/>
            <a:stretch>
              <a:fillRect/>
            </a:stretch>
          </p:blipFill>
          <p:spPr>
            <a:xfrm>
              <a:off x="6709779" y="1454131"/>
              <a:ext cx="5080000" cy="1867222"/>
            </a:xfrm>
            <a:prstGeom prst="rect">
              <a:avLst/>
            </a:prstGeom>
          </p:spPr>
        </p:pic>
      </p:grp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821A95D1-D879-9E8C-2556-D2160BAC92B0}"/>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p:sp>
            <p:nvSpPr>
              <p:cNvPr id="14" name="Rectangle 13">
                <a:extLst>
                  <a:ext uri="{FF2B5EF4-FFF2-40B4-BE49-F238E27FC236}">
                    <a16:creationId xmlns:a16="http://schemas.microsoft.com/office/drawing/2014/main" id="{821A95D1-D879-9E8C-2556-D2160BAC92B0}"/>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5"/>
                <a:stretch>
                  <a:fillRect b="-28571"/>
                </a:stretch>
              </a:blipFill>
              <a:ln>
                <a:noFill/>
              </a:ln>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A4DA9E6D-9BC9-69A1-1EBC-CC743126C5B8}"/>
              </a:ext>
            </a:extLst>
          </p:cNvPr>
          <p:cNvSpPr txBox="1"/>
          <p:nvPr/>
        </p:nvSpPr>
        <p:spPr>
          <a:xfrm>
            <a:off x="7010589" y="4525669"/>
            <a:ext cx="238376" cy="830997"/>
          </a:xfrm>
          <a:prstGeom prst="rect">
            <a:avLst/>
          </a:prstGeom>
          <a:noFill/>
        </p:spPr>
        <p:txBody>
          <a:bodyPr wrap="square" rtlCol="0">
            <a:spAutoFit/>
          </a:bodyPr>
          <a:lstStyle/>
          <a:p>
            <a:pPr algn="r" rtl="1" eaLnBrk="0" fontAlgn="base" hangingPunct="0">
              <a:spcBef>
                <a:spcPct val="0"/>
              </a:spcBef>
              <a:spcAft>
                <a:spcPct val="0"/>
              </a:spcAft>
            </a:pPr>
            <a:r>
              <a:rPr lang="en-CA" sz="2800" b="1" dirty="0"/>
              <a:t>X</a:t>
            </a:r>
            <a:r>
              <a:rPr lang="en-CA" dirty="0"/>
              <a:t> </a:t>
            </a:r>
            <a:endParaRPr lang="en-US"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4FD2BC5-D454-2460-FA2C-73E3B511CB87}"/>
                  </a:ext>
                </a:extLst>
              </p:cNvPr>
              <p:cNvSpPr txBox="1"/>
              <p:nvPr/>
            </p:nvSpPr>
            <p:spPr>
              <a:xfrm>
                <a:off x="7922305" y="4535542"/>
                <a:ext cx="2327912" cy="523220"/>
              </a:xfrm>
              <a:prstGeom prst="rect">
                <a:avLst/>
              </a:prstGeom>
              <a:noFill/>
            </p:spPr>
            <p:txBody>
              <a:bodyPr wrap="square" rtlCol="0">
                <a:spAutoFit/>
              </a:bodyPr>
              <a:lstStyle/>
              <a:p>
                <a:pPr algn="r" rtl="1" eaLnBrk="0" fontAlgn="base" hangingPunct="0">
                  <a:spcBef>
                    <a:spcPct val="0"/>
                  </a:spcBef>
                  <a:spcAft>
                    <a:spcPct val="0"/>
                  </a:spcAft>
                </a:pPr>
                <a:r>
                  <a:rPr lang="en-CA" sz="2800" b="1" dirty="0"/>
                  <a:t>Y </a:t>
                </a:r>
                <a14:m>
                  <m:oMath xmlns:m="http://schemas.openxmlformats.org/officeDocument/2006/math">
                    <m:r>
                      <a:rPr lang="en-CA" sz="2800" b="1" i="1" smtClean="0">
                        <a:latin typeface="Cambria Math" panose="02040503050406030204" pitchFamily="18" charset="0"/>
                      </a:rPr>
                      <m:t>∈</m:t>
                    </m:r>
                    <m:d>
                      <m:dPr>
                        <m:begChr m:val="{"/>
                        <m:endChr m:val="}"/>
                        <m:ctrlPr>
                          <a:rPr lang="en-CA" sz="2800" b="1" i="1" smtClean="0">
                            <a:latin typeface="Cambria Math" panose="02040503050406030204" pitchFamily="18" charset="0"/>
                          </a:rPr>
                        </m:ctrlPr>
                      </m:dPr>
                      <m:e>
                        <m:r>
                          <a:rPr lang="en-CA" sz="2800" b="1" i="1" smtClean="0">
                            <a:latin typeface="Cambria Math" panose="02040503050406030204" pitchFamily="18" charset="0"/>
                          </a:rPr>
                          <m:t>𝟎</m:t>
                        </m:r>
                        <m:r>
                          <a:rPr lang="en-CA" sz="2800" b="1" i="1" smtClean="0">
                            <a:latin typeface="Cambria Math" panose="02040503050406030204" pitchFamily="18" charset="0"/>
                          </a:rPr>
                          <m:t>, </m:t>
                        </m:r>
                        <m:r>
                          <a:rPr lang="en-CA" sz="2800" b="1" i="1" smtClean="0">
                            <a:latin typeface="Cambria Math" panose="02040503050406030204" pitchFamily="18" charset="0"/>
                          </a:rPr>
                          <m:t>𝟏</m:t>
                        </m:r>
                      </m:e>
                    </m:d>
                  </m:oMath>
                </a14:m>
                <a:endParaRPr lang="en-US" dirty="0"/>
              </a:p>
            </p:txBody>
          </p:sp>
        </mc:Choice>
        <mc:Fallback>
          <p:sp>
            <p:nvSpPr>
              <p:cNvPr id="16" name="TextBox 15">
                <a:extLst>
                  <a:ext uri="{FF2B5EF4-FFF2-40B4-BE49-F238E27FC236}">
                    <a16:creationId xmlns:a16="http://schemas.microsoft.com/office/drawing/2014/main" id="{A4FD2BC5-D454-2460-FA2C-73E3B511CB87}"/>
                  </a:ext>
                </a:extLst>
              </p:cNvPr>
              <p:cNvSpPr txBox="1">
                <a:spLocks noRot="1" noChangeAspect="1" noMove="1" noResize="1" noEditPoints="1" noAdjustHandles="1" noChangeArrowheads="1" noChangeShapeType="1" noTextEdit="1"/>
              </p:cNvSpPr>
              <p:nvPr/>
            </p:nvSpPr>
            <p:spPr>
              <a:xfrm>
                <a:off x="7922305" y="4535542"/>
                <a:ext cx="2327912" cy="523220"/>
              </a:xfrm>
              <a:prstGeom prst="rect">
                <a:avLst/>
              </a:prstGeom>
              <a:blipFill>
                <a:blip r:embed="rId6"/>
                <a:stretch>
                  <a:fillRect t="-14286" b="-30952"/>
                </a:stretch>
              </a:blipFill>
            </p:spPr>
            <p:txBody>
              <a:bodyPr/>
              <a:lstStyle/>
              <a:p>
                <a:r>
                  <a:rPr lang="en-US">
                    <a:noFill/>
                  </a:rPr>
                  <a:t> </a:t>
                </a:r>
              </a:p>
            </p:txBody>
          </p:sp>
        </mc:Fallback>
      </mc:AlternateContent>
    </p:spTree>
    <p:extLst>
      <p:ext uri="{BB962C8B-B14F-4D97-AF65-F5344CB8AC3E}">
        <p14:creationId xmlns:p14="http://schemas.microsoft.com/office/powerpoint/2010/main" val="29096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8B250-7A1F-FA9E-1C43-006D07829CDD}"/>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E437C5B4-AE86-E622-68E9-7FD7695F62C4}"/>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2524D0DE-C2B7-51D8-4933-8D2D3C582E32}"/>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A6902CFD-198A-2F7D-1931-A2DCB96CDFBF}"/>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EC461B21-16F4-BD8B-754B-A0A455303097}"/>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8E960DA2-D032-B275-8794-C3FC498E83D0}"/>
              </a:ext>
            </a:extLst>
          </p:cNvPr>
          <p:cNvPicPr>
            <a:picLocks noChangeAspect="1"/>
          </p:cNvPicPr>
          <p:nvPr/>
        </p:nvPicPr>
        <p:blipFill>
          <a:blip r:embed="rId3"/>
          <a:stretch>
            <a:fillRect/>
          </a:stretch>
        </p:blipFill>
        <p:spPr>
          <a:xfrm>
            <a:off x="767408" y="1475301"/>
            <a:ext cx="2946400" cy="44323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1AA856F-C673-2E1C-CF28-A084C499D669}"/>
                  </a:ext>
                </a:extLst>
              </p:cNvPr>
              <p:cNvSpPr txBox="1"/>
              <p:nvPr/>
            </p:nvSpPr>
            <p:spPr>
              <a:xfrm>
                <a:off x="4605882" y="2020332"/>
                <a:ext cx="120674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m:t>
                      </m:r>
                      <m:r>
                        <a:rPr lang="en-CA" sz="3200" b="0" i="1" smtClean="0">
                          <a:latin typeface="Cambria Math" panose="02040503050406030204" pitchFamily="18" charset="0"/>
                        </a:rPr>
                        <m:t>𝑥</m:t>
                      </m:r>
                      <m:r>
                        <a:rPr lang="en-CA" sz="3200" b="0" i="1" smtClean="0">
                          <a:latin typeface="Cambria Math" panose="02040503050406030204" pitchFamily="18" charset="0"/>
                        </a:rPr>
                        <m:t>, </m:t>
                      </m:r>
                      <m:r>
                        <a:rPr lang="en-CA" sz="3200" b="0" i="1" smtClean="0">
                          <a:latin typeface="Cambria Math" panose="02040503050406030204" pitchFamily="18" charset="0"/>
                        </a:rPr>
                        <m:t>𝑦</m:t>
                      </m:r>
                      <m:r>
                        <a:rPr lang="en-CA" sz="3200" b="0" i="1" smtClean="0">
                          <a:latin typeface="Cambria Math" panose="02040503050406030204" pitchFamily="18" charset="0"/>
                        </a:rPr>
                        <m:t>)</m:t>
                      </m:r>
                    </m:oMath>
                  </m:oMathPara>
                </a14:m>
                <a:endParaRPr lang="en-US" sz="3200" dirty="0"/>
              </a:p>
            </p:txBody>
          </p:sp>
        </mc:Choice>
        <mc:Fallback>
          <p:sp>
            <p:nvSpPr>
              <p:cNvPr id="10" name="TextBox 9">
                <a:extLst>
                  <a:ext uri="{FF2B5EF4-FFF2-40B4-BE49-F238E27FC236}">
                    <a16:creationId xmlns:a16="http://schemas.microsoft.com/office/drawing/2014/main" id="{A1AA856F-C673-2E1C-CF28-A084C499D669}"/>
                  </a:ext>
                </a:extLst>
              </p:cNvPr>
              <p:cNvSpPr txBox="1">
                <a:spLocks noRot="1" noChangeAspect="1" noMove="1" noResize="1" noEditPoints="1" noAdjustHandles="1" noChangeArrowheads="1" noChangeShapeType="1" noTextEdit="1"/>
              </p:cNvSpPr>
              <p:nvPr/>
            </p:nvSpPr>
            <p:spPr>
              <a:xfrm>
                <a:off x="4605882" y="2020332"/>
                <a:ext cx="1206741" cy="492443"/>
              </a:xfrm>
              <a:prstGeom prst="rect">
                <a:avLst/>
              </a:prstGeom>
              <a:blipFill>
                <a:blip r:embed="rId4"/>
                <a:stretch>
                  <a:fillRect l="-5208" t="-2500" r="-5208" b="-32500"/>
                </a:stretch>
              </a:blipFill>
            </p:spPr>
            <p:txBody>
              <a:bodyPr/>
              <a:lstStyle/>
              <a:p>
                <a:r>
                  <a:rPr lang="en-US">
                    <a:noFill/>
                  </a:rPr>
                  <a:t> </a:t>
                </a:r>
              </a:p>
            </p:txBody>
          </p:sp>
        </mc:Fallback>
      </mc:AlternateContent>
      <p:sp>
        <p:nvSpPr>
          <p:cNvPr id="11" name="Down Arrow 10">
            <a:extLst>
              <a:ext uri="{FF2B5EF4-FFF2-40B4-BE49-F238E27FC236}">
                <a16:creationId xmlns:a16="http://schemas.microsoft.com/office/drawing/2014/main" id="{5114AAF5-D3EA-B662-4A72-DB855B277248}"/>
              </a:ext>
            </a:extLst>
          </p:cNvPr>
          <p:cNvSpPr/>
          <p:nvPr/>
        </p:nvSpPr>
        <p:spPr bwMode="auto">
          <a:xfrm>
            <a:off x="4871864" y="2532412"/>
            <a:ext cx="261743" cy="1178676"/>
          </a:xfrm>
          <a:prstGeom prst="down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345445F-E083-C2BB-4992-6F0428214378}"/>
                  </a:ext>
                </a:extLst>
              </p:cNvPr>
              <p:cNvSpPr txBox="1"/>
              <p:nvPr/>
            </p:nvSpPr>
            <p:spPr>
              <a:xfrm>
                <a:off x="4871864" y="3933056"/>
                <a:ext cx="1872208" cy="1569660"/>
              </a:xfrm>
              <a:prstGeom prst="rect">
                <a:avLst/>
              </a:prstGeom>
              <a:noFill/>
            </p:spPr>
            <p:txBody>
              <a:bodyPr wrap="square" rtlCol="0">
                <a:spAutoFit/>
              </a:bodyPr>
              <a:lstStyle/>
              <a:p>
                <a:r>
                  <a:rPr lang="en-US" b="1" dirty="0"/>
                  <a:t>Examples (Images)</a:t>
                </a:r>
              </a:p>
              <a:p>
                <a:endParaRPr lang="en-US" dirty="0"/>
              </a:p>
              <a:p>
                <a:r>
                  <a:rPr lang="en-CA" sz="3600" b="0" dirty="0"/>
                  <a:t>x</a:t>
                </a:r>
                <a14:m>
                  <m:oMath xmlns:m="http://schemas.openxmlformats.org/officeDocument/2006/math">
                    <m:r>
                      <a:rPr lang="en-CA" sz="3600" b="0" i="1" smtClean="0">
                        <a:latin typeface="Cambria Math" panose="02040503050406030204" pitchFamily="18" charset="0"/>
                      </a:rPr>
                      <m:t>∈</m:t>
                    </m:r>
                    <m:sSup>
                      <m:sSupPr>
                        <m:ctrlPr>
                          <a:rPr lang="en-CA" sz="3600" b="0" i="1" smtClean="0">
                            <a:latin typeface="Cambria Math" panose="02040503050406030204" pitchFamily="18" charset="0"/>
                            <a:ea typeface="Cambria Math" panose="02040503050406030204" pitchFamily="18" charset="0"/>
                          </a:rPr>
                        </m:ctrlPr>
                      </m:sSupPr>
                      <m:e>
                        <m:r>
                          <a:rPr lang="en-CA" sz="3600" b="0" i="1" smtClean="0">
                            <a:latin typeface="Cambria Math" panose="02040503050406030204" pitchFamily="18" charset="0"/>
                            <a:ea typeface="Cambria Math" panose="02040503050406030204" pitchFamily="18" charset="0"/>
                          </a:rPr>
                          <m:t>ℝ</m:t>
                        </m:r>
                      </m:e>
                      <m:sup>
                        <m:sSub>
                          <m:sSubPr>
                            <m:ctrlPr>
                              <a:rPr lang="en-CA" sz="3600" b="0" i="1" smtClean="0">
                                <a:latin typeface="Cambria Math" panose="02040503050406030204" pitchFamily="18" charset="0"/>
                                <a:ea typeface="Cambria Math" panose="02040503050406030204" pitchFamily="18" charset="0"/>
                              </a:rPr>
                            </m:ctrlPr>
                          </m:sSubPr>
                          <m:e>
                            <m:r>
                              <a:rPr lang="en-CA" sz="3600" b="0" i="1" smtClean="0">
                                <a:latin typeface="Cambria Math" panose="02040503050406030204" pitchFamily="18" charset="0"/>
                                <a:ea typeface="Cambria Math" panose="02040503050406030204" pitchFamily="18" charset="0"/>
                              </a:rPr>
                              <m:t>𝑛</m:t>
                            </m:r>
                          </m:e>
                          <m:sub>
                            <m:r>
                              <a:rPr lang="en-CA" sz="3600" b="0" i="1" smtClean="0">
                                <a:latin typeface="Cambria Math" panose="02040503050406030204" pitchFamily="18" charset="0"/>
                                <a:ea typeface="Cambria Math" panose="02040503050406030204" pitchFamily="18" charset="0"/>
                              </a:rPr>
                              <m:t>𝑥</m:t>
                            </m:r>
                          </m:sub>
                        </m:sSub>
                      </m:sup>
                    </m:sSup>
                  </m:oMath>
                </a14:m>
                <a:endParaRPr lang="en-US" dirty="0"/>
              </a:p>
            </p:txBody>
          </p:sp>
        </mc:Choice>
        <mc:Fallback>
          <p:sp>
            <p:nvSpPr>
              <p:cNvPr id="12" name="TextBox 11">
                <a:extLst>
                  <a:ext uri="{FF2B5EF4-FFF2-40B4-BE49-F238E27FC236}">
                    <a16:creationId xmlns:a16="http://schemas.microsoft.com/office/drawing/2014/main" id="{B345445F-E083-C2BB-4992-6F0428214378}"/>
                  </a:ext>
                </a:extLst>
              </p:cNvPr>
              <p:cNvSpPr txBox="1">
                <a:spLocks noRot="1" noChangeAspect="1" noMove="1" noResize="1" noEditPoints="1" noAdjustHandles="1" noChangeArrowheads="1" noChangeShapeType="1" noTextEdit="1"/>
              </p:cNvSpPr>
              <p:nvPr/>
            </p:nvSpPr>
            <p:spPr>
              <a:xfrm>
                <a:off x="4871864" y="3933056"/>
                <a:ext cx="1872208" cy="1569660"/>
              </a:xfrm>
              <a:prstGeom prst="rect">
                <a:avLst/>
              </a:prstGeom>
              <a:blipFill>
                <a:blip r:embed="rId5"/>
                <a:stretch>
                  <a:fillRect l="-9459" t="-1600" b="-13600"/>
                </a:stretch>
              </a:blipFill>
            </p:spPr>
            <p:txBody>
              <a:bodyPr/>
              <a:lstStyle/>
              <a:p>
                <a:r>
                  <a:rPr lang="en-US">
                    <a:noFill/>
                  </a:rPr>
                  <a:t> </a:t>
                </a:r>
              </a:p>
            </p:txBody>
          </p:sp>
        </mc:Fallback>
      </mc:AlternateContent>
      <p:sp>
        <p:nvSpPr>
          <p:cNvPr id="19" name="Left-Up Arrow 18">
            <a:extLst>
              <a:ext uri="{FF2B5EF4-FFF2-40B4-BE49-F238E27FC236}">
                <a16:creationId xmlns:a16="http://schemas.microsoft.com/office/drawing/2014/main" id="{16902633-1565-723F-F9C7-652A8809F7B8}"/>
              </a:ext>
            </a:extLst>
          </p:cNvPr>
          <p:cNvSpPr/>
          <p:nvPr/>
        </p:nvSpPr>
        <p:spPr bwMode="auto">
          <a:xfrm flipH="1">
            <a:off x="5297407" y="2537207"/>
            <a:ext cx="1458071" cy="440687"/>
          </a:xfrm>
          <a:prstGeom prst="leftUp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483260A-5709-26C3-2766-22E81B16B4DD}"/>
                  </a:ext>
                </a:extLst>
              </p:cNvPr>
              <p:cNvSpPr txBox="1"/>
              <p:nvPr/>
            </p:nvSpPr>
            <p:spPr>
              <a:xfrm>
                <a:off x="6919278" y="2314448"/>
                <a:ext cx="4505314" cy="1015663"/>
              </a:xfrm>
              <a:prstGeom prst="rect">
                <a:avLst/>
              </a:prstGeom>
              <a:noFill/>
            </p:spPr>
            <p:txBody>
              <a:bodyPr wrap="square" rtlCol="0">
                <a:spAutoFit/>
              </a:bodyPr>
              <a:lstStyle/>
              <a:p>
                <a:r>
                  <a:rPr lang="en-US" sz="2400" b="1" dirty="0"/>
                  <a:t>Label (Cat or Non Cat)</a:t>
                </a:r>
              </a:p>
              <a:p>
                <a:r>
                  <a:rPr lang="en-CA" sz="3600" b="0" dirty="0"/>
                  <a:t>Y </a:t>
                </a:r>
                <a14:m>
                  <m:oMath xmlns:m="http://schemas.openxmlformats.org/officeDocument/2006/math">
                    <m:r>
                      <a:rPr lang="en-CA" sz="3600" b="0" i="1" smtClean="0">
                        <a:latin typeface="Cambria Math" panose="02040503050406030204" pitchFamily="18" charset="0"/>
                      </a:rPr>
                      <m:t>∈{0, 1}</m:t>
                    </m:r>
                  </m:oMath>
                </a14:m>
                <a:endParaRPr lang="en-US" dirty="0"/>
              </a:p>
            </p:txBody>
          </p:sp>
        </mc:Choice>
        <mc:Fallback>
          <p:sp>
            <p:nvSpPr>
              <p:cNvPr id="20" name="TextBox 19">
                <a:extLst>
                  <a:ext uri="{FF2B5EF4-FFF2-40B4-BE49-F238E27FC236}">
                    <a16:creationId xmlns:a16="http://schemas.microsoft.com/office/drawing/2014/main" id="{1483260A-5709-26C3-2766-22E81B16B4DD}"/>
                  </a:ext>
                </a:extLst>
              </p:cNvPr>
              <p:cNvSpPr txBox="1">
                <a:spLocks noRot="1" noChangeAspect="1" noMove="1" noResize="1" noEditPoints="1" noAdjustHandles="1" noChangeArrowheads="1" noChangeShapeType="1" noTextEdit="1"/>
              </p:cNvSpPr>
              <p:nvPr/>
            </p:nvSpPr>
            <p:spPr>
              <a:xfrm>
                <a:off x="6919278" y="2314448"/>
                <a:ext cx="4505314" cy="1015663"/>
              </a:xfrm>
              <a:prstGeom prst="rect">
                <a:avLst/>
              </a:prstGeom>
              <a:blipFill>
                <a:blip r:embed="rId6"/>
                <a:stretch>
                  <a:fillRect l="-3933" t="-4938" b="-20988"/>
                </a:stretch>
              </a:blipFill>
            </p:spPr>
            <p:txBody>
              <a:bodyPr/>
              <a:lstStyle/>
              <a:p>
                <a:r>
                  <a:rPr lang="en-US">
                    <a:noFill/>
                  </a:rPr>
                  <a:t> </a:t>
                </a:r>
              </a:p>
            </p:txBody>
          </p:sp>
        </mc:Fallback>
      </mc:AlternateContent>
    </p:spTree>
    <p:extLst>
      <p:ext uri="{BB962C8B-B14F-4D97-AF65-F5344CB8AC3E}">
        <p14:creationId xmlns:p14="http://schemas.microsoft.com/office/powerpoint/2010/main" val="56407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3FB27-D653-D84C-EC6D-72DB4B2CEDC0}"/>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52397E50-FD50-9843-DA91-450E44912FC4}"/>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30138F40-739B-D674-18DB-8ED41F99F993}"/>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8817194A-CAC7-A735-D606-F9AC77585811}"/>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C7447E60-BECF-B5AC-00C0-8BEF0C9F44A6}"/>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DFD1B8AC-EE03-7ED1-0CA0-792FD68096AB}"/>
              </a:ext>
            </a:extLst>
          </p:cNvPr>
          <p:cNvPicPr>
            <a:picLocks noChangeAspect="1"/>
          </p:cNvPicPr>
          <p:nvPr/>
        </p:nvPicPr>
        <p:blipFill>
          <a:blip r:embed="rId3"/>
          <a:stretch>
            <a:fillRect/>
          </a:stretch>
        </p:blipFill>
        <p:spPr>
          <a:xfrm>
            <a:off x="767408" y="1475301"/>
            <a:ext cx="2946400" cy="4432300"/>
          </a:xfrm>
          <a:prstGeom prst="rect">
            <a:avLst/>
          </a:prstGeom>
        </p:spPr>
      </p:pic>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F658746-ACB1-A2AE-5D32-16F8B27F9350}"/>
                  </a:ext>
                </a:extLst>
              </p:cNvPr>
              <p:cNvSpPr txBox="1"/>
              <p:nvPr/>
            </p:nvSpPr>
            <p:spPr>
              <a:xfrm>
                <a:off x="4017031" y="1641510"/>
                <a:ext cx="8064896" cy="846835"/>
              </a:xfrm>
              <a:prstGeom prst="rect">
                <a:avLst/>
              </a:prstGeom>
              <a:noFill/>
            </p:spPr>
            <p:txBody>
              <a:bodyPr wrap="square" rtlCol="0">
                <a:spAutoFit/>
              </a:bodyPr>
              <a:lstStyle/>
              <a:p>
                <a:r>
                  <a:rPr lang="en-US" sz="2400" dirty="0"/>
                  <a:t>M training examples: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𝑥</m:t>
                        </m:r>
                      </m:e>
                      <m:sup>
                        <m:r>
                          <a:rPr lang="en-CA" sz="2400" b="0" i="1" smtClean="0">
                            <a:latin typeface="Cambria Math" panose="02040503050406030204" pitchFamily="18" charset="0"/>
                          </a:rPr>
                          <m:t>(1)</m:t>
                        </m:r>
                      </m:sup>
                    </m:sSup>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𝑦</m:t>
                        </m:r>
                      </m:e>
                      <m:sup>
                        <m:r>
                          <a:rPr lang="en-CA" sz="2400" b="0" i="1" smtClean="0">
                            <a:latin typeface="Cambria Math" panose="02040503050406030204" pitchFamily="18" charset="0"/>
                          </a:rPr>
                          <m:t>1</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i="1">
                            <a:latin typeface="Cambria Math" panose="02040503050406030204" pitchFamily="18" charset="0"/>
                          </a:rPr>
                          <m:t>𝑥</m:t>
                        </m:r>
                      </m:e>
                      <m:sup>
                        <m:r>
                          <a:rPr lang="en-CA" sz="2400" i="1">
                            <a:latin typeface="Cambria Math" panose="02040503050406030204" pitchFamily="18" charset="0"/>
                          </a:rPr>
                          <m:t>(</m:t>
                        </m:r>
                        <m:r>
                          <a:rPr lang="en-CA" sz="2400" b="0" i="1" smtClean="0">
                            <a:latin typeface="Cambria Math" panose="02040503050406030204" pitchFamily="18" charset="0"/>
                          </a:rPr>
                          <m:t>2</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i="1">
                            <a:latin typeface="Cambria Math" panose="02040503050406030204" pitchFamily="18" charset="0"/>
                          </a:rPr>
                          <m:t>𝑦</m:t>
                        </m:r>
                      </m:e>
                      <m:sup>
                        <m:r>
                          <a:rPr lang="en-CA" sz="2400" b="0" i="1" smtClean="0">
                            <a:latin typeface="Cambria Math" panose="02040503050406030204" pitchFamily="18" charset="0"/>
                          </a:rPr>
                          <m:t>2</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i="1">
                            <a:latin typeface="Cambria Math" panose="02040503050406030204" pitchFamily="18" charset="0"/>
                          </a:rPr>
                          <m:t>𝑥</m:t>
                        </m:r>
                      </m:e>
                      <m:sup>
                        <m:r>
                          <a:rPr lang="en-CA" sz="2400" i="1">
                            <a:latin typeface="Cambria Math" panose="02040503050406030204" pitchFamily="18" charset="0"/>
                          </a:rPr>
                          <m:t>(</m:t>
                        </m:r>
                        <m:r>
                          <a:rPr lang="en-CA" sz="2400" b="0" i="1" smtClean="0">
                            <a:latin typeface="Cambria Math" panose="02040503050406030204" pitchFamily="18" charset="0"/>
                          </a:rPr>
                          <m:t>𝑚</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i="1">
                            <a:latin typeface="Cambria Math" panose="02040503050406030204" pitchFamily="18" charset="0"/>
                          </a:rPr>
                          <m:t>𝑦</m:t>
                        </m:r>
                      </m:e>
                      <m:sup>
                        <m:r>
                          <a:rPr lang="en-CA" sz="2400" b="0" i="1" smtClean="0">
                            <a:latin typeface="Cambria Math" panose="02040503050406030204" pitchFamily="18" charset="0"/>
                          </a:rPr>
                          <m:t>𝑚</m:t>
                        </m:r>
                      </m:sup>
                    </m:sSup>
                    <m:r>
                      <a:rPr lang="en-CA" sz="2400" b="0" i="0" smtClean="0">
                        <a:latin typeface="Cambria Math" panose="02040503050406030204" pitchFamily="18" charset="0"/>
                      </a:rPr>
                      <m:t>)}</m:t>
                    </m:r>
                  </m:oMath>
                </a14:m>
                <a:endParaRPr lang="en-US" sz="2400" dirty="0"/>
              </a:p>
            </p:txBody>
          </p:sp>
        </mc:Choice>
        <mc:Fallback>
          <p:sp>
            <p:nvSpPr>
              <p:cNvPr id="21" name="TextBox 20">
                <a:extLst>
                  <a:ext uri="{FF2B5EF4-FFF2-40B4-BE49-F238E27FC236}">
                    <a16:creationId xmlns:a16="http://schemas.microsoft.com/office/drawing/2014/main" id="{3F658746-ACB1-A2AE-5D32-16F8B27F9350}"/>
                  </a:ext>
                </a:extLst>
              </p:cNvPr>
              <p:cNvSpPr txBox="1">
                <a:spLocks noRot="1" noChangeAspect="1" noMove="1" noResize="1" noEditPoints="1" noAdjustHandles="1" noChangeArrowheads="1" noChangeShapeType="1" noTextEdit="1"/>
              </p:cNvSpPr>
              <p:nvPr/>
            </p:nvSpPr>
            <p:spPr>
              <a:xfrm>
                <a:off x="4017031" y="1641510"/>
                <a:ext cx="8064896" cy="846835"/>
              </a:xfrm>
              <a:prstGeom prst="rect">
                <a:avLst/>
              </a:prstGeom>
              <a:blipFill>
                <a:blip r:embed="rId4"/>
                <a:stretch>
                  <a:fillRect l="-1258" t="-5970" b="-179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B69E9DC-F123-C441-9193-E513AFB6FD42}"/>
                  </a:ext>
                </a:extLst>
              </p:cNvPr>
              <p:cNvSpPr txBox="1"/>
              <p:nvPr/>
            </p:nvSpPr>
            <p:spPr>
              <a:xfrm>
                <a:off x="4098302" y="3043749"/>
                <a:ext cx="7902354" cy="1231491"/>
              </a:xfrm>
              <a:prstGeom prst="rect">
                <a:avLst/>
              </a:prstGeom>
              <a:noFill/>
            </p:spPr>
            <p:txBody>
              <a:bodyPr wrap="square" rtlCol="0">
                <a:spAutoFit/>
              </a:bodyPr>
              <a:lstStyle/>
              <a:p>
                <a:r>
                  <a:rPr lang="en-US" sz="2400" dirty="0"/>
                  <a:t>M training examples: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b="0" i="1" smtClean="0">
                            <a:latin typeface="Cambria Math" panose="02040503050406030204" pitchFamily="18" charset="0"/>
                          </a:rPr>
                          <m:t>(1)</m:t>
                        </m:r>
                      </m:sup>
                    </m:sSup>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1</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i="1">
                            <a:latin typeface="Cambria Math" panose="02040503050406030204" pitchFamily="18" charset="0"/>
                          </a:rPr>
                          <m:t>(</m:t>
                        </m:r>
                        <m:r>
                          <a:rPr lang="en-CA" sz="2400" b="0" i="1" smtClean="0">
                            <a:latin typeface="Cambria Math" panose="02040503050406030204" pitchFamily="18" charset="0"/>
                          </a:rPr>
                          <m:t>2</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2</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i="1">
                            <a:latin typeface="Cambria Math" panose="02040503050406030204" pitchFamily="18" charset="0"/>
                          </a:rPr>
                          <m:t>(</m:t>
                        </m:r>
                        <m:r>
                          <a:rPr lang="en-CA" sz="2400" b="0" i="1" smtClean="0">
                            <a:latin typeface="Cambria Math" panose="02040503050406030204" pitchFamily="18" charset="0"/>
                          </a:rPr>
                          <m:t>𝑚</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𝑚</m:t>
                        </m:r>
                      </m:sup>
                    </m:sSup>
                    <m:r>
                      <a:rPr lang="en-CA" sz="2400" b="0" i="0" smtClean="0">
                        <a:latin typeface="Cambria Math" panose="02040503050406030204" pitchFamily="18" charset="0"/>
                      </a:rPr>
                      <m:t>)}</m:t>
                    </m:r>
                  </m:oMath>
                </a14:m>
                <a:endParaRPr lang="en-US" sz="2400" dirty="0"/>
              </a:p>
            </p:txBody>
          </p:sp>
        </mc:Choice>
        <mc:Fallback>
          <p:sp>
            <p:nvSpPr>
              <p:cNvPr id="22" name="TextBox 21">
                <a:extLst>
                  <a:ext uri="{FF2B5EF4-FFF2-40B4-BE49-F238E27FC236}">
                    <a16:creationId xmlns:a16="http://schemas.microsoft.com/office/drawing/2014/main" id="{8B69E9DC-F123-C441-9193-E513AFB6FD42}"/>
                  </a:ext>
                </a:extLst>
              </p:cNvPr>
              <p:cNvSpPr txBox="1">
                <a:spLocks noRot="1" noChangeAspect="1" noMove="1" noResize="1" noEditPoints="1" noAdjustHandles="1" noChangeArrowheads="1" noChangeShapeType="1" noTextEdit="1"/>
              </p:cNvSpPr>
              <p:nvPr/>
            </p:nvSpPr>
            <p:spPr>
              <a:xfrm>
                <a:off x="4098302" y="3043749"/>
                <a:ext cx="7902354" cy="1231491"/>
              </a:xfrm>
              <a:prstGeom prst="rect">
                <a:avLst/>
              </a:prstGeom>
              <a:blipFill>
                <a:blip r:embed="rId5"/>
                <a:stretch>
                  <a:fillRect l="-1122" t="-4082" b="-5102"/>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4E0712EB-02BC-3E35-56C3-50EFAB5F84FF}"/>
              </a:ext>
            </a:extLst>
          </p:cNvPr>
          <p:cNvCxnSpPr/>
          <p:nvPr/>
        </p:nvCxnSpPr>
        <p:spPr bwMode="auto">
          <a:xfrm>
            <a:off x="4017031" y="2708920"/>
            <a:ext cx="6172016" cy="0"/>
          </a:xfrm>
          <a:prstGeom prst="line">
            <a:avLst/>
          </a:prstGeom>
          <a:noFill/>
          <a:ln w="76200" cap="flat" cmpd="sng" algn="ctr">
            <a:solidFill>
              <a:schemeClr val="accent1">
                <a:lumMod val="20000"/>
                <a:lumOff val="8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a:extLst>
              <a:ext uri="{FF2B5EF4-FFF2-40B4-BE49-F238E27FC236}">
                <a16:creationId xmlns:a16="http://schemas.microsoft.com/office/drawing/2014/main" id="{91B0E025-EFFD-E1EC-9A6F-54AE28E19866}"/>
              </a:ext>
            </a:extLst>
          </p:cNvPr>
          <p:cNvCxnSpPr/>
          <p:nvPr/>
        </p:nvCxnSpPr>
        <p:spPr bwMode="auto">
          <a:xfrm>
            <a:off x="4017031" y="4509120"/>
            <a:ext cx="6172016" cy="0"/>
          </a:xfrm>
          <a:prstGeom prst="line">
            <a:avLst/>
          </a:prstGeom>
          <a:noFill/>
          <a:ln w="76200" cap="flat" cmpd="sng" algn="ctr">
            <a:solidFill>
              <a:schemeClr val="accent1">
                <a:lumMod val="20000"/>
                <a:lumOff val="8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862C5289-797E-C7FD-7327-316F10AE1A76}"/>
              </a:ext>
            </a:extLst>
          </p:cNvPr>
          <p:cNvSpPr txBox="1"/>
          <p:nvPr/>
        </p:nvSpPr>
        <p:spPr>
          <a:xfrm>
            <a:off x="4017031" y="4743001"/>
            <a:ext cx="7902354" cy="1200329"/>
          </a:xfrm>
          <a:prstGeom prst="rect">
            <a:avLst/>
          </a:prstGeom>
          <a:noFill/>
        </p:spPr>
        <p:txBody>
          <a:bodyPr wrap="square" rtlCol="0">
            <a:spAutoFit/>
          </a:bodyPr>
          <a:lstStyle/>
          <a:p>
            <a:r>
              <a:rPr lang="en-US" sz="2400" dirty="0"/>
              <a:t>N test examples: Similar to training. However we don’t used them to train the model, but to evaluate the performance</a:t>
            </a:r>
          </a:p>
        </p:txBody>
      </p:sp>
    </p:spTree>
    <p:extLst>
      <p:ext uri="{BB962C8B-B14F-4D97-AF65-F5344CB8AC3E}">
        <p14:creationId xmlns:p14="http://schemas.microsoft.com/office/powerpoint/2010/main" val="364671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404FB-BBC2-B71E-31BC-00120C22A1DA}"/>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F9D78CE-492C-C333-6D99-83227D7AA95E}"/>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440C42E8-FE61-B044-F8C4-A77703DDB37E}"/>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B8B3545-7E76-EEC9-18C4-2D420626C31A}"/>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25AAB5BD-FC70-4744-233A-58357097613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13397A4E-ECF5-0918-E4FA-B5302476784F}"/>
              </a:ext>
            </a:extLst>
          </p:cNvPr>
          <p:cNvPicPr>
            <a:picLocks noChangeAspect="1"/>
          </p:cNvPicPr>
          <p:nvPr/>
        </p:nvPicPr>
        <p:blipFill>
          <a:blip r:embed="rId3"/>
          <a:stretch>
            <a:fillRect/>
          </a:stretch>
        </p:blipFill>
        <p:spPr>
          <a:xfrm>
            <a:off x="767408" y="1475301"/>
            <a:ext cx="2946400" cy="4432300"/>
          </a:xfrm>
          <a:prstGeom prst="rect">
            <a:avLst/>
          </a:prstGeom>
        </p:spPr>
      </p:pic>
      <p:grpSp>
        <p:nvGrpSpPr>
          <p:cNvPr id="25" name="Group 24">
            <a:extLst>
              <a:ext uri="{FF2B5EF4-FFF2-40B4-BE49-F238E27FC236}">
                <a16:creationId xmlns:a16="http://schemas.microsoft.com/office/drawing/2014/main" id="{05A5348F-2F19-A243-A063-4310952EC68F}"/>
              </a:ext>
            </a:extLst>
          </p:cNvPr>
          <p:cNvGrpSpPr/>
          <p:nvPr/>
        </p:nvGrpSpPr>
        <p:grpSpPr>
          <a:xfrm>
            <a:off x="5015880" y="2107532"/>
            <a:ext cx="4876332" cy="3712495"/>
            <a:chOff x="6180932" y="2522585"/>
            <a:chExt cx="4876332" cy="3712495"/>
          </a:xfrm>
        </p:grpSpPr>
        <p:grpSp>
          <p:nvGrpSpPr>
            <p:cNvPr id="8" name="Group 7">
              <a:extLst>
                <a:ext uri="{FF2B5EF4-FFF2-40B4-BE49-F238E27FC236}">
                  <a16:creationId xmlns:a16="http://schemas.microsoft.com/office/drawing/2014/main" id="{62BDF023-5085-622F-F27C-ADDCBD2D1F49}"/>
                </a:ext>
              </a:extLst>
            </p:cNvPr>
            <p:cNvGrpSpPr/>
            <p:nvPr/>
          </p:nvGrpSpPr>
          <p:grpSpPr>
            <a:xfrm>
              <a:off x="7209244" y="2534134"/>
              <a:ext cx="2965988" cy="2662797"/>
              <a:chOff x="8563373" y="3631952"/>
              <a:chExt cx="2965988" cy="2662797"/>
            </a:xfrm>
          </p:grpSpPr>
          <p:sp>
            <p:nvSpPr>
              <p:cNvPr id="2" name="Left Bracket 1">
                <a:extLst>
                  <a:ext uri="{FF2B5EF4-FFF2-40B4-BE49-F238E27FC236}">
                    <a16:creationId xmlns:a16="http://schemas.microsoft.com/office/drawing/2014/main" id="{F2A03759-822F-07A8-0350-6D5236A5EA01}"/>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EB2E8BD-70A3-68E1-3046-26B64AD7887A}"/>
                      </a:ext>
                    </a:extLst>
                  </p:cNvPr>
                  <p:cNvSpPr txBox="1"/>
                  <p:nvPr/>
                </p:nvSpPr>
                <p:spPr>
                  <a:xfrm>
                    <a:off x="8861061" y="3631952"/>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(1)</m:t>
                              </m:r>
                            </m:sub>
                          </m:sSub>
                        </m:oMath>
                      </m:oMathPara>
                    </a14:m>
                    <a:endParaRPr lang="en-US" dirty="0"/>
                  </a:p>
                  <a:p>
                    <a:r>
                      <a:rPr lang="en-US" dirty="0"/>
                      <a:t>..</a:t>
                    </a:r>
                  </a:p>
                  <a:p>
                    <a:r>
                      <a:rPr lang="en-US" dirty="0"/>
                      <a:t>..</a:t>
                    </a:r>
                  </a:p>
                  <a:p>
                    <a:endParaRPr lang="en-US" dirty="0"/>
                  </a:p>
                </p:txBody>
              </p:sp>
            </mc:Choice>
            <mc:Fallback>
              <p:sp>
                <p:nvSpPr>
                  <p:cNvPr id="6" name="TextBox 5">
                    <a:extLst>
                      <a:ext uri="{FF2B5EF4-FFF2-40B4-BE49-F238E27FC236}">
                        <a16:creationId xmlns:a16="http://schemas.microsoft.com/office/drawing/2014/main" id="{1EB2E8BD-70A3-68E1-3046-26B64AD7887A}"/>
                      </a:ext>
                    </a:extLst>
                  </p:cNvPr>
                  <p:cNvSpPr txBox="1">
                    <a:spLocks noRot="1" noChangeAspect="1" noMove="1" noResize="1" noEditPoints="1" noAdjustHandles="1" noChangeArrowheads="1" noChangeShapeType="1" noTextEdit="1"/>
                  </p:cNvSpPr>
                  <p:nvPr/>
                </p:nvSpPr>
                <p:spPr>
                  <a:xfrm>
                    <a:off x="8861061" y="3631952"/>
                    <a:ext cx="611747" cy="2584105"/>
                  </a:xfrm>
                  <a:prstGeom prst="rect">
                    <a:avLst/>
                  </a:prstGeom>
                  <a:blipFill>
                    <a:blip r:embed="rId4"/>
                    <a:stretch>
                      <a:fillRect l="-10204"/>
                    </a:stretch>
                  </a:blipFill>
                </p:spPr>
                <p:txBody>
                  <a:bodyPr/>
                  <a:lstStyle/>
                  <a:p>
                    <a:r>
                      <a:rPr lang="en-US">
                        <a:noFill/>
                      </a:rPr>
                      <a:t> </a:t>
                    </a:r>
                  </a:p>
                </p:txBody>
              </p:sp>
            </mc:Fallback>
          </mc:AlternateContent>
          <p:sp>
            <p:nvSpPr>
              <p:cNvPr id="7" name="Right Bracket 6">
                <a:extLst>
                  <a:ext uri="{FF2B5EF4-FFF2-40B4-BE49-F238E27FC236}">
                    <a16:creationId xmlns:a16="http://schemas.microsoft.com/office/drawing/2014/main" id="{FEFA80E2-0538-E601-DA28-C32F7F43D630}"/>
                  </a:ext>
                </a:extLst>
              </p:cNvPr>
              <p:cNvSpPr/>
              <p:nvPr/>
            </p:nvSpPr>
            <p:spPr bwMode="auto">
              <a:xfrm>
                <a:off x="11352051"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sp>
          <p:nvSpPr>
            <p:cNvPr id="10" name="TextBox 9">
              <a:extLst>
                <a:ext uri="{FF2B5EF4-FFF2-40B4-BE49-F238E27FC236}">
                  <a16:creationId xmlns:a16="http://schemas.microsoft.com/office/drawing/2014/main" id="{D9E4821D-7491-6B3B-991C-CFF2911ED496}"/>
                </a:ext>
              </a:extLst>
            </p:cNvPr>
            <p:cNvSpPr txBox="1"/>
            <p:nvPr/>
          </p:nvSpPr>
          <p:spPr>
            <a:xfrm>
              <a:off x="6180932" y="3338135"/>
              <a:ext cx="720080" cy="523220"/>
            </a:xfrm>
            <a:prstGeom prst="rect">
              <a:avLst/>
            </a:prstGeom>
            <a:noFill/>
          </p:spPr>
          <p:txBody>
            <a:bodyPr wrap="square" rtlCol="0">
              <a:spAutoFit/>
            </a:bodyPr>
            <a:lstStyle/>
            <a:p>
              <a:r>
                <a:rPr lang="en-US" sz="2800" b="1" dirty="0"/>
                <a:t>X=</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396C360-7882-5A7B-6AC9-D2ECDCBB3E9A}"/>
                    </a:ext>
                  </a:extLst>
                </p:cNvPr>
                <p:cNvSpPr txBox="1"/>
                <p:nvPr/>
              </p:nvSpPr>
              <p:spPr>
                <a:xfrm>
                  <a:off x="8240284" y="2522586"/>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(2)</m:t>
                            </m:r>
                          </m:sub>
                        </m:sSub>
                      </m:oMath>
                    </m:oMathPara>
                  </a14:m>
                  <a:endParaRPr lang="en-US" dirty="0"/>
                </a:p>
                <a:p>
                  <a:r>
                    <a:rPr lang="en-US" dirty="0"/>
                    <a:t>..</a:t>
                  </a:r>
                </a:p>
                <a:p>
                  <a:r>
                    <a:rPr lang="en-US" dirty="0"/>
                    <a:t>..</a:t>
                  </a:r>
                </a:p>
                <a:p>
                  <a:endParaRPr lang="en-US" dirty="0"/>
                </a:p>
              </p:txBody>
            </p:sp>
          </mc:Choice>
          <mc:Fallback>
            <p:sp>
              <p:nvSpPr>
                <p:cNvPr id="11" name="TextBox 10">
                  <a:extLst>
                    <a:ext uri="{FF2B5EF4-FFF2-40B4-BE49-F238E27FC236}">
                      <a16:creationId xmlns:a16="http://schemas.microsoft.com/office/drawing/2014/main" id="{9396C360-7882-5A7B-6AC9-D2ECDCBB3E9A}"/>
                    </a:ext>
                  </a:extLst>
                </p:cNvPr>
                <p:cNvSpPr txBox="1">
                  <a:spLocks noRot="1" noChangeAspect="1" noMove="1" noResize="1" noEditPoints="1" noAdjustHandles="1" noChangeArrowheads="1" noChangeShapeType="1" noTextEdit="1"/>
                </p:cNvSpPr>
                <p:nvPr/>
              </p:nvSpPr>
              <p:spPr>
                <a:xfrm>
                  <a:off x="8240284" y="2522586"/>
                  <a:ext cx="611747" cy="2584105"/>
                </a:xfrm>
                <a:prstGeom prst="rect">
                  <a:avLst/>
                </a:prstGeom>
                <a:blipFill>
                  <a:blip r:embed="rId5"/>
                  <a:stretch>
                    <a:fillRect l="-1020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AEB154D-BBB2-D655-DD6F-82E12990F647}"/>
                    </a:ext>
                  </a:extLst>
                </p:cNvPr>
                <p:cNvSpPr txBox="1"/>
                <p:nvPr/>
              </p:nvSpPr>
              <p:spPr>
                <a:xfrm>
                  <a:off x="9475930" y="2522585"/>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sub>
                        </m:sSub>
                      </m:oMath>
                    </m:oMathPara>
                  </a14:m>
                  <a:endParaRPr lang="en-US" dirty="0"/>
                </a:p>
                <a:p>
                  <a:r>
                    <a:rPr lang="en-US" dirty="0"/>
                    <a:t>..</a:t>
                  </a:r>
                </a:p>
                <a:p>
                  <a:r>
                    <a:rPr lang="en-US" dirty="0"/>
                    <a:t>..</a:t>
                  </a:r>
                </a:p>
                <a:p>
                  <a:endParaRPr lang="en-US" dirty="0"/>
                </a:p>
              </p:txBody>
            </p:sp>
          </mc:Choice>
          <mc:Fallback>
            <p:sp>
              <p:nvSpPr>
                <p:cNvPr id="12" name="TextBox 11">
                  <a:extLst>
                    <a:ext uri="{FF2B5EF4-FFF2-40B4-BE49-F238E27FC236}">
                      <a16:creationId xmlns:a16="http://schemas.microsoft.com/office/drawing/2014/main" id="{AAEB154D-BBB2-D655-DD6F-82E12990F647}"/>
                    </a:ext>
                  </a:extLst>
                </p:cNvPr>
                <p:cNvSpPr txBox="1">
                  <a:spLocks noRot="1" noChangeAspect="1" noMove="1" noResize="1" noEditPoints="1" noAdjustHandles="1" noChangeArrowheads="1" noChangeShapeType="1" noTextEdit="1"/>
                </p:cNvSpPr>
                <p:nvPr/>
              </p:nvSpPr>
              <p:spPr>
                <a:xfrm>
                  <a:off x="9475930" y="2522585"/>
                  <a:ext cx="611747" cy="2584105"/>
                </a:xfrm>
                <a:prstGeom prst="rect">
                  <a:avLst/>
                </a:prstGeom>
                <a:blipFill>
                  <a:blip r:embed="rId6"/>
                  <a:stretch>
                    <a:fillRect l="-10204" r="-816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F7A2A8F-9824-D168-0C6D-BACDAE631C39}"/>
                </a:ext>
              </a:extLst>
            </p:cNvPr>
            <p:cNvSpPr txBox="1"/>
            <p:nvPr/>
          </p:nvSpPr>
          <p:spPr>
            <a:xfrm>
              <a:off x="8855287" y="2534134"/>
              <a:ext cx="611747" cy="1938992"/>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a:t>
              </a:r>
            </a:p>
            <a:p>
              <a:endParaRPr lang="en-US" dirty="0"/>
            </a:p>
          </p:txBody>
        </p:sp>
        <p:sp>
          <p:nvSpPr>
            <p:cNvPr id="14" name="Right Brace 13">
              <a:extLst>
                <a:ext uri="{FF2B5EF4-FFF2-40B4-BE49-F238E27FC236}">
                  <a16:creationId xmlns:a16="http://schemas.microsoft.com/office/drawing/2014/main" id="{A4CC7D96-A298-D3ED-8ED9-0EA8E68B6264}"/>
                </a:ext>
              </a:extLst>
            </p:cNvPr>
            <p:cNvSpPr/>
            <p:nvPr/>
          </p:nvSpPr>
          <p:spPr bwMode="auto">
            <a:xfrm rot="16200000" flipH="1" flipV="1">
              <a:off x="8651066" y="4380413"/>
              <a:ext cx="368936" cy="2271762"/>
            </a:xfrm>
            <a:prstGeom prst="rightBrace">
              <a:avLst/>
            </a:prstGeom>
            <a:noFill/>
            <a:ln>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5" name="TextBox 14">
              <a:extLst>
                <a:ext uri="{FF2B5EF4-FFF2-40B4-BE49-F238E27FC236}">
                  <a16:creationId xmlns:a16="http://schemas.microsoft.com/office/drawing/2014/main" id="{C9AB0C07-8796-0F70-281D-61ECEB387100}"/>
                </a:ext>
              </a:extLst>
            </p:cNvPr>
            <p:cNvSpPr txBox="1"/>
            <p:nvPr/>
          </p:nvSpPr>
          <p:spPr>
            <a:xfrm>
              <a:off x="8616280" y="5711860"/>
              <a:ext cx="720080" cy="523220"/>
            </a:xfrm>
            <a:prstGeom prst="rect">
              <a:avLst/>
            </a:prstGeom>
            <a:noFill/>
          </p:spPr>
          <p:txBody>
            <a:bodyPr wrap="square" rtlCol="0">
              <a:spAutoFit/>
            </a:bodyPr>
            <a:lstStyle/>
            <a:p>
              <a:r>
                <a:rPr lang="en-US" sz="2800" b="1" dirty="0"/>
                <a:t>m</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51C1258-B906-4705-2370-E9C523DEFE1A}"/>
                    </a:ext>
                  </a:extLst>
                </p:cNvPr>
                <p:cNvSpPr txBox="1"/>
                <p:nvPr/>
              </p:nvSpPr>
              <p:spPr>
                <a:xfrm>
                  <a:off x="10337184" y="3429000"/>
                  <a:ext cx="720080" cy="95410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𝒏</m:t>
                            </m:r>
                          </m:e>
                          <m:sub>
                            <m:r>
                              <a:rPr lang="en-CA" sz="2800" b="1" i="1" smtClean="0">
                                <a:latin typeface="Cambria Math" panose="02040503050406030204" pitchFamily="18" charset="0"/>
                              </a:rPr>
                              <m:t>𝒙</m:t>
                            </m:r>
                          </m:sub>
                        </m:sSub>
                      </m:oMath>
                    </m:oMathPara>
                  </a14:m>
                  <a:endParaRPr lang="en-CA" sz="2800" b="1" dirty="0"/>
                </a:p>
                <a:p>
                  <a:endParaRPr lang="en-US" sz="2800" b="1" dirty="0"/>
                </a:p>
              </p:txBody>
            </p:sp>
          </mc:Choice>
          <mc:Fallback>
            <p:sp>
              <p:nvSpPr>
                <p:cNvPr id="16" name="TextBox 15">
                  <a:extLst>
                    <a:ext uri="{FF2B5EF4-FFF2-40B4-BE49-F238E27FC236}">
                      <a16:creationId xmlns:a16="http://schemas.microsoft.com/office/drawing/2014/main" id="{C51C1258-B906-4705-2370-E9C523DEFE1A}"/>
                    </a:ext>
                  </a:extLst>
                </p:cNvPr>
                <p:cNvSpPr txBox="1">
                  <a:spLocks noRot="1" noChangeAspect="1" noMove="1" noResize="1" noEditPoints="1" noAdjustHandles="1" noChangeArrowheads="1" noChangeShapeType="1" noTextEdit="1"/>
                </p:cNvSpPr>
                <p:nvPr/>
              </p:nvSpPr>
              <p:spPr>
                <a:xfrm>
                  <a:off x="10337184" y="3429000"/>
                  <a:ext cx="720080" cy="954107"/>
                </a:xfrm>
                <a:prstGeom prst="rect">
                  <a:avLst/>
                </a:prstGeom>
                <a:blipFill>
                  <a:blip r:embed="rId7"/>
                  <a:stretch>
                    <a:fillRect/>
                  </a:stretch>
                </a:blipFill>
              </p:spPr>
              <p:txBody>
                <a:bodyPr/>
                <a:lstStyle/>
                <a:p>
                  <a:r>
                    <a:rPr lang="en-US">
                      <a:noFill/>
                    </a:rPr>
                    <a:t> </a:t>
                  </a:r>
                </a:p>
              </p:txBody>
            </p:sp>
          </mc:Fallback>
        </mc:AlternateContent>
      </p:grpSp>
      <p:grpSp>
        <p:nvGrpSpPr>
          <p:cNvPr id="41" name="Group 40">
            <a:extLst>
              <a:ext uri="{FF2B5EF4-FFF2-40B4-BE49-F238E27FC236}">
                <a16:creationId xmlns:a16="http://schemas.microsoft.com/office/drawing/2014/main" id="{4DEDDCD7-E198-4761-BDBD-B8A54B69DE5D}"/>
              </a:ext>
            </a:extLst>
          </p:cNvPr>
          <p:cNvGrpSpPr/>
          <p:nvPr/>
        </p:nvGrpSpPr>
        <p:grpSpPr>
          <a:xfrm>
            <a:off x="4836402" y="5605559"/>
            <a:ext cx="4234449" cy="1047522"/>
            <a:chOff x="4855311" y="2139469"/>
            <a:chExt cx="4234449" cy="1047522"/>
          </a:xfrm>
        </p:grpSpPr>
        <p:grpSp>
          <p:nvGrpSpPr>
            <p:cNvPr id="42" name="Group 41">
              <a:extLst>
                <a:ext uri="{FF2B5EF4-FFF2-40B4-BE49-F238E27FC236}">
                  <a16:creationId xmlns:a16="http://schemas.microsoft.com/office/drawing/2014/main" id="{FEFF2C92-4F11-E5D8-E34F-25DB32591BB7}"/>
                </a:ext>
              </a:extLst>
            </p:cNvPr>
            <p:cNvGrpSpPr/>
            <p:nvPr/>
          </p:nvGrpSpPr>
          <p:grpSpPr>
            <a:xfrm>
              <a:off x="4855311" y="2139469"/>
              <a:ext cx="4234449" cy="985575"/>
              <a:chOff x="6180932" y="2534134"/>
              <a:chExt cx="3994300" cy="2662797"/>
            </a:xfrm>
          </p:grpSpPr>
          <p:grpSp>
            <p:nvGrpSpPr>
              <p:cNvPr id="45" name="Group 44">
                <a:extLst>
                  <a:ext uri="{FF2B5EF4-FFF2-40B4-BE49-F238E27FC236}">
                    <a16:creationId xmlns:a16="http://schemas.microsoft.com/office/drawing/2014/main" id="{D6C4D229-4D3D-8AC5-7C39-54AEB4B17C2D}"/>
                  </a:ext>
                </a:extLst>
              </p:cNvPr>
              <p:cNvGrpSpPr/>
              <p:nvPr/>
            </p:nvGrpSpPr>
            <p:grpSpPr>
              <a:xfrm>
                <a:off x="7209244" y="2534134"/>
                <a:ext cx="2965988" cy="2662797"/>
                <a:chOff x="8563373" y="3631952"/>
                <a:chExt cx="2965988" cy="2662797"/>
              </a:xfrm>
            </p:grpSpPr>
            <p:sp>
              <p:nvSpPr>
                <p:cNvPr id="48" name="Left Bracket 47">
                  <a:extLst>
                    <a:ext uri="{FF2B5EF4-FFF2-40B4-BE49-F238E27FC236}">
                      <a16:creationId xmlns:a16="http://schemas.microsoft.com/office/drawing/2014/main" id="{7B763575-F570-C58D-CE97-10C0C4E1CF01}"/>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84D8B467-A06B-B095-AE4B-3527B13748B8}"/>
                        </a:ext>
                      </a:extLst>
                    </p:cNvPr>
                    <p:cNvSpPr txBox="1"/>
                    <p:nvPr/>
                  </p:nvSpPr>
                  <p:spPr>
                    <a:xfrm>
                      <a:off x="8861061" y="3631952"/>
                      <a:ext cx="772857" cy="1045223"/>
                    </a:xfrm>
                    <a:prstGeom prst="rect">
                      <a:avLst/>
                    </a:prstGeom>
                    <a:noFill/>
                  </p:spPr>
                  <p:txBody>
                    <a:bodyPr wrap="square" rtlCol="0">
                      <a:spAutoFit/>
                    </a:bodyPr>
                    <a:lstStyle/>
                    <a:p>
                      <a:endParaRPr lang="en-US" dirty="0"/>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a14:m>
                      <a:r>
                        <a:rPr lang="en-US" dirty="0"/>
                        <a:t>,</a:t>
                      </a:r>
                    </a:p>
                    <a:p>
                      <a:endParaRPr lang="en-US" dirty="0"/>
                    </a:p>
                  </p:txBody>
                </p:sp>
              </mc:Choice>
              <mc:Fallback>
                <p:sp>
                  <p:nvSpPr>
                    <p:cNvPr id="49" name="TextBox 48">
                      <a:extLst>
                        <a:ext uri="{FF2B5EF4-FFF2-40B4-BE49-F238E27FC236}">
                          <a16:creationId xmlns:a16="http://schemas.microsoft.com/office/drawing/2014/main" id="{84D8B467-A06B-B095-AE4B-3527B13748B8}"/>
                        </a:ext>
                      </a:extLst>
                    </p:cNvPr>
                    <p:cNvSpPr txBox="1">
                      <a:spLocks noRot="1" noChangeAspect="1" noMove="1" noResize="1" noEditPoints="1" noAdjustHandles="1" noChangeArrowheads="1" noChangeShapeType="1" noTextEdit="1"/>
                    </p:cNvSpPr>
                    <p:nvPr/>
                  </p:nvSpPr>
                  <p:spPr>
                    <a:xfrm>
                      <a:off x="8861061" y="3631952"/>
                      <a:ext cx="772857" cy="1045223"/>
                    </a:xfrm>
                    <a:prstGeom prst="rect">
                      <a:avLst/>
                    </a:prstGeom>
                    <a:blipFill>
                      <a:blip r:embed="rId8"/>
                      <a:stretch>
                        <a:fillRect b="-112903"/>
                      </a:stretch>
                    </a:blipFill>
                  </p:spPr>
                  <p:txBody>
                    <a:bodyPr/>
                    <a:lstStyle/>
                    <a:p>
                      <a:r>
                        <a:rPr lang="en-US">
                          <a:noFill/>
                        </a:rPr>
                        <a:t> </a:t>
                      </a:r>
                    </a:p>
                  </p:txBody>
                </p:sp>
              </mc:Fallback>
            </mc:AlternateContent>
            <p:sp>
              <p:nvSpPr>
                <p:cNvPr id="50" name="Right Bracket 49">
                  <a:extLst>
                    <a:ext uri="{FF2B5EF4-FFF2-40B4-BE49-F238E27FC236}">
                      <a16:creationId xmlns:a16="http://schemas.microsoft.com/office/drawing/2014/main" id="{FFFA5BB9-835D-ADF5-5569-7125D801B0AF}"/>
                    </a:ext>
                  </a:extLst>
                </p:cNvPr>
                <p:cNvSpPr/>
                <p:nvPr/>
              </p:nvSpPr>
              <p:spPr bwMode="auto">
                <a:xfrm>
                  <a:off x="11352051"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sp>
            <p:nvSpPr>
              <p:cNvPr id="46" name="TextBox 45">
                <a:extLst>
                  <a:ext uri="{FF2B5EF4-FFF2-40B4-BE49-F238E27FC236}">
                    <a16:creationId xmlns:a16="http://schemas.microsoft.com/office/drawing/2014/main" id="{BF514A4D-5EAD-07EA-FA50-5FEB657CBD33}"/>
                  </a:ext>
                </a:extLst>
              </p:cNvPr>
              <p:cNvSpPr txBox="1"/>
              <p:nvPr/>
            </p:nvSpPr>
            <p:spPr>
              <a:xfrm>
                <a:off x="6180932" y="3338135"/>
                <a:ext cx="720080" cy="523220"/>
              </a:xfrm>
              <a:prstGeom prst="rect">
                <a:avLst/>
              </a:prstGeom>
              <a:noFill/>
            </p:spPr>
            <p:txBody>
              <a:bodyPr wrap="square" rtlCol="0">
                <a:spAutoFit/>
              </a:bodyPr>
              <a:lstStyle/>
              <a:p>
                <a:r>
                  <a:rPr lang="en-US" sz="2800" b="1" dirty="0"/>
                  <a:t>Y=</a:t>
                </a:r>
              </a:p>
            </p:txBody>
          </p:sp>
          <p:sp>
            <p:nvSpPr>
              <p:cNvPr id="47" name="TextBox 46">
                <a:extLst>
                  <a:ext uri="{FF2B5EF4-FFF2-40B4-BE49-F238E27FC236}">
                    <a16:creationId xmlns:a16="http://schemas.microsoft.com/office/drawing/2014/main" id="{7AA7E8DE-54C5-56B9-FCF9-3A9D356C31B2}"/>
                  </a:ext>
                </a:extLst>
              </p:cNvPr>
              <p:cNvSpPr txBox="1"/>
              <p:nvPr/>
            </p:nvSpPr>
            <p:spPr>
              <a:xfrm>
                <a:off x="8855287" y="2534134"/>
                <a:ext cx="611747" cy="1015663"/>
              </a:xfrm>
              <a:prstGeom prst="rect">
                <a:avLst/>
              </a:prstGeom>
              <a:noFill/>
            </p:spPr>
            <p:txBody>
              <a:bodyPr wrap="square" rtlCol="0">
                <a:spAutoFit/>
              </a:bodyPr>
              <a:lstStyle/>
              <a:p>
                <a:endParaRPr lang="en-US" dirty="0"/>
              </a:p>
              <a:p>
                <a:r>
                  <a:rPr lang="en-US" dirty="0"/>
                  <a:t>….</a:t>
                </a:r>
              </a:p>
              <a:p>
                <a:endParaRPr lang="en-US" dirty="0"/>
              </a:p>
            </p:txBody>
          </p:sp>
        </p:gr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F76D1D89-91D4-952A-F631-292D61B8035D}"/>
                    </a:ext>
                  </a:extLst>
                </p:cNvPr>
                <p:cNvSpPr txBox="1"/>
                <p:nvPr/>
              </p:nvSpPr>
              <p:spPr>
                <a:xfrm>
                  <a:off x="6972536" y="2139469"/>
                  <a:ext cx="772857" cy="1045223"/>
                </a:xfrm>
                <a:prstGeom prst="rect">
                  <a:avLst/>
                </a:prstGeom>
                <a:noFill/>
              </p:spPr>
              <p:txBody>
                <a:bodyPr wrap="square" rtlCol="0">
                  <a:spAutoFit/>
                </a:bodyPr>
                <a:lstStyle/>
                <a:p>
                  <a:endParaRPr lang="en-US" dirty="0"/>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a14:m>
                  <a:r>
                    <a:rPr lang="en-US" dirty="0"/>
                    <a:t>, </a:t>
                  </a:r>
                </a:p>
                <a:p>
                  <a:endParaRPr lang="en-US" dirty="0"/>
                </a:p>
              </p:txBody>
            </p:sp>
          </mc:Choice>
          <mc:Fallback>
            <p:sp>
              <p:nvSpPr>
                <p:cNvPr id="43" name="TextBox 42">
                  <a:extLst>
                    <a:ext uri="{FF2B5EF4-FFF2-40B4-BE49-F238E27FC236}">
                      <a16:creationId xmlns:a16="http://schemas.microsoft.com/office/drawing/2014/main" id="{F76D1D89-91D4-952A-F631-292D61B8035D}"/>
                    </a:ext>
                  </a:extLst>
                </p:cNvPr>
                <p:cNvSpPr txBox="1">
                  <a:spLocks noRot="1" noChangeAspect="1" noMove="1" noResize="1" noEditPoints="1" noAdjustHandles="1" noChangeArrowheads="1" noChangeShapeType="1" noTextEdit="1"/>
                </p:cNvSpPr>
                <p:nvPr/>
              </p:nvSpPr>
              <p:spPr>
                <a:xfrm>
                  <a:off x="6972536" y="2139469"/>
                  <a:ext cx="772857" cy="1045223"/>
                </a:xfrm>
                <a:prstGeom prst="rect">
                  <a:avLst/>
                </a:prstGeom>
                <a:blipFill>
                  <a:blip r:embed="rId9"/>
                  <a:stretch>
                    <a:fillRect r="-24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84243F85-C03F-FE53-1E97-BD5D22C3C03E}"/>
                    </a:ext>
                  </a:extLst>
                </p:cNvPr>
                <p:cNvSpPr txBox="1"/>
                <p:nvPr/>
              </p:nvSpPr>
              <p:spPr>
                <a:xfrm>
                  <a:off x="8109998" y="2141768"/>
                  <a:ext cx="772857" cy="1045223"/>
                </a:xfrm>
                <a:prstGeom prst="rect">
                  <a:avLst/>
                </a:prstGeom>
                <a:noFill/>
              </p:spPr>
              <p:txBody>
                <a:bodyPr wrap="square" rtlCol="0">
                  <a:spAutoFit/>
                </a:bodyPr>
                <a:lstStyle/>
                <a:p>
                  <a:endParaRPr lang="en-US" dirty="0"/>
                </a:p>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sub>
                        </m:sSub>
                      </m:oMath>
                    </m:oMathPara>
                  </a14:m>
                  <a:endParaRPr lang="en-US" dirty="0"/>
                </a:p>
                <a:p>
                  <a:endParaRPr lang="en-US" dirty="0"/>
                </a:p>
              </p:txBody>
            </p:sp>
          </mc:Choice>
          <mc:Fallback>
            <p:sp>
              <p:nvSpPr>
                <p:cNvPr id="44" name="TextBox 43">
                  <a:extLst>
                    <a:ext uri="{FF2B5EF4-FFF2-40B4-BE49-F238E27FC236}">
                      <a16:creationId xmlns:a16="http://schemas.microsoft.com/office/drawing/2014/main" id="{84243F85-C03F-FE53-1E97-BD5D22C3C03E}"/>
                    </a:ext>
                  </a:extLst>
                </p:cNvPr>
                <p:cNvSpPr txBox="1">
                  <a:spLocks noRot="1" noChangeAspect="1" noMove="1" noResize="1" noEditPoints="1" noAdjustHandles="1" noChangeArrowheads="1" noChangeShapeType="1" noTextEdit="1"/>
                </p:cNvSpPr>
                <p:nvPr/>
              </p:nvSpPr>
              <p:spPr>
                <a:xfrm>
                  <a:off x="8109998" y="2141768"/>
                  <a:ext cx="772857" cy="1045223"/>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1881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AF64D-44B9-30B9-F0DC-547841167118}"/>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11096BB9-389D-83E4-6425-9369CAD32CF6}"/>
              </a:ext>
            </a:extLst>
          </p:cNvPr>
          <p:cNvSpPr>
            <a:spLocks noGrp="1" noChangeArrowheads="1"/>
          </p:cNvSpPr>
          <p:nvPr>
            <p:ph type="title" idx="4294967295"/>
          </p:nvPr>
        </p:nvSpPr>
        <p:spPr>
          <a:xfrm>
            <a:off x="0" y="0"/>
            <a:ext cx="12192000" cy="1295400"/>
          </a:xfrm>
        </p:spPr>
        <p:txBody>
          <a:bodyPr/>
          <a:lstStyle/>
          <a:p>
            <a:r>
              <a:rPr lang="en-US" altLang="en-US" dirty="0"/>
              <a:t>Logistic Regression Notation</a:t>
            </a:r>
          </a:p>
        </p:txBody>
      </p:sp>
      <p:sp>
        <p:nvSpPr>
          <p:cNvPr id="29" name="TextBox 28">
            <a:extLst>
              <a:ext uri="{FF2B5EF4-FFF2-40B4-BE49-F238E27FC236}">
                <a16:creationId xmlns:a16="http://schemas.microsoft.com/office/drawing/2014/main" id="{504D50E7-5B31-4039-F35A-335BB24E1EF4}"/>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402F788B-8F76-7975-AE44-1C4FA67AC2D8}"/>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4301B7FC-3C99-4EDE-DBD3-B0152A3EE9D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24768C38-1052-53B2-5515-1436B1E9F1D3}"/>
              </a:ext>
            </a:extLst>
          </p:cNvPr>
          <p:cNvPicPr>
            <a:picLocks noChangeAspect="1"/>
          </p:cNvPicPr>
          <p:nvPr/>
        </p:nvPicPr>
        <p:blipFill>
          <a:blip r:embed="rId3"/>
          <a:stretch>
            <a:fillRect/>
          </a:stretch>
        </p:blipFill>
        <p:spPr>
          <a:xfrm>
            <a:off x="767408" y="1475301"/>
            <a:ext cx="2946400" cy="4432300"/>
          </a:xfrm>
          <a:prstGeom prst="rect">
            <a:avLst/>
          </a:prstGeom>
        </p:spPr>
      </p:pic>
      <p:pic>
        <p:nvPicPr>
          <p:cNvPr id="4" name="Picture 3" descr="A whiteboard with writing on it&#10;&#10;Description automatically generated">
            <a:extLst>
              <a:ext uri="{FF2B5EF4-FFF2-40B4-BE49-F238E27FC236}">
                <a16:creationId xmlns:a16="http://schemas.microsoft.com/office/drawing/2014/main" id="{FF4A2B49-E643-9255-9236-670E09C34FCB}"/>
              </a:ext>
            </a:extLst>
          </p:cNvPr>
          <p:cNvPicPr>
            <a:picLocks noChangeAspect="1"/>
          </p:cNvPicPr>
          <p:nvPr/>
        </p:nvPicPr>
        <p:blipFill>
          <a:blip r:embed="rId4"/>
          <a:stretch>
            <a:fillRect/>
          </a:stretch>
        </p:blipFill>
        <p:spPr>
          <a:xfrm>
            <a:off x="4871864" y="1628800"/>
            <a:ext cx="5151570" cy="4800480"/>
          </a:xfrm>
          <a:prstGeom prst="rect">
            <a:avLst/>
          </a:prstGeom>
        </p:spPr>
      </p:pic>
    </p:spTree>
    <p:extLst>
      <p:ext uri="{BB962C8B-B14F-4D97-AF65-F5344CB8AC3E}">
        <p14:creationId xmlns:p14="http://schemas.microsoft.com/office/powerpoint/2010/main" val="33677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320B9-106A-D60C-FD9D-9F57FE72F7F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3F6B0E04-C1CD-1DD3-0B24-1CB147DEDEB1}"/>
              </a:ext>
            </a:extLst>
          </p:cNvPr>
          <p:cNvSpPr>
            <a:spLocks noGrp="1" noChangeArrowheads="1"/>
          </p:cNvSpPr>
          <p:nvPr>
            <p:ph type="title" idx="4294967295"/>
          </p:nvPr>
        </p:nvSpPr>
        <p:spPr>
          <a:xfrm>
            <a:off x="0" y="0"/>
            <a:ext cx="12192000" cy="1295400"/>
          </a:xfrm>
        </p:spPr>
        <p:txBody>
          <a:bodyPr/>
          <a:lstStyle/>
          <a:p>
            <a:r>
              <a:rPr lang="en-US" altLang="en-US" dirty="0"/>
              <a:t>Why Deep Learning Now?</a:t>
            </a:r>
          </a:p>
        </p:txBody>
      </p:sp>
      <p:sp>
        <p:nvSpPr>
          <p:cNvPr id="6" name="Rectangle 3">
            <a:extLst>
              <a:ext uri="{FF2B5EF4-FFF2-40B4-BE49-F238E27FC236}">
                <a16:creationId xmlns:a16="http://schemas.microsoft.com/office/drawing/2014/main" id="{1176CADB-3556-6C35-8305-22A437F0D508}"/>
              </a:ext>
            </a:extLst>
          </p:cNvPr>
          <p:cNvSpPr txBox="1">
            <a:spLocks noChangeArrowheads="1"/>
          </p:cNvSpPr>
          <p:nvPr/>
        </p:nvSpPr>
        <p:spPr bwMode="auto">
          <a:xfrm>
            <a:off x="119336" y="1484784"/>
            <a:ext cx="4680520"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Performance of traditional models stops improving after a certain point, no matter how much data is used to train them.</a:t>
            </a:r>
          </a:p>
          <a:p>
            <a:pPr lvl="1">
              <a:lnSpc>
                <a:spcPct val="79000"/>
              </a:lnSpc>
            </a:pPr>
            <a:r>
              <a:rPr lang="en-US" altLang="en-US" dirty="0"/>
              <a:t>Digitalization provided us with a huge amount of data</a:t>
            </a:r>
          </a:p>
          <a:p>
            <a:pPr lvl="1">
              <a:lnSpc>
                <a:spcPct val="79000"/>
              </a:lnSpc>
            </a:pPr>
            <a:endParaRPr lang="en-US" altLang="en-US" dirty="0"/>
          </a:p>
          <a:p>
            <a:pPr lvl="1">
              <a:lnSpc>
                <a:spcPct val="79000"/>
              </a:lnSpc>
            </a:pPr>
            <a:r>
              <a:rPr lang="en-CA" dirty="0"/>
              <a:t>Deep neural networks can perform significantly better than traditional models when trained on more data</a:t>
            </a:r>
          </a:p>
          <a:p>
            <a:pPr lvl="2">
              <a:lnSpc>
                <a:spcPct val="79000"/>
              </a:lnSpc>
            </a:pPr>
            <a:endParaRPr lang="en-US" altLang="en-US" dirty="0"/>
          </a:p>
          <a:p>
            <a:pPr lvl="2">
              <a:lnSpc>
                <a:spcPct val="79000"/>
              </a:lnSpc>
            </a:pPr>
            <a:endParaRPr lang="en-US" altLang="en-US" dirty="0"/>
          </a:p>
        </p:txBody>
      </p:sp>
      <p:pic>
        <p:nvPicPr>
          <p:cNvPr id="7" name="Picture 6" descr="A white rectangular object with black text&#10;&#10;Description automatically generated">
            <a:extLst>
              <a:ext uri="{FF2B5EF4-FFF2-40B4-BE49-F238E27FC236}">
                <a16:creationId xmlns:a16="http://schemas.microsoft.com/office/drawing/2014/main" id="{58CD77E4-4720-3E96-365C-5DB496281B88}"/>
              </a:ext>
            </a:extLst>
          </p:cNvPr>
          <p:cNvPicPr>
            <a:picLocks noChangeAspect="1"/>
          </p:cNvPicPr>
          <p:nvPr/>
        </p:nvPicPr>
        <p:blipFill>
          <a:blip r:embed="rId3"/>
          <a:stretch>
            <a:fillRect/>
          </a:stretch>
        </p:blipFill>
        <p:spPr>
          <a:xfrm>
            <a:off x="4943872" y="1484784"/>
            <a:ext cx="6743700" cy="5080000"/>
          </a:xfrm>
          <a:prstGeom prst="rect">
            <a:avLst/>
          </a:prstGeom>
        </p:spPr>
      </p:pic>
      <p:grpSp>
        <p:nvGrpSpPr>
          <p:cNvPr id="34" name="Group 33">
            <a:extLst>
              <a:ext uri="{FF2B5EF4-FFF2-40B4-BE49-F238E27FC236}">
                <a16:creationId xmlns:a16="http://schemas.microsoft.com/office/drawing/2014/main" id="{15C6A3D0-77CC-5EC5-D6D8-9987CB0F905E}"/>
              </a:ext>
            </a:extLst>
          </p:cNvPr>
          <p:cNvGrpSpPr/>
          <p:nvPr/>
        </p:nvGrpSpPr>
        <p:grpSpPr>
          <a:xfrm>
            <a:off x="5339040" y="3278160"/>
            <a:ext cx="5707309" cy="2971080"/>
            <a:chOff x="5339040" y="3278160"/>
            <a:chExt cx="5707309" cy="2971080"/>
          </a:xfrm>
        </p:grpSpPr>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E60ACF47-7A17-FB04-A05A-5CD615F61341}"/>
                    </a:ext>
                  </a:extLst>
                </p14:cNvPr>
                <p14:cNvContentPartPr/>
                <p14:nvPr/>
              </p14:nvContentPartPr>
              <p14:xfrm>
                <a:off x="5366400" y="4180680"/>
                <a:ext cx="4227120" cy="2058840"/>
              </p14:xfrm>
            </p:contentPart>
          </mc:Choice>
          <mc:Fallback>
            <p:pic>
              <p:nvPicPr>
                <p:cNvPr id="17" name="Ink 16">
                  <a:extLst>
                    <a:ext uri="{FF2B5EF4-FFF2-40B4-BE49-F238E27FC236}">
                      <a16:creationId xmlns:a16="http://schemas.microsoft.com/office/drawing/2014/main" id="{E60ACF47-7A17-FB04-A05A-5CD615F61341}"/>
                    </a:ext>
                  </a:extLst>
                </p:cNvPr>
                <p:cNvPicPr/>
                <p:nvPr/>
              </p:nvPicPr>
              <p:blipFill>
                <a:blip r:embed="rId5"/>
                <a:stretch>
                  <a:fillRect/>
                </a:stretch>
              </p:blipFill>
              <p:spPr>
                <a:xfrm>
                  <a:off x="5360280" y="4174560"/>
                  <a:ext cx="4239360" cy="207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Ink 18">
                  <a:extLst>
                    <a:ext uri="{FF2B5EF4-FFF2-40B4-BE49-F238E27FC236}">
                      <a16:creationId xmlns:a16="http://schemas.microsoft.com/office/drawing/2014/main" id="{AC7FA5B8-C378-FCE7-2200-C1BFC666FA69}"/>
                    </a:ext>
                  </a:extLst>
                </p14:cNvPr>
                <p14:cNvContentPartPr/>
                <p14:nvPr/>
              </p14:nvContentPartPr>
              <p14:xfrm>
                <a:off x="5345520" y="3278160"/>
                <a:ext cx="4881240" cy="2971080"/>
              </p14:xfrm>
            </p:contentPart>
          </mc:Choice>
          <mc:Fallback>
            <p:pic>
              <p:nvPicPr>
                <p:cNvPr id="19" name="Ink 18">
                  <a:extLst>
                    <a:ext uri="{FF2B5EF4-FFF2-40B4-BE49-F238E27FC236}">
                      <a16:creationId xmlns:a16="http://schemas.microsoft.com/office/drawing/2014/main" id="{AC7FA5B8-C378-FCE7-2200-C1BFC666FA69}"/>
                    </a:ext>
                  </a:extLst>
                </p:cNvPr>
                <p:cNvPicPr/>
                <p:nvPr/>
              </p:nvPicPr>
              <p:blipFill>
                <a:blip r:embed="rId7"/>
                <a:stretch>
                  <a:fillRect/>
                </a:stretch>
              </p:blipFill>
              <p:spPr>
                <a:xfrm>
                  <a:off x="5339400" y="3272040"/>
                  <a:ext cx="4893480" cy="2983320"/>
                </a:xfrm>
                <a:prstGeom prst="rect">
                  <a:avLst/>
                </a:prstGeom>
              </p:spPr>
            </p:pic>
          </mc:Fallback>
        </mc:AlternateContent>
        <p:grpSp>
          <p:nvGrpSpPr>
            <p:cNvPr id="33" name="Group 32">
              <a:extLst>
                <a:ext uri="{FF2B5EF4-FFF2-40B4-BE49-F238E27FC236}">
                  <a16:creationId xmlns:a16="http://schemas.microsoft.com/office/drawing/2014/main" id="{CE1A968B-D3B2-F598-9E4A-356B26CA6235}"/>
                </a:ext>
              </a:extLst>
            </p:cNvPr>
            <p:cNvGrpSpPr/>
            <p:nvPr/>
          </p:nvGrpSpPr>
          <p:grpSpPr>
            <a:xfrm>
              <a:off x="5339040" y="4872697"/>
              <a:ext cx="5707309" cy="1371143"/>
              <a:chOff x="5339040" y="4872697"/>
              <a:chExt cx="5707309" cy="1371143"/>
            </a:xfrm>
          </p:grpSpPr>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EC87D48C-CBB2-51C1-2433-38EC57C23898}"/>
                      </a:ext>
                    </a:extLst>
                  </p14:cNvPr>
                  <p14:cNvContentPartPr/>
                  <p14:nvPr/>
                </p14:nvContentPartPr>
                <p14:xfrm>
                  <a:off x="5339040" y="4942800"/>
                  <a:ext cx="4279320" cy="1301040"/>
                </p14:xfrm>
              </p:contentPart>
            </mc:Choice>
            <mc:Fallback>
              <p:pic>
                <p:nvPicPr>
                  <p:cNvPr id="15" name="Ink 14">
                    <a:extLst>
                      <a:ext uri="{FF2B5EF4-FFF2-40B4-BE49-F238E27FC236}">
                        <a16:creationId xmlns:a16="http://schemas.microsoft.com/office/drawing/2014/main" id="{EC87D48C-CBB2-51C1-2433-38EC57C23898}"/>
                      </a:ext>
                    </a:extLst>
                  </p:cNvPr>
                  <p:cNvPicPr/>
                  <p:nvPr/>
                </p:nvPicPr>
                <p:blipFill>
                  <a:blip r:embed="rId9"/>
                  <a:stretch>
                    <a:fillRect/>
                  </a:stretch>
                </p:blipFill>
                <p:spPr>
                  <a:xfrm>
                    <a:off x="5332920" y="4936680"/>
                    <a:ext cx="4291560" cy="1313280"/>
                  </a:xfrm>
                  <a:prstGeom prst="rect">
                    <a:avLst/>
                  </a:prstGeom>
                </p:spPr>
              </p:pic>
            </mc:Fallback>
          </mc:AlternateContent>
          <p:sp>
            <p:nvSpPr>
              <p:cNvPr id="27" name="TextBox 26">
                <a:extLst>
                  <a:ext uri="{FF2B5EF4-FFF2-40B4-BE49-F238E27FC236}">
                    <a16:creationId xmlns:a16="http://schemas.microsoft.com/office/drawing/2014/main" id="{C70A8DD9-E8E9-2E47-2195-581298E886B6}"/>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grpSp>
      </p:grpSp>
      <p:sp>
        <p:nvSpPr>
          <p:cNvPr id="28" name="TextBox 27">
            <a:extLst>
              <a:ext uri="{FF2B5EF4-FFF2-40B4-BE49-F238E27FC236}">
                <a16:creationId xmlns:a16="http://schemas.microsoft.com/office/drawing/2014/main" id="{C0504B51-8B27-C400-F051-F20023F95BF2}"/>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8B89A72C-FFA9-C400-672E-DAFB982575F5}"/>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grpSp>
        <p:nvGrpSpPr>
          <p:cNvPr id="32" name="Group 31">
            <a:extLst>
              <a:ext uri="{FF2B5EF4-FFF2-40B4-BE49-F238E27FC236}">
                <a16:creationId xmlns:a16="http://schemas.microsoft.com/office/drawing/2014/main" id="{6FE85BED-DB72-54D1-0435-B62692208B7C}"/>
              </a:ext>
            </a:extLst>
          </p:cNvPr>
          <p:cNvGrpSpPr/>
          <p:nvPr/>
        </p:nvGrpSpPr>
        <p:grpSpPr>
          <a:xfrm>
            <a:off x="5334360" y="5339880"/>
            <a:ext cx="5793406" cy="932040"/>
            <a:chOff x="5334360" y="5339880"/>
            <a:chExt cx="5793406" cy="932040"/>
          </a:xfrm>
        </p:grpSpPr>
        <p:grpSp>
          <p:nvGrpSpPr>
            <p:cNvPr id="14" name="Group 13">
              <a:extLst>
                <a:ext uri="{FF2B5EF4-FFF2-40B4-BE49-F238E27FC236}">
                  <a16:creationId xmlns:a16="http://schemas.microsoft.com/office/drawing/2014/main" id="{87EED6BD-E01F-76AA-B533-7573DF3F0813}"/>
                </a:ext>
              </a:extLst>
            </p:cNvPr>
            <p:cNvGrpSpPr/>
            <p:nvPr/>
          </p:nvGrpSpPr>
          <p:grpSpPr>
            <a:xfrm>
              <a:off x="5334360" y="5339880"/>
              <a:ext cx="4280040" cy="932040"/>
              <a:chOff x="5334360" y="5339880"/>
              <a:chExt cx="4280040" cy="932040"/>
            </a:xfrm>
          </p:grpSpPr>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573D6EB9-ADC4-D6A3-2CF3-169D045C5C71}"/>
                      </a:ext>
                    </a:extLst>
                  </p14:cNvPr>
                  <p14:cNvContentPartPr/>
                  <p14:nvPr/>
                </p14:nvContentPartPr>
                <p14:xfrm>
                  <a:off x="5334360" y="5480280"/>
                  <a:ext cx="3925080" cy="791640"/>
                </p14:xfrm>
              </p:contentPart>
            </mc:Choice>
            <mc:Fallback>
              <p:pic>
                <p:nvPicPr>
                  <p:cNvPr id="10" name="Ink 9">
                    <a:extLst>
                      <a:ext uri="{FF2B5EF4-FFF2-40B4-BE49-F238E27FC236}">
                        <a16:creationId xmlns:a16="http://schemas.microsoft.com/office/drawing/2014/main" id="{573D6EB9-ADC4-D6A3-2CF3-169D045C5C71}"/>
                      </a:ext>
                    </a:extLst>
                  </p:cNvPr>
                  <p:cNvPicPr/>
                  <p:nvPr/>
                </p:nvPicPr>
                <p:blipFill>
                  <a:blip r:embed="rId11"/>
                  <a:stretch>
                    <a:fillRect/>
                  </a:stretch>
                </p:blipFill>
                <p:spPr>
                  <a:xfrm>
                    <a:off x="5328240" y="5474160"/>
                    <a:ext cx="3937320" cy="803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40D5EA81-5D08-50F5-C7B0-731A3D3BC85A}"/>
                      </a:ext>
                    </a:extLst>
                  </p14:cNvPr>
                  <p14:cNvContentPartPr/>
                  <p14:nvPr/>
                </p14:nvContentPartPr>
                <p14:xfrm>
                  <a:off x="9440160" y="5370480"/>
                  <a:ext cx="9000" cy="153720"/>
                </p14:xfrm>
              </p:contentPart>
            </mc:Choice>
            <mc:Fallback>
              <p:pic>
                <p:nvPicPr>
                  <p:cNvPr id="11" name="Ink 10">
                    <a:extLst>
                      <a:ext uri="{FF2B5EF4-FFF2-40B4-BE49-F238E27FC236}">
                        <a16:creationId xmlns:a16="http://schemas.microsoft.com/office/drawing/2014/main" id="{40D5EA81-5D08-50F5-C7B0-731A3D3BC85A}"/>
                      </a:ext>
                    </a:extLst>
                  </p:cNvPr>
                  <p:cNvPicPr/>
                  <p:nvPr/>
                </p:nvPicPr>
                <p:blipFill>
                  <a:blip r:embed="rId13"/>
                  <a:stretch>
                    <a:fillRect/>
                  </a:stretch>
                </p:blipFill>
                <p:spPr>
                  <a:xfrm>
                    <a:off x="9434040" y="5364360"/>
                    <a:ext cx="212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8A38A1C1-D6B5-A6E1-2D8D-B752B6BD763A}"/>
                      </a:ext>
                    </a:extLst>
                  </p14:cNvPr>
                  <p14:cNvContentPartPr/>
                  <p14:nvPr/>
                </p14:nvContentPartPr>
                <p14:xfrm>
                  <a:off x="9368880" y="5339880"/>
                  <a:ext cx="245520" cy="3240"/>
                </p14:xfrm>
              </p:contentPart>
            </mc:Choice>
            <mc:Fallback>
              <p:pic>
                <p:nvPicPr>
                  <p:cNvPr id="12" name="Ink 11">
                    <a:extLst>
                      <a:ext uri="{FF2B5EF4-FFF2-40B4-BE49-F238E27FC236}">
                        <a16:creationId xmlns:a16="http://schemas.microsoft.com/office/drawing/2014/main" id="{8A38A1C1-D6B5-A6E1-2D8D-B752B6BD763A}"/>
                      </a:ext>
                    </a:extLst>
                  </p:cNvPr>
                  <p:cNvPicPr/>
                  <p:nvPr/>
                </p:nvPicPr>
                <p:blipFill>
                  <a:blip r:embed="rId15"/>
                  <a:stretch>
                    <a:fillRect/>
                  </a:stretch>
                </p:blipFill>
                <p:spPr>
                  <a:xfrm>
                    <a:off x="9362760" y="5333760"/>
                    <a:ext cx="257760" cy="15480"/>
                  </a:xfrm>
                  <a:prstGeom prst="rect">
                    <a:avLst/>
                  </a:prstGeom>
                </p:spPr>
              </p:pic>
            </mc:Fallback>
          </mc:AlternateContent>
        </p:grpSp>
        <p:sp>
          <p:nvSpPr>
            <p:cNvPr id="30" name="TextBox 29">
              <a:extLst>
                <a:ext uri="{FF2B5EF4-FFF2-40B4-BE49-F238E27FC236}">
                  <a16:creationId xmlns:a16="http://schemas.microsoft.com/office/drawing/2014/main" id="{853F0D73-5E74-9E30-1450-15E848F371AB}"/>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grpSp>
      <p:grpSp>
        <p:nvGrpSpPr>
          <p:cNvPr id="35" name="Group 34">
            <a:extLst>
              <a:ext uri="{FF2B5EF4-FFF2-40B4-BE49-F238E27FC236}">
                <a16:creationId xmlns:a16="http://schemas.microsoft.com/office/drawing/2014/main" id="{E6A300C1-2380-05E4-8E59-23999C04A9A4}"/>
              </a:ext>
            </a:extLst>
          </p:cNvPr>
          <p:cNvGrpSpPr/>
          <p:nvPr/>
        </p:nvGrpSpPr>
        <p:grpSpPr>
          <a:xfrm>
            <a:off x="5330760" y="1795320"/>
            <a:ext cx="6277733" cy="4433400"/>
            <a:chOff x="5330760" y="1795320"/>
            <a:chExt cx="6277733" cy="4433400"/>
          </a:xfrm>
        </p:grpSpPr>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21" name="Ink 20">
                  <a:extLst>
                    <a:ext uri="{FF2B5EF4-FFF2-40B4-BE49-F238E27FC236}">
                      <a16:creationId xmlns:a16="http://schemas.microsoft.com/office/drawing/2014/main" id="{3195937D-30A3-6FBD-8330-73642A46A2B3}"/>
                    </a:ext>
                  </a:extLst>
                </p14:cNvPr>
                <p14:cNvContentPartPr/>
                <p14:nvPr/>
              </p14:nvContentPartPr>
              <p14:xfrm>
                <a:off x="5330760" y="1795320"/>
                <a:ext cx="5549400" cy="4433400"/>
              </p14:xfrm>
            </p:contentPart>
          </mc:Choice>
          <mc:Fallback>
            <p:pic>
              <p:nvPicPr>
                <p:cNvPr id="21" name="Ink 20">
                  <a:extLst>
                    <a:ext uri="{FF2B5EF4-FFF2-40B4-BE49-F238E27FC236}">
                      <a16:creationId xmlns:a16="http://schemas.microsoft.com/office/drawing/2014/main" id="{3195937D-30A3-6FBD-8330-73642A46A2B3}"/>
                    </a:ext>
                  </a:extLst>
                </p:cNvPr>
                <p:cNvPicPr/>
                <p:nvPr/>
              </p:nvPicPr>
              <p:blipFill>
                <a:blip r:embed="rId17"/>
                <a:stretch>
                  <a:fillRect/>
                </a:stretch>
              </p:blipFill>
              <p:spPr>
                <a:xfrm>
                  <a:off x="5324640" y="1789200"/>
                  <a:ext cx="5561640" cy="4445640"/>
                </a:xfrm>
                <a:prstGeom prst="rect">
                  <a:avLst/>
                </a:prstGeom>
              </p:spPr>
            </p:pic>
          </mc:Fallback>
        </mc:AlternateContent>
        <p:sp>
          <p:nvSpPr>
            <p:cNvPr id="31" name="TextBox 30">
              <a:extLst>
                <a:ext uri="{FF2B5EF4-FFF2-40B4-BE49-F238E27FC236}">
                  <a16:creationId xmlns:a16="http://schemas.microsoft.com/office/drawing/2014/main" id="{96EB6AE6-00AD-4EA9-C2B4-CED9282A6688}"/>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spTree>
    <p:extLst>
      <p:ext uri="{BB962C8B-B14F-4D97-AF65-F5344CB8AC3E}">
        <p14:creationId xmlns:p14="http://schemas.microsoft.com/office/powerpoint/2010/main" val="24004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E85D6-6411-9D9A-D16A-1187FEB9C1C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7FCB2157-3A87-04F3-CA70-5BA99E98ECFB}"/>
              </a:ext>
            </a:extLst>
          </p:cNvPr>
          <p:cNvSpPr>
            <a:spLocks noGrp="1" noChangeArrowheads="1"/>
          </p:cNvSpPr>
          <p:nvPr>
            <p:ph type="title" idx="4294967295"/>
          </p:nvPr>
        </p:nvSpPr>
        <p:spPr>
          <a:xfrm>
            <a:off x="0" y="0"/>
            <a:ext cx="12192000" cy="1295400"/>
          </a:xfrm>
        </p:spPr>
        <p:txBody>
          <a:bodyPr/>
          <a:lstStyle/>
          <a:p>
            <a:r>
              <a:rPr lang="en-US" altLang="en-US" dirty="0"/>
              <a:t>Scaling Law</a:t>
            </a:r>
          </a:p>
        </p:txBody>
      </p:sp>
      <p:sp>
        <p:nvSpPr>
          <p:cNvPr id="6" name="Rectangle 3">
            <a:extLst>
              <a:ext uri="{FF2B5EF4-FFF2-40B4-BE49-F238E27FC236}">
                <a16:creationId xmlns:a16="http://schemas.microsoft.com/office/drawing/2014/main" id="{2FF8FC8C-5BD4-A2AD-32E2-4C076E513745}"/>
              </a:ext>
            </a:extLst>
          </p:cNvPr>
          <p:cNvSpPr txBox="1">
            <a:spLocks noChangeArrowheads="1"/>
          </p:cNvSpPr>
          <p:nvPr/>
        </p:nvSpPr>
        <p:spPr bwMode="auto">
          <a:xfrm>
            <a:off x="119336" y="1484784"/>
            <a:ext cx="10369152"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Performance of a transformer model can be estimated accurately by two factors:</a:t>
            </a:r>
          </a:p>
          <a:p>
            <a:pPr lvl="1">
              <a:lnSpc>
                <a:spcPct val="79000"/>
              </a:lnSpc>
            </a:pPr>
            <a:endParaRPr lang="en-US" altLang="en-US" dirty="0"/>
          </a:p>
          <a:p>
            <a:pPr lvl="2">
              <a:lnSpc>
                <a:spcPct val="79000"/>
              </a:lnSpc>
            </a:pPr>
            <a:r>
              <a:rPr lang="en-US" altLang="en-US" dirty="0"/>
              <a:t>Number of parameters that the model has. These parameters include the embedding space and the number of tokens that are generated by the tokenizer as well as the number of layers in the model</a:t>
            </a:r>
          </a:p>
          <a:p>
            <a:pPr lvl="2">
              <a:lnSpc>
                <a:spcPct val="79000"/>
              </a:lnSpc>
            </a:pPr>
            <a:endParaRPr lang="en-US" altLang="en-US" dirty="0"/>
          </a:p>
          <a:p>
            <a:pPr lvl="2">
              <a:lnSpc>
                <a:spcPct val="79000"/>
              </a:lnSpc>
            </a:pPr>
            <a:r>
              <a:rPr lang="en-CA" dirty="0"/>
              <a:t>The quality of the data used to train the model is crucial. Data collected from the internet is often not clean. The better the quality of the data, the better the model’s performance</a:t>
            </a:r>
          </a:p>
        </p:txBody>
      </p:sp>
      <p:sp>
        <p:nvSpPr>
          <p:cNvPr id="27" name="TextBox 26">
            <a:extLst>
              <a:ext uri="{FF2B5EF4-FFF2-40B4-BE49-F238E27FC236}">
                <a16:creationId xmlns:a16="http://schemas.microsoft.com/office/drawing/2014/main" id="{5E841DCE-D770-71D2-DDC6-B18246094CC0}"/>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sp>
        <p:nvSpPr>
          <p:cNvPr id="28" name="TextBox 27">
            <a:extLst>
              <a:ext uri="{FF2B5EF4-FFF2-40B4-BE49-F238E27FC236}">
                <a16:creationId xmlns:a16="http://schemas.microsoft.com/office/drawing/2014/main" id="{C8B6C0E7-3CD7-1C98-53AF-D177666300E8}"/>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5D401F4A-26C1-5624-2E65-26FE5B8BC2BF}"/>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9BC998E-DF57-3B7C-1981-A2E23652BF1E}"/>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D359964-A5D8-EE1E-1D19-A833F2CC5E00}"/>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192815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D37A9-AB15-ED0E-D212-4DA3AE09F27F}"/>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D7698ABC-09DA-7D01-0022-BBEE012F046B}"/>
              </a:ext>
            </a:extLst>
          </p:cNvPr>
          <p:cNvSpPr>
            <a:spLocks noGrp="1" noChangeArrowheads="1"/>
          </p:cNvSpPr>
          <p:nvPr>
            <p:ph type="title" idx="4294967295"/>
          </p:nvPr>
        </p:nvSpPr>
        <p:spPr>
          <a:xfrm>
            <a:off x="0" y="0"/>
            <a:ext cx="12192000" cy="1295400"/>
          </a:xfrm>
        </p:spPr>
        <p:txBody>
          <a:bodyPr/>
          <a:lstStyle/>
          <a:p>
            <a:r>
              <a:rPr lang="en-US" altLang="en-US" dirty="0"/>
              <a:t>General Tasks In Machine learning (In General)</a:t>
            </a:r>
          </a:p>
        </p:txBody>
      </p:sp>
      <p:sp>
        <p:nvSpPr>
          <p:cNvPr id="6" name="Rectangle 3">
            <a:extLst>
              <a:ext uri="{FF2B5EF4-FFF2-40B4-BE49-F238E27FC236}">
                <a16:creationId xmlns:a16="http://schemas.microsoft.com/office/drawing/2014/main" id="{1B228D86-1D88-F48C-F517-52FD3B82069C}"/>
              </a:ext>
            </a:extLst>
          </p:cNvPr>
          <p:cNvSpPr txBox="1">
            <a:spLocks noChangeArrowheads="1"/>
          </p:cNvSpPr>
          <p:nvPr/>
        </p:nvSpPr>
        <p:spPr bwMode="auto">
          <a:xfrm>
            <a:off x="98036" y="1484784"/>
            <a:ext cx="120466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Classification</a:t>
            </a:r>
          </a:p>
          <a:p>
            <a:pPr lvl="2">
              <a:lnSpc>
                <a:spcPct val="79000"/>
              </a:lnSpc>
            </a:pPr>
            <a:r>
              <a:rPr lang="en-US" altLang="en-US" dirty="0"/>
              <a:t>Description: Assigning input data to one of several predefined categories or labels.</a:t>
            </a:r>
          </a:p>
          <a:p>
            <a:pPr lvl="2">
              <a:lnSpc>
                <a:spcPct val="79000"/>
              </a:lnSpc>
            </a:pPr>
            <a:r>
              <a:rPr lang="en-US" altLang="en-US" dirty="0"/>
              <a:t>Examples: Email spam detection, image classification (e.g., cat vs. dog), sentiment analysis (positive/negative).</a:t>
            </a:r>
          </a:p>
          <a:p>
            <a:pPr lvl="1">
              <a:lnSpc>
                <a:spcPct val="79000"/>
              </a:lnSpc>
            </a:pPr>
            <a:r>
              <a:rPr lang="en-US" altLang="en-US" dirty="0"/>
              <a:t>Regression</a:t>
            </a:r>
          </a:p>
          <a:p>
            <a:pPr lvl="2">
              <a:lnSpc>
                <a:spcPct val="79000"/>
              </a:lnSpc>
            </a:pPr>
            <a:r>
              <a:rPr lang="en-US" altLang="en-US" dirty="0"/>
              <a:t>Description: Predicting a continuous value based on input data.</a:t>
            </a:r>
          </a:p>
          <a:p>
            <a:pPr lvl="2">
              <a:lnSpc>
                <a:spcPct val="79000"/>
              </a:lnSpc>
            </a:pPr>
            <a:r>
              <a:rPr lang="en-US" altLang="en-US" dirty="0"/>
              <a:t>Examples: Forecasting stock prices, and estimating temperatures.</a:t>
            </a:r>
          </a:p>
          <a:p>
            <a:pPr lvl="1">
              <a:lnSpc>
                <a:spcPct val="79000"/>
              </a:lnSpc>
            </a:pPr>
            <a:r>
              <a:rPr lang="en-US" altLang="en-US" dirty="0"/>
              <a:t>Clustering</a:t>
            </a:r>
          </a:p>
          <a:p>
            <a:pPr lvl="2">
              <a:lnSpc>
                <a:spcPct val="79000"/>
              </a:lnSpc>
            </a:pPr>
            <a:r>
              <a:rPr lang="en-US" altLang="en-US" dirty="0"/>
              <a:t>Description: Grouping similar data points together without predefined labels.</a:t>
            </a:r>
          </a:p>
          <a:p>
            <a:pPr lvl="2">
              <a:lnSpc>
                <a:spcPct val="79000"/>
              </a:lnSpc>
            </a:pPr>
            <a:r>
              <a:rPr lang="en-US" altLang="en-US" dirty="0"/>
              <a:t>Examples: Customer segmentation, document clustering, and image segmentation.</a:t>
            </a:r>
          </a:p>
          <a:p>
            <a:pPr lvl="1">
              <a:lnSpc>
                <a:spcPct val="79000"/>
              </a:lnSpc>
            </a:pPr>
            <a:r>
              <a:rPr lang="en-US" altLang="en-US" dirty="0"/>
              <a:t>Generation </a:t>
            </a:r>
          </a:p>
          <a:p>
            <a:pPr lvl="2">
              <a:lnSpc>
                <a:spcPct val="79000"/>
              </a:lnSpc>
            </a:pPr>
            <a:r>
              <a:rPr lang="en-US" altLang="en-US" dirty="0"/>
              <a:t>Description: Creating new data that is similar to the training data.</a:t>
            </a:r>
          </a:p>
          <a:p>
            <a:pPr lvl="2">
              <a:lnSpc>
                <a:spcPct val="79000"/>
              </a:lnSpc>
            </a:pPr>
            <a:r>
              <a:rPr lang="en-US" altLang="en-US" dirty="0"/>
              <a:t>Examples: Text generation (e.g., GPT models), image generation (e.g., GANs), and music generation.</a:t>
            </a:r>
          </a:p>
          <a:p>
            <a:pPr lvl="1">
              <a:lnSpc>
                <a:spcPct val="79000"/>
              </a:lnSpc>
            </a:pPr>
            <a:endParaRPr lang="en-US" altLang="en-US" dirty="0"/>
          </a:p>
        </p:txBody>
      </p:sp>
      <p:sp>
        <p:nvSpPr>
          <p:cNvPr id="27" name="TextBox 26">
            <a:extLst>
              <a:ext uri="{FF2B5EF4-FFF2-40B4-BE49-F238E27FC236}">
                <a16:creationId xmlns:a16="http://schemas.microsoft.com/office/drawing/2014/main" id="{058D4D4A-067D-22A8-DC17-B53D06CE323F}"/>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sp>
        <p:nvSpPr>
          <p:cNvPr id="28" name="TextBox 27">
            <a:extLst>
              <a:ext uri="{FF2B5EF4-FFF2-40B4-BE49-F238E27FC236}">
                <a16:creationId xmlns:a16="http://schemas.microsoft.com/office/drawing/2014/main" id="{28829F5B-5EAD-BCBF-BA94-F30A152407F0}"/>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5BDAFCE8-DC96-8A30-C6EE-8EE32F1AC9C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6345429-EC49-BA76-BEA5-36B35948F613}"/>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5254120-71DC-5CF3-E981-42488CE8419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161922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E51C-7E44-A07A-CDD3-66D12670967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B669D0B6-C478-8E2F-2B8D-9F3B2AAD94B1}"/>
              </a:ext>
            </a:extLst>
          </p:cNvPr>
          <p:cNvSpPr>
            <a:spLocks noGrp="1" noChangeArrowheads="1"/>
          </p:cNvSpPr>
          <p:nvPr>
            <p:ph type="title" idx="4294967295"/>
          </p:nvPr>
        </p:nvSpPr>
        <p:spPr>
          <a:xfrm>
            <a:off x="0" y="0"/>
            <a:ext cx="12192000" cy="1295400"/>
          </a:xfrm>
        </p:spPr>
        <p:txBody>
          <a:bodyPr/>
          <a:lstStyle/>
          <a:p>
            <a:r>
              <a:rPr lang="en-US" altLang="en-US" dirty="0"/>
              <a:t>General Tasks In Machine learning (In General)</a:t>
            </a:r>
          </a:p>
        </p:txBody>
      </p:sp>
      <p:sp>
        <p:nvSpPr>
          <p:cNvPr id="6" name="Rectangle 3">
            <a:extLst>
              <a:ext uri="{FF2B5EF4-FFF2-40B4-BE49-F238E27FC236}">
                <a16:creationId xmlns:a16="http://schemas.microsoft.com/office/drawing/2014/main" id="{B9D55ECA-9D54-7779-F52A-5B4D649418C3}"/>
              </a:ext>
            </a:extLst>
          </p:cNvPr>
          <p:cNvSpPr txBox="1">
            <a:spLocks noChangeArrowheads="1"/>
          </p:cNvSpPr>
          <p:nvPr/>
        </p:nvSpPr>
        <p:spPr bwMode="auto">
          <a:xfrm>
            <a:off x="98036" y="1484784"/>
            <a:ext cx="120466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Ranking</a:t>
            </a:r>
          </a:p>
          <a:p>
            <a:pPr lvl="2">
              <a:lnSpc>
                <a:spcPct val="79000"/>
              </a:lnSpc>
            </a:pPr>
            <a:r>
              <a:rPr lang="en-US" altLang="en-US" b="1" dirty="0"/>
              <a:t>Description: </a:t>
            </a:r>
            <a:r>
              <a:rPr lang="en-US" altLang="en-US" dirty="0"/>
              <a:t>Ordering data points according to some criteria, often used in recommendation systems or search engines.</a:t>
            </a:r>
          </a:p>
          <a:p>
            <a:pPr lvl="2">
              <a:lnSpc>
                <a:spcPct val="79000"/>
              </a:lnSpc>
            </a:pPr>
            <a:r>
              <a:rPr lang="en-US" altLang="en-US" b="1" dirty="0"/>
              <a:t>Examples</a:t>
            </a:r>
            <a:r>
              <a:rPr lang="en-US" altLang="en-US" dirty="0"/>
              <a:t>: Search result ranking, recommendation systems (e.g., ranking products or movies), and web page ranking.</a:t>
            </a:r>
          </a:p>
          <a:p>
            <a:pPr lvl="1">
              <a:lnSpc>
                <a:spcPct val="79000"/>
              </a:lnSpc>
            </a:pPr>
            <a:r>
              <a:rPr lang="en-US" altLang="en-US" dirty="0"/>
              <a:t>Reinforcement learning</a:t>
            </a:r>
          </a:p>
          <a:p>
            <a:pPr lvl="2">
              <a:lnSpc>
                <a:spcPct val="79000"/>
              </a:lnSpc>
            </a:pPr>
            <a:r>
              <a:rPr lang="en-US" altLang="en-US" b="1" dirty="0"/>
              <a:t>Description: Learning optimal actions or strategies by interacting with an environment and receiving feedback (rewards or penalties).</a:t>
            </a:r>
          </a:p>
          <a:p>
            <a:pPr lvl="2">
              <a:lnSpc>
                <a:spcPct val="79000"/>
              </a:lnSpc>
            </a:pPr>
            <a:r>
              <a:rPr lang="en-US" altLang="en-US" b="1" dirty="0"/>
              <a:t>Examples: Game playing (e.g., AlphaGo), robotic control, and self-driving cars.</a:t>
            </a:r>
          </a:p>
          <a:p>
            <a:pPr lvl="1">
              <a:lnSpc>
                <a:spcPct val="79000"/>
              </a:lnSpc>
            </a:pPr>
            <a:endParaRPr lang="en-US" altLang="en-US" dirty="0"/>
          </a:p>
        </p:txBody>
      </p:sp>
      <p:sp>
        <p:nvSpPr>
          <p:cNvPr id="28" name="TextBox 27">
            <a:extLst>
              <a:ext uri="{FF2B5EF4-FFF2-40B4-BE49-F238E27FC236}">
                <a16:creationId xmlns:a16="http://schemas.microsoft.com/office/drawing/2014/main" id="{3DB01375-DD48-2EC0-D583-9F4AC8F0EF8D}"/>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858FE2C7-A8AD-15E0-DD7E-794F57396876}"/>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66DEC9B7-C6A1-B7A5-0975-2E7187BCF75C}"/>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F9F26C8D-9103-280E-A48D-9A841E568253}"/>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34170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C2D83-BF28-57EB-7F93-197374A5A0AF}"/>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15E7AA35-2DEC-3DAC-CE90-731A1C998E96}"/>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62E421CB-AE17-B290-BD01-C92CECD00154}"/>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A082D2ED-026C-EBBF-366C-00FC0C8F89A5}"/>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CDDA2571-2A9A-7377-703A-BB302E945FAF}"/>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BF4CA046-F6AB-8C04-8377-AB1A9DA734A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18" name="Group 17">
            <a:extLst>
              <a:ext uri="{FF2B5EF4-FFF2-40B4-BE49-F238E27FC236}">
                <a16:creationId xmlns:a16="http://schemas.microsoft.com/office/drawing/2014/main" id="{66AE7A07-3B5D-3AF4-BDCA-E3ACD0B9D934}"/>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09E30FA0-3810-DF33-7134-8921B288046D}"/>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D57ABF97-6F0C-F968-585B-5E6C21BE40F0}"/>
                </a:ext>
              </a:extLst>
            </p:cNvPr>
            <p:cNvPicPr>
              <a:picLocks noChangeAspect="1"/>
            </p:cNvPicPr>
            <p:nvPr/>
          </p:nvPicPr>
          <p:blipFill>
            <a:blip r:embed="rId4"/>
            <a:stretch>
              <a:fillRect/>
            </a:stretch>
          </p:blipFill>
          <p:spPr>
            <a:xfrm>
              <a:off x="6709779" y="1454131"/>
              <a:ext cx="5080000" cy="1867222"/>
            </a:xfrm>
            <a:prstGeom prst="rect">
              <a:avLst/>
            </a:prstGeom>
          </p:spPr>
        </p:pic>
      </p:grpSp>
    </p:spTree>
    <p:extLst>
      <p:ext uri="{BB962C8B-B14F-4D97-AF65-F5344CB8AC3E}">
        <p14:creationId xmlns:p14="http://schemas.microsoft.com/office/powerpoint/2010/main" val="18905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96432-38BD-B80C-DAE2-E0666872ABD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E2EE922-E38B-BB96-BAA7-3F75243FDDD3}"/>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57B1FC30-E52A-E55B-F8B9-BCE93FE91AE0}"/>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EDCDFE14-8C1F-ABFC-0806-7FC39F534A87}"/>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D6810439-C453-7765-C118-476BFAC3234A}"/>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A956013-0495-0291-8D76-853673966850}"/>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C094619C-C849-9881-FA9B-4135E9B180E5}"/>
              </a:ext>
            </a:extLst>
          </p:cNvPr>
          <p:cNvGrpSpPr/>
          <p:nvPr/>
        </p:nvGrpSpPr>
        <p:grpSpPr>
          <a:xfrm>
            <a:off x="4929882" y="3524670"/>
            <a:ext cx="4934490" cy="3170099"/>
            <a:chOff x="4929882" y="3524670"/>
            <a:chExt cx="4934490" cy="3170099"/>
          </a:xfrm>
        </p:grpSpPr>
        <p:pic>
          <p:nvPicPr>
            <p:cNvPr id="7" name="Picture 6" descr="A colorful squares with black text&#10;&#10;Description automatically generated with medium confidence">
              <a:extLst>
                <a:ext uri="{FF2B5EF4-FFF2-40B4-BE49-F238E27FC236}">
                  <a16:creationId xmlns:a16="http://schemas.microsoft.com/office/drawing/2014/main" id="{795CA2B4-4BE5-9842-1DC4-2C55D273C6C7}"/>
                </a:ext>
              </a:extLst>
            </p:cNvPr>
            <p:cNvPicPr>
              <a:picLocks noChangeAspect="1"/>
            </p:cNvPicPr>
            <p:nvPr/>
          </p:nvPicPr>
          <p:blipFill>
            <a:blip r:embed="rId3"/>
            <a:stretch>
              <a:fillRect/>
            </a:stretch>
          </p:blipFill>
          <p:spPr>
            <a:xfrm>
              <a:off x="4929882" y="3816999"/>
              <a:ext cx="2332236" cy="1710985"/>
            </a:xfrm>
            <a:prstGeom prst="rect">
              <a:avLst/>
            </a:prstGeom>
          </p:spPr>
        </p:pic>
        <p:sp>
          <p:nvSpPr>
            <p:cNvPr id="8" name="Right Arrow 7">
              <a:extLst>
                <a:ext uri="{FF2B5EF4-FFF2-40B4-BE49-F238E27FC236}">
                  <a16:creationId xmlns:a16="http://schemas.microsoft.com/office/drawing/2014/main" id="{72085407-37DD-530F-C1EE-7E3D2D018937}"/>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365AD1AB-ACFE-4913-FC7D-06777F668229}"/>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12096F8F-3D40-9578-41E8-0F490C8C0ABF}"/>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65487B31-656A-E983-092E-157CD7347346}"/>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925139AD-DBA4-50DD-743E-FAFA23BCA454}"/>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7A73F7B7-39F4-DC96-06D2-CAC444DAA769}"/>
                </a:ext>
              </a:extLst>
            </p:cNvPr>
            <p:cNvPicPr>
              <a:picLocks noChangeAspect="1"/>
            </p:cNvPicPr>
            <p:nvPr/>
          </p:nvPicPr>
          <p:blipFill>
            <a:blip r:embed="rId4"/>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ACF42845-0B3F-FC52-0A48-A8F61D264194}"/>
                </a:ext>
              </a:extLst>
            </p:cNvPr>
            <p:cNvPicPr>
              <a:picLocks noChangeAspect="1"/>
            </p:cNvPicPr>
            <p:nvPr/>
          </p:nvPicPr>
          <p:blipFill>
            <a:blip r:embed="rId5"/>
            <a:stretch>
              <a:fillRect/>
            </a:stretch>
          </p:blipFill>
          <p:spPr>
            <a:xfrm>
              <a:off x="6709779" y="1454131"/>
              <a:ext cx="5080000" cy="1867222"/>
            </a:xfrm>
            <a:prstGeom prst="rect">
              <a:avLst/>
            </a:prstGeom>
          </p:spPr>
        </p:pic>
      </p:grpSp>
    </p:spTree>
    <p:extLst>
      <p:ext uri="{BB962C8B-B14F-4D97-AF65-F5344CB8AC3E}">
        <p14:creationId xmlns:p14="http://schemas.microsoft.com/office/powerpoint/2010/main" val="297591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530FB-D79F-C24A-2444-042A426693A4}"/>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40376404-19DA-EA4D-D4DA-404C5BEC1C66}"/>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51A52887-06B0-1C2F-D631-F12F4089AB9C}"/>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7AE983C4-CAAE-22EF-95A8-79A9F4B90F7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A7C07BB3-017C-D133-BFF6-2309A192D95C}"/>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942C7348-89F4-F04D-D24D-D8347AF5964D}"/>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BADE0AB5-1E5F-B3AF-D246-F36B718DCEE1}"/>
              </a:ext>
            </a:extLst>
          </p:cNvPr>
          <p:cNvGrpSpPr/>
          <p:nvPr/>
        </p:nvGrpSpPr>
        <p:grpSpPr>
          <a:xfrm>
            <a:off x="4929882" y="3524670"/>
            <a:ext cx="4934490" cy="3170099"/>
            <a:chOff x="4929882" y="3524670"/>
            <a:chExt cx="4934490" cy="3170099"/>
          </a:xfrm>
        </p:grpSpPr>
        <p:pic>
          <p:nvPicPr>
            <p:cNvPr id="7" name="Picture 6" descr="A colorful squares with black text&#10;&#10;Description automatically generated with medium confidence">
              <a:extLst>
                <a:ext uri="{FF2B5EF4-FFF2-40B4-BE49-F238E27FC236}">
                  <a16:creationId xmlns:a16="http://schemas.microsoft.com/office/drawing/2014/main" id="{137DEE54-CECF-3BAC-8471-B1BE97B94DB6}"/>
                </a:ext>
              </a:extLst>
            </p:cNvPr>
            <p:cNvPicPr>
              <a:picLocks noChangeAspect="1"/>
            </p:cNvPicPr>
            <p:nvPr/>
          </p:nvPicPr>
          <p:blipFill>
            <a:blip r:embed="rId3"/>
            <a:stretch>
              <a:fillRect/>
            </a:stretch>
          </p:blipFill>
          <p:spPr>
            <a:xfrm>
              <a:off x="4929882" y="3816999"/>
              <a:ext cx="2332236" cy="1710985"/>
            </a:xfrm>
            <a:prstGeom prst="rect">
              <a:avLst/>
            </a:prstGeom>
          </p:spPr>
        </p:pic>
        <p:sp>
          <p:nvSpPr>
            <p:cNvPr id="8" name="Right Arrow 7">
              <a:extLst>
                <a:ext uri="{FF2B5EF4-FFF2-40B4-BE49-F238E27FC236}">
                  <a16:creationId xmlns:a16="http://schemas.microsoft.com/office/drawing/2014/main" id="{9890D6CF-09C9-3485-2CD4-FD22F0009F0C}"/>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1046CA58-A579-64F5-4C6F-DA83E9B8600A}"/>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203DF609-8B94-E102-E50A-D6E2B36F214B}"/>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D18FDFA9-D10C-07EF-09B8-3D95EE694D56}"/>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4C9B08BF-E340-4E73-271F-BC067ADD4A55}"/>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AB0936EB-1F76-44F7-C476-516BE27D0041}"/>
                </a:ext>
              </a:extLst>
            </p:cNvPr>
            <p:cNvPicPr>
              <a:picLocks noChangeAspect="1"/>
            </p:cNvPicPr>
            <p:nvPr/>
          </p:nvPicPr>
          <p:blipFill>
            <a:blip r:embed="rId4"/>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B70C61A2-D1F0-4947-2949-D7EE67D57B08}"/>
                </a:ext>
              </a:extLst>
            </p:cNvPr>
            <p:cNvPicPr>
              <a:picLocks noChangeAspect="1"/>
            </p:cNvPicPr>
            <p:nvPr/>
          </p:nvPicPr>
          <p:blipFill>
            <a:blip r:embed="rId5"/>
            <a:stretch>
              <a:fillRect/>
            </a:stretch>
          </p:blipFill>
          <p:spPr>
            <a:xfrm>
              <a:off x="6709779" y="1454131"/>
              <a:ext cx="5080000" cy="1867222"/>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8801DC-F549-C922-B2CA-BC32DBD29167}"/>
                  </a:ext>
                </a:extLst>
              </p:cNvPr>
              <p:cNvSpPr txBox="1"/>
              <p:nvPr/>
            </p:nvSpPr>
            <p:spPr>
              <a:xfrm>
                <a:off x="10591860" y="4631249"/>
                <a:ext cx="187743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64 ×64 ×3</m:t>
                      </m:r>
                    </m:oMath>
                  </m:oMathPara>
                </a14:m>
                <a:endParaRPr lang="en-US" dirty="0"/>
              </a:p>
            </p:txBody>
          </p:sp>
        </mc:Choice>
        <mc:Fallback>
          <p:sp>
            <p:nvSpPr>
              <p:cNvPr id="5" name="TextBox 4">
                <a:extLst>
                  <a:ext uri="{FF2B5EF4-FFF2-40B4-BE49-F238E27FC236}">
                    <a16:creationId xmlns:a16="http://schemas.microsoft.com/office/drawing/2014/main" id="{A88801DC-F549-C922-B2CA-BC32DBD29167}"/>
                  </a:ext>
                </a:extLst>
              </p:cNvPr>
              <p:cNvSpPr txBox="1">
                <a:spLocks noRot="1" noChangeAspect="1" noMove="1" noResize="1" noEditPoints="1" noAdjustHandles="1" noChangeArrowheads="1" noChangeShapeType="1" noTextEdit="1"/>
              </p:cNvSpPr>
              <p:nvPr/>
            </p:nvSpPr>
            <p:spPr>
              <a:xfrm>
                <a:off x="10591860" y="4631249"/>
                <a:ext cx="1877437" cy="400110"/>
              </a:xfrm>
              <a:prstGeom prst="rect">
                <a:avLst/>
              </a:prstGeom>
              <a:blipFill>
                <a:blip r:embed="rId6"/>
                <a:stretch>
                  <a:fillRect b="-15625"/>
                </a:stretch>
              </a:blipFill>
            </p:spPr>
            <p:txBody>
              <a:bodyPr/>
              <a:lstStyle/>
              <a:p>
                <a:r>
                  <a:rPr lang="en-US">
                    <a:noFill/>
                  </a:rPr>
                  <a:t> </a:t>
                </a:r>
              </a:p>
            </p:txBody>
          </p:sp>
        </mc:Fallback>
      </mc:AlternateContent>
      <p:sp>
        <p:nvSpPr>
          <p:cNvPr id="11" name="Right Arrow 10">
            <a:extLst>
              <a:ext uri="{FF2B5EF4-FFF2-40B4-BE49-F238E27FC236}">
                <a16:creationId xmlns:a16="http://schemas.microsoft.com/office/drawing/2014/main" id="{668AB907-3968-24CA-01AE-1C453F026717}"/>
              </a:ext>
            </a:extLst>
          </p:cNvPr>
          <p:cNvSpPr/>
          <p:nvPr/>
        </p:nvSpPr>
        <p:spPr bwMode="auto">
          <a:xfrm>
            <a:off x="9875302" y="4687288"/>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17F0E26-0EE1-7323-FA75-A5CEF34933F1}"/>
                  </a:ext>
                </a:extLst>
              </p:cNvPr>
              <p:cNvSpPr txBox="1"/>
              <p:nvPr/>
            </p:nvSpPr>
            <p:spPr>
              <a:xfrm>
                <a:off x="9383581" y="4248438"/>
                <a:ext cx="187743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𝑆𝑖𝑧𝑒</m:t>
                      </m:r>
                    </m:oMath>
                  </m:oMathPara>
                </a14:m>
                <a:endParaRPr lang="en-US" dirty="0"/>
              </a:p>
            </p:txBody>
          </p:sp>
        </mc:Choice>
        <mc:Fallback>
          <p:sp>
            <p:nvSpPr>
              <p:cNvPr id="12" name="TextBox 11">
                <a:extLst>
                  <a:ext uri="{FF2B5EF4-FFF2-40B4-BE49-F238E27FC236}">
                    <a16:creationId xmlns:a16="http://schemas.microsoft.com/office/drawing/2014/main" id="{717F0E26-0EE1-7323-FA75-A5CEF34933F1}"/>
                  </a:ext>
                </a:extLst>
              </p:cNvPr>
              <p:cNvSpPr txBox="1">
                <a:spLocks noRot="1" noChangeAspect="1" noMove="1" noResize="1" noEditPoints="1" noAdjustHandles="1" noChangeArrowheads="1" noChangeShapeType="1" noTextEdit="1"/>
              </p:cNvSpPr>
              <p:nvPr/>
            </p:nvSpPr>
            <p:spPr>
              <a:xfrm>
                <a:off x="9383581" y="4248438"/>
                <a:ext cx="187743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7DEC1105-EA75-73DC-CB8F-D67B86AEB9BA}"/>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p:sp>
            <p:nvSpPr>
              <p:cNvPr id="14" name="Rectangle 13">
                <a:extLst>
                  <a:ext uri="{FF2B5EF4-FFF2-40B4-BE49-F238E27FC236}">
                    <a16:creationId xmlns:a16="http://schemas.microsoft.com/office/drawing/2014/main" id="{7DEC1105-EA75-73DC-CB8F-D67B86AEB9BA}"/>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8"/>
                <a:stretch>
                  <a:fillRect b="-28571"/>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7181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A5BA3-BA90-C5AF-1870-480B202CFCD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89500F26-D1DF-0DBE-49A3-2B5CF10679AA}"/>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BB00325F-3205-F86F-1FEC-D3C8F67124FF}"/>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900DAB4F-0809-7FAC-B640-E6381DDA7D0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AA3C7F1-2458-D1B8-85A8-C0FAA24CD157}"/>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B91991F7-3B09-BC1E-4113-B97F8DA9EE6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B5A058A9-77AC-7B6B-141E-6168F51FA53F}"/>
              </a:ext>
            </a:extLst>
          </p:cNvPr>
          <p:cNvGrpSpPr/>
          <p:nvPr/>
        </p:nvGrpSpPr>
        <p:grpSpPr>
          <a:xfrm>
            <a:off x="7392144" y="3524670"/>
            <a:ext cx="2472228" cy="3170099"/>
            <a:chOff x="7392144" y="3524670"/>
            <a:chExt cx="2472228" cy="3170099"/>
          </a:xfrm>
        </p:grpSpPr>
        <p:sp>
          <p:nvSpPr>
            <p:cNvPr id="8" name="Right Arrow 7">
              <a:extLst>
                <a:ext uri="{FF2B5EF4-FFF2-40B4-BE49-F238E27FC236}">
                  <a16:creationId xmlns:a16="http://schemas.microsoft.com/office/drawing/2014/main" id="{A659F190-06D0-122E-B448-A14627C41186}"/>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0F667DF4-27CE-C025-2403-81529796DFDD}"/>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EC8D1DC0-A699-DC76-1268-FECA6FFF53CE}"/>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023DC76C-F545-C5F7-8959-4E4EC8C42B4B}"/>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4B9F10E6-B500-F137-BD35-6B22CCD8EC37}"/>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B3896637-3C6F-80B1-9FF0-DC6F5CC501A7}"/>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402546CA-5666-041F-D9F9-69A069CD2F72}"/>
                </a:ext>
              </a:extLst>
            </p:cNvPr>
            <p:cNvPicPr>
              <a:picLocks noChangeAspect="1"/>
            </p:cNvPicPr>
            <p:nvPr/>
          </p:nvPicPr>
          <p:blipFill>
            <a:blip r:embed="rId4"/>
            <a:stretch>
              <a:fillRect/>
            </a:stretch>
          </p:blipFill>
          <p:spPr>
            <a:xfrm>
              <a:off x="6709779" y="1454131"/>
              <a:ext cx="5080000" cy="1867222"/>
            </a:xfrm>
            <a:prstGeom prst="rect">
              <a:avLst/>
            </a:prstGeom>
          </p:spPr>
        </p:pic>
      </p:gr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54D3E96-C118-7A46-669D-8D6D17CF5FED}"/>
                  </a:ext>
                </a:extLst>
              </p:cNvPr>
              <p:cNvSpPr txBox="1"/>
              <p:nvPr/>
            </p:nvSpPr>
            <p:spPr>
              <a:xfrm>
                <a:off x="10591860" y="4631249"/>
                <a:ext cx="187743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64 ×64 ×3</m:t>
                      </m:r>
                    </m:oMath>
                  </m:oMathPara>
                </a14:m>
                <a:endParaRPr lang="en-US" dirty="0"/>
              </a:p>
            </p:txBody>
          </p:sp>
        </mc:Choice>
        <mc:Fallback>
          <p:sp>
            <p:nvSpPr>
              <p:cNvPr id="5" name="TextBox 4">
                <a:extLst>
                  <a:ext uri="{FF2B5EF4-FFF2-40B4-BE49-F238E27FC236}">
                    <a16:creationId xmlns:a16="http://schemas.microsoft.com/office/drawing/2014/main" id="{D54D3E96-C118-7A46-669D-8D6D17CF5FED}"/>
                  </a:ext>
                </a:extLst>
              </p:cNvPr>
              <p:cNvSpPr txBox="1">
                <a:spLocks noRot="1" noChangeAspect="1" noMove="1" noResize="1" noEditPoints="1" noAdjustHandles="1" noChangeArrowheads="1" noChangeShapeType="1" noTextEdit="1"/>
              </p:cNvSpPr>
              <p:nvPr/>
            </p:nvSpPr>
            <p:spPr>
              <a:xfrm>
                <a:off x="10591860" y="4631249"/>
                <a:ext cx="1877437" cy="400110"/>
              </a:xfrm>
              <a:prstGeom prst="rect">
                <a:avLst/>
              </a:prstGeom>
              <a:blipFill>
                <a:blip r:embed="rId5"/>
                <a:stretch>
                  <a:fillRect b="-15625"/>
                </a:stretch>
              </a:blipFill>
            </p:spPr>
            <p:txBody>
              <a:bodyPr/>
              <a:lstStyle/>
              <a:p>
                <a:r>
                  <a:rPr lang="en-US">
                    <a:noFill/>
                  </a:rPr>
                  <a:t> </a:t>
                </a:r>
              </a:p>
            </p:txBody>
          </p:sp>
        </mc:Fallback>
      </mc:AlternateContent>
      <p:sp>
        <p:nvSpPr>
          <p:cNvPr id="11" name="Right Arrow 10">
            <a:extLst>
              <a:ext uri="{FF2B5EF4-FFF2-40B4-BE49-F238E27FC236}">
                <a16:creationId xmlns:a16="http://schemas.microsoft.com/office/drawing/2014/main" id="{EEA6AC66-7696-3045-5227-FDA179272E99}"/>
              </a:ext>
            </a:extLst>
          </p:cNvPr>
          <p:cNvSpPr/>
          <p:nvPr/>
        </p:nvSpPr>
        <p:spPr bwMode="auto">
          <a:xfrm>
            <a:off x="9875302" y="4687288"/>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7EC7602-3489-010B-F011-3F3ACCDFD2F3}"/>
                  </a:ext>
                </a:extLst>
              </p:cNvPr>
              <p:cNvSpPr txBox="1"/>
              <p:nvPr/>
            </p:nvSpPr>
            <p:spPr>
              <a:xfrm>
                <a:off x="9533473" y="4126011"/>
                <a:ext cx="1877437"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𝑆𝑖𝑧𝑒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𝑛</m:t>
                          </m:r>
                        </m:e>
                        <m:sub>
                          <m:r>
                            <a:rPr lang="en-CA" b="0" i="1" smtClean="0">
                              <a:latin typeface="Cambria Math" panose="02040503050406030204" pitchFamily="18" charset="0"/>
                            </a:rPr>
                            <m:t>𝑥</m:t>
                          </m:r>
                        </m:sub>
                      </m:sSub>
                    </m:oMath>
                  </m:oMathPara>
                </a14:m>
                <a:endParaRPr lang="en-US" dirty="0"/>
              </a:p>
            </p:txBody>
          </p:sp>
        </mc:Choice>
        <mc:Fallback>
          <p:sp>
            <p:nvSpPr>
              <p:cNvPr id="12" name="TextBox 11">
                <a:extLst>
                  <a:ext uri="{FF2B5EF4-FFF2-40B4-BE49-F238E27FC236}">
                    <a16:creationId xmlns:a16="http://schemas.microsoft.com/office/drawing/2014/main" id="{57EC7602-3489-010B-F011-3F3ACCDFD2F3}"/>
                  </a:ext>
                </a:extLst>
              </p:cNvPr>
              <p:cNvSpPr txBox="1">
                <a:spLocks noRot="1" noChangeAspect="1" noMove="1" noResize="1" noEditPoints="1" noAdjustHandles="1" noChangeArrowheads="1" noChangeShapeType="1" noTextEdit="1"/>
              </p:cNvSpPr>
              <p:nvPr/>
            </p:nvSpPr>
            <p:spPr>
              <a:xfrm>
                <a:off x="9533473" y="4126011"/>
                <a:ext cx="187743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0929C74B-1226-B416-98DC-4692F2A9E457}"/>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p:sp>
            <p:nvSpPr>
              <p:cNvPr id="14" name="Rectangle 13">
                <a:extLst>
                  <a:ext uri="{FF2B5EF4-FFF2-40B4-BE49-F238E27FC236}">
                    <a16:creationId xmlns:a16="http://schemas.microsoft.com/office/drawing/2014/main" id="{0929C74B-1226-B416-98DC-4692F2A9E457}"/>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7"/>
                <a:stretch>
                  <a:fillRect b="-28571"/>
                </a:stretch>
              </a:blipFill>
              <a:ln>
                <a:noFill/>
              </a:ln>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9F518A32-6A2A-6D24-6BD4-88CEF9A41D1F}"/>
              </a:ext>
            </a:extLst>
          </p:cNvPr>
          <p:cNvSpPr txBox="1"/>
          <p:nvPr/>
        </p:nvSpPr>
        <p:spPr>
          <a:xfrm>
            <a:off x="7010589" y="4525669"/>
            <a:ext cx="238376" cy="830997"/>
          </a:xfrm>
          <a:prstGeom prst="rect">
            <a:avLst/>
          </a:prstGeom>
          <a:noFill/>
        </p:spPr>
        <p:txBody>
          <a:bodyPr wrap="square" rtlCol="0">
            <a:spAutoFit/>
          </a:bodyPr>
          <a:lstStyle/>
          <a:p>
            <a:pPr algn="r" rtl="1" eaLnBrk="0" fontAlgn="base" hangingPunct="0">
              <a:spcBef>
                <a:spcPct val="0"/>
              </a:spcBef>
              <a:spcAft>
                <a:spcPct val="0"/>
              </a:spcAft>
            </a:pPr>
            <a:r>
              <a:rPr lang="en-CA" sz="2800" b="1" dirty="0"/>
              <a:t>X</a:t>
            </a:r>
            <a:r>
              <a:rPr lang="en-CA" dirty="0"/>
              <a:t> </a:t>
            </a:r>
            <a:endParaRPr lang="en-US" dirty="0"/>
          </a:p>
        </p:txBody>
      </p:sp>
      <p:sp>
        <p:nvSpPr>
          <p:cNvPr id="16" name="TextBox 15">
            <a:extLst>
              <a:ext uri="{FF2B5EF4-FFF2-40B4-BE49-F238E27FC236}">
                <a16:creationId xmlns:a16="http://schemas.microsoft.com/office/drawing/2014/main" id="{2E583479-C85D-7C0C-329D-C4C07BA21EFF}"/>
              </a:ext>
            </a:extLst>
          </p:cNvPr>
          <p:cNvSpPr txBox="1"/>
          <p:nvPr/>
        </p:nvSpPr>
        <p:spPr>
          <a:xfrm>
            <a:off x="10183675" y="5574563"/>
            <a:ext cx="1535824" cy="523220"/>
          </a:xfrm>
          <a:prstGeom prst="rect">
            <a:avLst/>
          </a:prstGeom>
          <a:noFill/>
        </p:spPr>
        <p:txBody>
          <a:bodyPr wrap="square" rtlCol="0">
            <a:spAutoFit/>
          </a:bodyPr>
          <a:lstStyle/>
          <a:p>
            <a:pPr algn="r" rtl="1" eaLnBrk="0" fontAlgn="base" hangingPunct="0">
              <a:spcBef>
                <a:spcPct val="0"/>
              </a:spcBef>
              <a:spcAft>
                <a:spcPct val="0"/>
              </a:spcAft>
            </a:pPr>
            <a:r>
              <a:rPr lang="en-CA" sz="2800" b="1" dirty="0"/>
              <a:t>Y = X</a:t>
            </a:r>
            <a:endParaRPr lang="en-US" dirty="0"/>
          </a:p>
        </p:txBody>
      </p:sp>
    </p:spTree>
    <p:extLst>
      <p:ext uri="{BB962C8B-B14F-4D97-AF65-F5344CB8AC3E}">
        <p14:creationId xmlns:p14="http://schemas.microsoft.com/office/powerpoint/2010/main" val="2314383313"/>
      </p:ext>
    </p:extLst>
  </p:cSld>
  <p:clrMapOvr>
    <a:masterClrMapping/>
  </p:clrMapOvr>
</p:sld>
</file>

<file path=ppt/theme/theme1.xml><?xml version="1.0" encoding="utf-8"?>
<a:theme xmlns:a="http://schemas.openxmlformats.org/drawingml/2006/main" name="Professional.pot">
  <a:themeElements>
    <a:clrScheme name="">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1555</TotalTime>
  <Pages>51</Pages>
  <Words>1245</Words>
  <Application>Microsoft Macintosh PowerPoint</Application>
  <PresentationFormat>Widescreen</PresentationFormat>
  <Paragraphs>237</Paragraphs>
  <Slides>14</Slides>
  <Notes>13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Aptos</vt:lpstr>
      <vt:lpstr>Aptos Display</vt:lpstr>
      <vt:lpstr>Arial</vt:lpstr>
      <vt:lpstr>Cambria Math</vt:lpstr>
      <vt:lpstr>Courier New</vt:lpstr>
      <vt:lpstr>Monotype Sorts</vt:lpstr>
      <vt:lpstr>Times New Roman</vt:lpstr>
      <vt:lpstr>Professional.pot</vt:lpstr>
      <vt:lpstr>Custom Design</vt:lpstr>
      <vt:lpstr>1_Custom Design</vt:lpstr>
      <vt:lpstr>2_Custom Design</vt:lpstr>
      <vt:lpstr>3_Custom Design</vt:lpstr>
      <vt:lpstr>PowerPoint Presentation</vt:lpstr>
      <vt:lpstr>Why Deep Learning Now?</vt:lpstr>
      <vt:lpstr>Scaling Law</vt:lpstr>
      <vt:lpstr>General Tasks In Machine learning (In General)</vt:lpstr>
      <vt:lpstr>General Tasks In Machine learning (In General)</vt:lpstr>
      <vt:lpstr>Logistic Regression</vt:lpstr>
      <vt:lpstr>Logistic Regression</vt:lpstr>
      <vt:lpstr>Logistic Regression</vt:lpstr>
      <vt:lpstr>Logistic Regression</vt:lpstr>
      <vt:lpstr>Logistic Regression</vt:lpstr>
      <vt:lpstr>Examples and Notations</vt:lpstr>
      <vt:lpstr>Examples and Notations</vt:lpstr>
      <vt:lpstr>Examples and Notations</vt:lpstr>
      <vt:lpstr>Logistic Regression Notation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310 Course Introduction</dc:title>
  <dc:subject/>
  <dc:creator>Ramon Lawrence; Scott Fazackerley</dc:creator>
  <cp:keywords/>
  <dc:description/>
  <cp:lastModifiedBy>Khajezade, Mohamad</cp:lastModifiedBy>
  <cp:revision>7688398</cp:revision>
  <cp:lastPrinted>2023-01-10T20:01:22Z</cp:lastPrinted>
  <dcterms:created xsi:type="dcterms:W3CDTF">1996-06-27T11:39:17Z</dcterms:created>
  <dcterms:modified xsi:type="dcterms:W3CDTF">2024-09-20T05:33:15Z</dcterms:modified>
  <cp:category/>
</cp:coreProperties>
</file>