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72" r:id="rId2"/>
    <p:sldMasterId id="2147483684" r:id="rId3"/>
    <p:sldMasterId id="2147483696" r:id="rId4"/>
    <p:sldMasterId id="2147483708" r:id="rId5"/>
  </p:sldMasterIdLst>
  <p:notesMasterIdLst>
    <p:notesMasterId r:id="rId20"/>
  </p:notesMasterIdLst>
  <p:handoutMasterIdLst>
    <p:handoutMasterId r:id="rId21"/>
  </p:handoutMasterIdLst>
  <p:sldIdLst>
    <p:sldId id="339" r:id="rId6"/>
    <p:sldId id="369" r:id="rId7"/>
    <p:sldId id="370" r:id="rId8"/>
    <p:sldId id="371" r:id="rId9"/>
    <p:sldId id="372" r:id="rId10"/>
    <p:sldId id="373" r:id="rId11"/>
    <p:sldId id="375" r:id="rId12"/>
    <p:sldId id="374" r:id="rId13"/>
    <p:sldId id="376" r:id="rId14"/>
    <p:sldId id="377" r:id="rId15"/>
    <p:sldId id="378" r:id="rId16"/>
    <p:sldId id="379" r:id="rId17"/>
    <p:sldId id="380" r:id="rId18"/>
    <p:sldId id="381" r:id="rId19"/>
  </p:sldIdLst>
  <p:sldSz cx="12192000" cy="6858000"/>
  <p:notesSz cx="7315200" cy="9601200"/>
  <p:defaultTextStyle>
    <a:defPPr>
      <a:defRPr lang="en-US"/>
    </a:defPPr>
    <a:lvl1pPr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1pPr>
    <a:lvl2pPr marL="4572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2pPr>
    <a:lvl3pPr marL="9144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3pPr>
    <a:lvl4pPr marL="13716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4pPr>
    <a:lvl5pPr marL="1828800" algn="l" rtl="0" eaLnBrk="0" fontAlgn="base" hangingPunct="0">
      <a:spcBef>
        <a:spcPct val="0"/>
      </a:spcBef>
      <a:spcAft>
        <a:spcPct val="0"/>
      </a:spcAft>
      <a:defRPr sz="2000" kern="1200">
        <a:solidFill>
          <a:srgbClr val="FFFFFF"/>
        </a:solidFill>
        <a:latin typeface="Courier New" panose="02070309020205020404" pitchFamily="49" charset="0"/>
        <a:ea typeface="+mn-ea"/>
        <a:cs typeface="+mn-cs"/>
      </a:defRPr>
    </a:lvl5pPr>
    <a:lvl6pPr marL="2286000" algn="l" defTabSz="914400" rtl="0" eaLnBrk="1" latinLnBrk="0" hangingPunct="1">
      <a:defRPr sz="2000" kern="1200">
        <a:solidFill>
          <a:srgbClr val="FFFFFF"/>
        </a:solidFill>
        <a:latin typeface="Courier New" panose="02070309020205020404" pitchFamily="49" charset="0"/>
        <a:ea typeface="+mn-ea"/>
        <a:cs typeface="+mn-cs"/>
      </a:defRPr>
    </a:lvl6pPr>
    <a:lvl7pPr marL="2743200" algn="l" defTabSz="914400" rtl="0" eaLnBrk="1" latinLnBrk="0" hangingPunct="1">
      <a:defRPr sz="2000" kern="1200">
        <a:solidFill>
          <a:srgbClr val="FFFFFF"/>
        </a:solidFill>
        <a:latin typeface="Courier New" panose="02070309020205020404" pitchFamily="49" charset="0"/>
        <a:ea typeface="+mn-ea"/>
        <a:cs typeface="+mn-cs"/>
      </a:defRPr>
    </a:lvl7pPr>
    <a:lvl8pPr marL="3200400" algn="l" defTabSz="914400" rtl="0" eaLnBrk="1" latinLnBrk="0" hangingPunct="1">
      <a:defRPr sz="2000" kern="1200">
        <a:solidFill>
          <a:srgbClr val="FFFFFF"/>
        </a:solidFill>
        <a:latin typeface="Courier New" panose="02070309020205020404" pitchFamily="49" charset="0"/>
        <a:ea typeface="+mn-ea"/>
        <a:cs typeface="+mn-cs"/>
      </a:defRPr>
    </a:lvl8pPr>
    <a:lvl9pPr marL="3657600" algn="l" defTabSz="914400" rtl="0" eaLnBrk="1" latinLnBrk="0" hangingPunct="1">
      <a:defRPr sz="2000" kern="1200">
        <a:solidFill>
          <a:srgbClr val="FFFFFF"/>
        </a:solidFill>
        <a:latin typeface="Courier New" panose="02070309020205020404" pitchFamily="49" charset="0"/>
        <a:ea typeface="+mn-ea"/>
        <a:cs typeface="+mn-cs"/>
      </a:defRPr>
    </a:lvl9pPr>
  </p:defaultTextStyle>
  <p:extLst>
    <p:ext uri="{EFAFB233-063F-42B5-8137-9DF3F51BA10A}">
      <p15:sldGuideLst xmlns:p15="http://schemas.microsoft.com/office/powerpoint/2012/main">
        <p15:guide id="1" orient="horz" pos="3360">
          <p15:clr>
            <a:srgbClr val="A4A3A4"/>
          </p15:clr>
        </p15:guide>
        <p15:guide id="2" pos="3840">
          <p15:clr>
            <a:srgbClr val="A4A3A4"/>
          </p15:clr>
        </p15:guide>
      </p15:sldGuideLst>
    </p:ext>
    <p:ext uri="{2D200454-40CA-4A62-9FC3-DE9A4176ACB9}">
      <p15:notesGuideLst xmlns:p15="http://schemas.microsoft.com/office/powerpoint/2012/main">
        <p15:guide id="1" orient="horz" pos="3023">
          <p15:clr>
            <a:srgbClr val="A4A3A4"/>
          </p15:clr>
        </p15:guide>
        <p15:guide id="2" pos="23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10" autoAdjust="0"/>
    <p:restoredTop sz="93421" autoAdjust="0"/>
  </p:normalViewPr>
  <p:slideViewPr>
    <p:cSldViewPr>
      <p:cViewPr varScale="1">
        <p:scale>
          <a:sx n="117" d="100"/>
          <a:sy n="117" d="100"/>
        </p:scale>
        <p:origin x="384" y="176"/>
      </p:cViewPr>
      <p:guideLst>
        <p:guide orient="horz" pos="3360"/>
        <p:guide pos="384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80" d="100"/>
          <a:sy n="80" d="100"/>
        </p:scale>
        <p:origin x="-1944" y="-90"/>
      </p:cViewPr>
      <p:guideLst>
        <p:guide orient="horz" pos="3023"/>
        <p:guide pos="230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2:13.092"/>
    </inkml:context>
    <inkml:brush xml:id="br0">
      <inkml:brushProperty name="width" value="0.035" units="cm"/>
      <inkml:brushProperty name="height" value="0.035" units="cm"/>
      <inkml:brushProperty name="color" value="#33CCFF"/>
    </inkml:brush>
  </inkml:definitions>
  <inkml:trace contextRef="#ctx0" brushRef="#br0">1 5718 24575,'0'-8'0,"0"-2"0,0-2 0,0-2 0,0-3 0,0-2 0,0-4 0,0 1 0,0 0 0,0-1 0,0-1 0,1-2 0,5-1 0,6-3 0,7-2 0,5-3 0,1-2 0,-1-2 0,-2 1 0,-2 1 0,-1 2 0,-1 0 0,-3 6 0,0 1 0,-2 5 0,0 0 0,-1 0 0,2 0 0,2-2 0,-2 2 0,1-2 0,1 2 0,0 0 0,3-2 0,1-2 0,5-3 0,1-3 0,3-4 0,-1-4 0,-1 1 0,2-1 0,-2 2 0,0-2 0,0-3 0,4-9 0,9-13 0,8-14 0,-21 34 0,1 0 0,2-4 0,0-1 0,2-1 0,0 0 0,1-1 0,-1 1 0,0 0 0,0 2 0,0 1 0,1 1 0,-3 5 0,0 1 0,27-29 0,-4 10 0,5-1 0,-22 26 0,2-1 0,5-4 0,2 0 0,7-5 0,2 1 0,0 0 0,1 2 0,-2 2 0,0 0 0,0 1 0,-1 1 0,-10 6 0,-3 2 0,30-27 0,-12 6 0,-3-2 0,5-5 0,8-5 0,3-1 0,-3 8 0,-1 2 0,6 2 0,5-1 0,-35 27 0,2 1 0,0 0 0,0 1 0,38-16 0,2 2 0,-3 1 0,4 0 0,-2-3 0,-4 2 0,-6 2 0,-2 0 0,14-4 0,-28 12 0,4-3 0,12-6 0,3-2 0,-16 9 0,1-1 0,1 0-186,4-2 0,0 0 0,1 0 186,1 1 0,0 1 0,0 0 0,1 1 0,0 1 0,0 1 0,-2 1 0,1 1 0,-1 0 0,0 0 0,-1 0 0,1 0 0,-1-1 0,1-2 0,0 0 0,0-2 0,1-1 0,-2-1 0,1-1 0,0-2 0,-1 0 0,-1-2 0,0 1 0,0-2 0,-2 2 0,0-1 0,-1 0 0,-2 0 0,1 0 0,-1 1 0,2 1 0,-1 1 0,1 0 0,2 2 0,1 1 0,0 1 0,-1 2 0,1 2 0,-1 2 0,19-6 0,-4 6 0,-18 7 0,-3 4-146,34-3 146,-14 11 0,17-2 0,-45 4 0,0 2 0,3 1 0,-1 1 0,45-2 0,-23-1 0,4 1-672,4-1 1,1-1 671,-1 1 0,-1 0 0,3-2 0,-5 2 0,-25 2 0,-3 0 0,6-1 0,0-1 0,6 0 0,1 1-94,15 1 0,4 0 94,12 0 0,5 1 0,-27 0 0,2 1 0,0 1 0,-2-2 0,0 1 0,-1 1 0,27 0 0,-4 2 255,-13 2 0,-4 1-255,-15 0 0,-5 2 139,36 8-139,-27-3 1376,-14-5-1376,1-4 210,2 0-210,5-1 0,4 0 0,-7-1 0,-1-2 0,-3 0 0,3 0 0,-3 0 0,0-3 0,-6 0 0,1-3 0,2 1 0,2 2 0,2 0 0,-3 3 0,-2 0 0,-5 0 0,-4 0 0,-3 0 0,-2 0 0,-4 0 0,0 0 0,-4 0 0,1 0 0,-3 0 0,-1 0 0,3-2 0,3-1 0,-2 0 0,0 1 0,-4 2 0,0-1 0,2-2 0,-1 1 0,-1 0 0,-1 1 0,-2 1 0,-5 0 0,-4 0 0,-4 0 0,1 0 0,0 0 0,1 0 0,1 0 0,-4-2 0,-10 2 0,-5-1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2:28.539"/>
    </inkml:context>
    <inkml:brush xml:id="br0">
      <inkml:brushProperty name="width" value="0.035" units="cm"/>
      <inkml:brushProperty name="height" value="0.035" units="cm"/>
      <inkml:brushProperty name="color" value="#008C3A"/>
    </inkml:brush>
  </inkml:definitions>
  <inkml:trace contextRef="#ctx0" brushRef="#br0">0 8253 24575,'0'-10'0,"0"-14"0,0-24 0,0-35 0,0-15 0,3 38 0,1-2 0,6-4 0,3-1 0,3 0 0,4 1 0,0 1 0,2 1 0,0 7 0,0 3 0,11-30 0,-2 10 0,-1 1 0,2-1 0,3-7 0,3-4 0,-1 4 0,3 3 0,5-5 0,3 2 0,-1 4 0,-6 6 0,-1 3 0,-4 5 0,3-3 0,-4 5 0,-4 5 0,0 3 0,-2 2 0,6-7 0,15-21 0,-20 31 0,3-2 0,7-11 0,3-1 0,2-3 0,1 0 0,5-2 0,1-1 0,3-1 0,1 1 0,4-1 0,2 0 0,3-1 0,1 0 0,1 3 0,1 0 0,0 0 0,1 0 0,-2 2 0,1 1 0,2-3 0,0 0 0,0-2 0,1 0 0,-22 23 0,1-1 0,-1 1 0,22-19 0,-1 2 0,-3 4 0,0 1 0,-1 1 0,0 1 0,-4 1 0,-1-1 0,-3-1 0,-1 0 0,-8 7 0,-3 1 0,-7 8 0,-1 1 0,21-23 0,-1 7 0,-2 4 0,3-2 0,4-3 0,-1 3 0,-2 2 0,-5 8 0,-4 5 0,-1 3 0,0 1 0,-2 1 0,-1 2 0,-3 2 0,0 2 0,-1 1 0,0 0 0,11-5 0,6-4 0,4 2 0,4-2 0,-2 4 0,-22 11 0,4-2 0,9-4 0,2-2 0,10-4 0,2-1 0,7-4 0,2-2 0,3-3 0,1-1-207,-23 13 0,0-2 0,1 0 207,4-3 0,0 0 0,1-1 0,2-3 0,1 1 0,-1-2 0,-3 3 0,-1-1 0,-1 0 0,-4 1 0,-1 0 0,-1 1 0,27-15 0,-1 1 0,-3 2 0,1 2 0,5 2 0,2 1 0,-28 16 0,1 1 0,0 0 0,29-12 0,2 3 0,-30 13 0,1 0 0,-1 2 0,30-11 0,1 2 0,2 2 0,-2 1 0,-10 5 0,-4 1-884,-7 2 1,-3 0 883,-15 5 0,-3 0 0,43-13-168,0-3 168,-2-1 0,-45 15 0,0 0 0,42-13 0,1 0 0,-1 0 0,4-1 0,-44 15 0,0 1 0,2-1 0,2 1 0,3 0 0,0 0 0,2 0 0,1 0 0,0-1 0,0 1 0,1 0 0,0 0 0,-1 1 0,0 0 0,1 1 0,-1 0 0,-2 0 0,0 0 0,0 1 0,-1 0 0,-2-1 0,0 0 0,-6 2 0,1 0 0,0 0 0,1 0 0,5-2 0,2-1 0,0 0 0,0 1 0,1-1 0,-2 1 0,-5 0 0,-2-1 559,42-10-559,-43 11 0,0-1 903,5-1 0,2 1-903,-1 0 0,0 1 95,-2 1 1,-2 0-96,42-6 0,-11 4 0,-10 2 0,-5 3 0,-3 1 0,0 2 0,3 0 0,7-2 0,7 1 0,6 0 0,2 4 0,-17 2 0,-14 0 0,-19 0 0,-11 0 0,-1 0 0,-4 0 0,-1 0 0,-1 0 0,1 0 0,1 0 0,0 0 0,2 0 0,2 0 0,1 0 0,2 0 0,-2 0 0,1 0 0,-4 0 0,1 0 0,2 0 0,2 0 0,10 2 0,13 1 0,10 1 0,8 2 0,-4-1 0,-12 0 0,-7-1 0,-5-2 0,-1 1 0,-1-1 0,-6 0 0,-3-2 0,-5 0 0,-3 0 0,-3 0 0,-1 0 0,-2 0 0,1 1 0,-2 2 0,-3-1 0,-3-1 0,-1-1 0,0 0 0,1 0 0,-1 0 0,-2 0 0,0 0 0,0 0 0,0 0 0,0 0 0,0 0 0,0 0 0,0 0 0,-1 0 0,1 0 0,-1 0 0,0 0 0,1 0 0,-1 0 0,1 0 0,-4 0 0,-1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55.521"/>
    </inkml:context>
    <inkml:brush xml:id="br0">
      <inkml:brushProperty name="width" value="0.035" units="cm"/>
      <inkml:brushProperty name="height" value="0.035" units="cm"/>
      <inkml:brushProperty name="color" value="#FFC114"/>
    </inkml:brush>
  </inkml:definitions>
  <inkml:trace contextRef="#ctx0" brushRef="#br0">1 3613 24575,'20'-19'0,"14"-10"0,18-17 0,-10 10 0,3-4 0,6-7 0,1-1 0,3-3 0,-1 0 0,0-2 0,-3 1 0,-8 6 0,-3 1 0,0 0 0,-1-1 0,-1 2 0,0 1 0,-1 0 0,2 1 0,1 2 0,0 2 0,29-23 0,1 3 0,-13 14 0,-5 5 0,6-1 0,-1 5 0,5-4 0,0 1 0,-4 2 0,-3 2 0,2-2 0,0-1 0,5-4 0,4-2 0,-3 3 0,4-2 0,3 0 0,-8 5 0,3 1 0,-9 6 0,-3-1 0,0-3 0,0 0 0,0-3 0,3-6 0,4-5 0,-1-1 0,-1 5 0,-3 5 0,6 3 0,8 1 0,11-3 0,-35 18 0,2 0 0,3-1 0,2-1 0,2-3 0,1 0 0,1-2 0,0 0 0,-3-1 0,-2-1 0,-2 0 0,0 0 0,-3 2 0,1 1 0,2-1 0,1 1 0,1 2 0,1 0 0,5 2 0,-1 2 0,-6 2 0,-2 2 0,39-9 0,-13 4 0,-10 3 0,0-1 0,-4-1 0,-2 2 0,1-5 0,7-1 0,-3 3 0,2-4 0,-5 2 0,7-2 0,3-1 0,1 1 0,-2 2 0,-8 1 0,-1 2 0,-2 1 0,-5 1 0,-4 2 0,-1 3 0,-5 4 0,-1 1 0,0 0 0,8 1 0,22-4 0,23 1 0,-39 4 0,3 0 0,3-1 0,0 0 0,-1 0 0,-1-1 0,-3 0 0,-2-1 0,-5-1 0,-1-1 0,37-10 0,-3 0 0,5 1 0,4 4 0,-42 9 0,1 0 0,0 1 0,1 1 0,47-1 0,-4 2 0,-11 0 0,-11 2 0,-1-1 0,-12 3 0,-5 0 0,-6 0 0,-4 0 0,3 0 0,7 0 0,2 0 0,3 0 0,3 0 0,-3 0 0,1 0 0,-1 0 0,-5 0 0,-3-2 0,-1-3 0,-3-4 0,3-1 0,1-1 0,2 0 0,2 0 0,1-1 0,3 1 0,5-1 0,8-1 0,21-1 0,-41 8 0,3 0 0,6 1 0,1 1 0,2 2 0,0 0 0,-2 1 0,0 1 0,-3 0 0,0 0 0,-4 0 0,-1 0 0,-4 0 0,-1 0 0,36 0 0,-15 0 0,-12 0 0,-12 0 0,-6 0 0,-5 0 0,-4 0 0,0 0 0,1 0 0,-4 0 0,-4 0 0,0 0 0,-4 0 0,5 0 0,-3 0 0,0 0 0,0 0 0,-3 0 0,2 0 0,-2 0 0,1 0 0,-1 0 0,-2 0 0,1 0 0,2 0 0,2 0 0,3 0 0,-3 0 0,2 0 0,0 0 0,-1 0 0,5 0 0,3 0 0,6 0 0,3 0 0,0 0 0,0 0 0,-1 0 0,4 0 0,0 0 0,2 0 0,-5 0 0,-5 0 0,-5 0 0,-7 0 0,-1 0 0,2 0 0,1 0 0,1 0 0,-4-1 0,-5-1 0,-4 0 0,-4 0 0,0 1 0,-2-1 0,0 0 0,0 0 0,-1 0 0,1 2 0,0 0 0,-2-1 0,0-1 0,0-1 0,0 0 0,1 0 0,0 1 0,1 1 0,-1 1 0,0 0 0,0 0 0,1 0 0,-1 0 0,2 0 0,8 0 0,6 0 0,9 0 0,3 0 0,-2 0 0,0 0 0,-1 0 0,-1 0 0,1 0 0,1 0 0,-2 0 0,-2 0 0,-1 0 0,-5 0 0,0 0 0,-3 0 0,-1 0 0,-4 0 0,-4 0 0,-3-1 0,-2-1 0,0-1 0,0 1 0,1 2 0,1-2 0,-1 0 0,3 0 0,2 0 0,1 2 0,0 0 0,-1-2 0,-1-1 0,0 1 0,1 0 0,-2 2 0,-4 0 0,-2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24.030"/>
    </inkml:context>
    <inkml:brush xml:id="br0">
      <inkml:brushProperty name="width" value="0.035" units="cm"/>
      <inkml:brushProperty name="height" value="0.035" units="cm"/>
      <inkml:brushProperty name="color" value="#E71224"/>
    </inkml:brush>
  </inkml:definitions>
  <inkml:trace contextRef="#ctx0" brushRef="#br0">1 2199 24575,'2'-5'0,"0"-1"0,2-1 0,1 1 0,-1 0 0,1 1 0,0 1 0,2-3 0,3 2 0,0-2 0,0 0 0,-1 0 0,-1-1 0,0 0 0,0-2 0,2-1 0,1-2 0,-1 0 0,3 2 0,-2-1 0,0 0 0,4-4 0,1-2 0,3-2 0,3-4 0,1-2 0,0 0 0,1 1 0,0 1 0,2 2 0,-1 0 0,0 3 0,0 2 0,1 0 0,-1 1 0,1-1 0,-1 0 0,0 2 0,0 1 0,-3 2 0,-1 2 0,-4 0 0,0 1 0,0 0 0,-3 1 0,1-1 0,-2 1 0,1-1 0,-1 1 0,-1 0 0,1-1 0,-2 3 0,1-1 0,-1 1 0,2 0 0,1-1 0,-1 1 0,1 0 0,1 0 0,-1-2 0,0-1 0,1 0 0,0-1 0,3 1 0,0-1 0,4-1 0,4-2 0,3-1 0,3 0 0,1 1 0,-1 0 0,5 0 0,1-1 0,0 1 0,0 2 0,-3-3 0,0-1 0,0 0 0,3-3 0,0 2 0,-1 1 0,-5 4 0,-7 2 0,3 1 0,-4 2 0,4-3 0,-2 0 0,-4-3 0,3 1 0,1-3 0,0 1 0,-1 1 0,1-1 0,-3 2 0,2-3 0,-2 0 0,0 0 0,0 0 0,0 2 0,0-1 0,-2 1 0,1-2 0,-1 1 0,-1-1 0,3 0 0,0 2 0,9-5 0,8-1 0,7-4 0,5-1 0,2 1 0,1 1 0,1 2 0,-1 2 0,0 0 0,1 3 0,-3 0 0,0-1 0,-3 1 0,1-2 0,1-1 0,3-2 0,2-1 0,0 4 0,-9 2 0,-7 3 0,-8 3 0,-2 1 0,1 0 0,3-1 0,0 0 0,-3 1 0,2 1 0,-2 1 0,2-1 0,1 0 0,0 0 0,0-2 0,-2 2 0,2-1 0,0-1 0,0 3 0,3-3 0,0 3 0,1 0 0,2 0 0,5-1 0,5-3 0,19-4 0,21-3 0,-38 7 0,2 0 0,3 0 0,2 0 0,-1 2 0,-1-1 0,-3 2 0,-1 0 0,-2 2 0,-1 1 0,45-2 0,-4 1 0,-1-1 0,-3-1 0,-4 1 0,-6-2 0,-7-1 0,-4-1 0,0-1 0,-3 0 0,-3 0 0,-13 3 0,-12 0 0,-11 1 0,-5 2 0,-2-1 0,2 1 0,0 1 0,3-2 0,2-1 0,1 0 0,2 0 0,0 1 0,1 0 0,-1 0 0,3 2 0,1-1 0,0 1 0,-1-2 0,1 0 0,3 2 0,1-1 0,6 0 0,11-1 0,8 0 0,8 0 0,5 0 0,20-3 0,-39 2 0,1 1 0,5-1 0,1 0 0,2-1 0,0 1 0,-6 0 0,-1 1 0,-2 1 0,1-1 0,-3 2 0,0 1 0,0-1 0,-1 0 0,-1 2 0,0-1 0,49-4 0,-6 1 0,-7 2 0,-6 1 0,-5 2 0,-3 0 0,-15 0 0,-12 0 0,-14 0 0,-7 0 0,1 0 0,0 0 0,0 0 0,-1 0 0,4 0 0,2 0 0,2 0 0,-2 0 0,-1 0 0,-2 0 0,1 0 0,2 0 0,2 0 0,-4 0 0,0 0 0,-6 0 0,-2 0 0,0 0 0,4 0 0,3 0 0,4 0 0,0 0 0,-1 0 0,-1 0 0,3 0 0,0 0 0,4 0 0,1 0 0,0 0 0,2 0 0,1 0 0,0 0 0,-1 0 0,0 0 0,-2 0 0,0 0 0,-3 0 0,-6 0 0,-6 0 0,-1 0 0,-3 0 0,1 0 0,0 0 0,-3 0 0,0 0 0,3 0 0,1 0 0,-1 0 0,0 0 0,0 0 0,0 0 0,1 0 0,1 0 0,0 0 0,2 0 0,1 0 0,-1 0 0,-2 0 0,4 0 0,0 0 0,2 0 0,2 0 0,6 0 0,6 0 0,3 0 0,-1 0 0,-5 0 0,-2-2 0,-4-3 0,0-1 0,-3-3 0,-2 1 0,-3 0 0,-4 2 0,-3 2 0,-2 2 0,-2 2 0,0 0 0,-1 0 0,-1 0 0,-1 0 0,-2 0 0,-2 0 0,0 0 0,2 0 0,0 0 0,3 0 0,1 0 0,4 0 0,1 0 0,0 0 0,2 0 0,-3 0 0,1 0 0,-1 0 0,0 0 0,1 0 0,-1 0 0,0 0 0,1 0 0,-1 0 0,2 0 0,1 0 0,2 0 0,0 0 0,-1 0 0,0 0 0,-4 0 0,-1 0 0,-4 0 0,0 0 0,-1 0 0,1 0 0,0 0 0,-3 0 0,1 0 0,-3 0 0,0 0 0,0 0 0,0 0 0,0 0 0,0 0 0,1 0 0,-4 0 0,-1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26.559"/>
    </inkml:context>
    <inkml:brush xml:id="br0">
      <inkml:brushProperty name="width" value="0.035" units="cm"/>
      <inkml:brushProperty name="height" value="0.035" units="cm"/>
      <inkml:brushProperty name="color" value="#E71224"/>
    </inkml:brush>
  </inkml:definitions>
  <inkml:trace contextRef="#ctx0" brushRef="#br0">1 1 24575,'0'15'0,"0"1"0,0 2 0,0 11 0,0 0 0,0 0 0,0-3 0,0-11 0,0 0 0,0-1 0,0-1 0,0 0 0,0-2 0,0 0 0,0 1 0,0-1 0,0-1 0,0-2 0,0 1 0,1 2 0,2 5 0,1 4 0,0 1 0,0 0 0,0-5 0,-2-5 0,0-5 0,-3-8 0,-1-3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1:27.988"/>
    </inkml:context>
    <inkml:brush xml:id="br0">
      <inkml:brushProperty name="width" value="0.035" units="cm"/>
      <inkml:brushProperty name="height" value="0.035" units="cm"/>
      <inkml:brushProperty name="color" value="#E71224"/>
    </inkml:brush>
  </inkml:definitions>
  <inkml:trace contextRef="#ctx0" brushRef="#br0">1 1 24264,'1'3'0,"6"-1"155,4 0-155,10-2 52,9 0-52,4 0 26,5 0-26,-3 0 78,3 0-78,1 0 0,7 0 0,2 0 0,2 0 0,0 0 0,-10 0 0,-8 0 0,-10 0 0,-6 0 0,-1 0 0,-1 0 0,-2 0 0,0 0 0,-1 0 0,-1 0 0,-1 0 0,-3 0 0,2 0 0,-5 0 0,-4 0 0,-4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9-20T02:12:55.612"/>
    </inkml:context>
    <inkml:brush xml:id="br0">
      <inkml:brushProperty name="width" value="0.035" units="cm"/>
      <inkml:brushProperty name="height" value="0.035" units="cm"/>
      <inkml:brushProperty name="color" value="#FF4E00"/>
      <inkml:brushProperty name="inkEffects" value="rainbow"/>
      <inkml:brushProperty name="anchorX" value="-330851.8125"/>
      <inkml:brushProperty name="anchorY" value="-159307.28125"/>
      <inkml:brushProperty name="scaleFactor" value="0.5"/>
    </inkml:brush>
  </inkml:definitions>
  <inkml:trace contextRef="#ctx0" brushRef="#br0">1 12315 24575,'0'-90'0,"0"-8"0,0 8 0,0-7 0,0 5 0,0 1 0,1 0 0,1 2 0,1 4 0,2 1 0,5 3 0,2 2 0,1 13 0,2 2 0,2 3 0,0 1 0,0 11 0,-1 3 0,11-24 0,1 2 0,-2 4 0,1-2 0,2-2 0,-1 0 0,1 3 0,-1 5 0,0 4 0,0 5 0,-1 2 0,3-6 0,1-2 0,6-4 0,2-7 0,1-4 0,3-4 0,-18 29 0,0-1 0,3-4 0,-1-2 0,3-3 0,0-2 0,-1-2 0,0-2 0,-3 3 0,0 0 0,2-3 0,0-1 0,4-6 0,2-2 0,5-6 0,4-2 0,-9 21 0,2-1 0,0-1 0,1 2 0,1-1 0,0 1 0,1 0 0,1 1 0,-1 1 0,16-22 0,-2 3 0,-5 8 0,-2 1 0,-2 0 0,-2 1 0,-5 5 0,-2-1 0,-1 2 0,-1 0 0,0 3 0,-1 0 0,2 3 0,0 0 0,5-1 0,3 1 0,4-3 0,0 1 0,-1 5 0,-2 2 0,-3 5 0,-1 4 0,20-21 0,-5 10 0,2 0 0,2-1 0,-3 1 0,-3 5 0,-4-1 0,-2 2 0,0 1 0,-7 2 0,3 0 0,-3 0 0,-2-3 0,-1 0 0,1 0 0,-1 3 0,0 0 0,4-6 0,2-7 0,3-3 0,-1 4 0,4 1 0,14-7 0,-26 26 0,3-1 0,5-4 0,2 1 0,1 3 0,2 1 0,-2 1 0,1 0 0,0-1 0,1 0 0,0 0 0,0 0 0,2-4 0,1-2 0,2-3 0,2-1 0,3-4 0,1-2 0,-1-3 0,0-1 0,-1 0 0,-2 0 0,-3 4 0,-2 1 0,-4 3 0,-3 2 0,-4 6 0,-2 1 0,27-27 0,1 10 0,-8 15 0,-4 10 0,-8 6 0,-1 0 0,12-8 0,18-13 0,-1 1 0,-26 16 0,1-2 0,1 1 0,-1 0 0,36-19 0,-7 4 0,-33 16 0,-2 2 0,1-2 0,9-9 0,10-8 0,9-11 0,2-4 0,-4 0 0,-6 5 0,-6 1 0,-2 0 0,-4 0 0,0 0 0,1 1 0,-2 5 0,1 4 0,0 3 0,7 1 0,5-3 0,8-4 0,7-5 0,-36 24 0,0 0 0,34-20 0,-6 3 0,-11 6 0,-1 0 0,5-1 0,-5 3 0,2-1 0,5-3 0,0-1 0,10-7 0,-10 8 0,-4 0 0,0 1 0,-7 4 0,13-9 0,-2 1 0,1-1 0,-4-1 0,-7 5 0,8-5 0,-2 1 0,15-7 0,-33 22 0,2 0 0,2-1 0,2 0 0,8-4 0,0 0 0,-4 4 0,0 0 0,-4 2 0,0 0 0,34-21 0,-8 3 0,-10 2 0,-3 2 0,0 0 0,1 2 0,6 2 0,7 0 0,7-1 0,7-1 0,-45 18 0,-1 1 0,43-19 0,-11 6 0,-13 6 0,-17 7 0,-8 3 0,-9 1 0,1 2 0,3-1 0,4-1 0,5-2 0,13-3 0,4-1 0,2 3 0,1-1 0,-7-1 0,5-2 0,7-3 0,-2 3 0,2 3 0,0 1 0,-3 1 0,0-1 0,-5 3 0,-3 2 0,-1 1 0,0 3 0,3 1 0,9-3 0,12-2 0,10-3 0,2-3 0,-3-1 0,-10 2 0,-10 0 0,-9 2 0,-7 1 0,-6 3 0,-3 3 0,-1-1 0,3 3 0,9 0 0,9-1 0,9 0 0,4 0 0,-13 1 0,-9 2 0,-17 1 0,-6 1 0,1 0 0,-4-2 0,1 1 0,-6-1 0,-3 1 0,0 1 0,3 1 0,1 0 0,6-2 0,1 1 0,6-3 0,3 1 0,18-1 0,7-2 0,-2 2 0,-3 0 0,-22 1 0,-4-1 0,-3 0 0,-6 3 0,-3 1 0,-2 1 0,-3 0 0,0-1 0,2-1 0,1-3 0,4-4 0,6-4 0,4-1 0,3 0 0,2 4 0,-4 4 0,0 1 0,-1-1 0,-1-2 0,6-2 0,6-3 0,6 1 0,5 1 0,-2 0 0,-4 2 0,-12 2 0,-10 2 0,-10 2 0,-4 1 0,1 0 0,2 0 0,-1 1 0,0-2 0,1 0 0,-1 0 0,1 1 0,-1 0 0,0-1 0,1 2 0,1-1 0,1 1 0,1 0 0,1-1 0,2-1 0,-1 1 0,2 2 0,-2-1 0,0 1 0,3-1 0,4-2 0,5-1 0,1-2 0,2 0 0,0 1 0,0 2 0,2-1 0,-1 1 0,-1-1 0,0-2 0,-3-1 0,0-2 0,-3 1 0,-1 1 0,-4 1 0,-3 1 0,-4 2 0,0 0 0,-4 1 0,0 1 0,-2 0 0,-2 0 0,1 1 0,-1 0 0,1 0 0,0 1 0,1 0 0,-2 0 0,1 1 0,-3 1 0,-1 0 0,-2 0 0,1 0 0,0 0 0,0 0 0,-4 0 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78ADCD6-64A8-7E45-9F19-87B3455CCEB7}"/>
              </a:ext>
            </a:extLst>
          </p:cNvPr>
          <p:cNvSpPr>
            <a:spLocks noGrp="1" noChangeArrowheads="1"/>
          </p:cNvSpPr>
          <p:nvPr>
            <p:ph type="hdr" sz="quarter"/>
          </p:nvPr>
        </p:nvSpPr>
        <p:spPr bwMode="auto">
          <a:xfrm>
            <a:off x="0" y="-1588"/>
            <a:ext cx="3170238" cy="482601"/>
          </a:xfrm>
          <a:prstGeom prst="rect">
            <a:avLst/>
          </a:prstGeom>
          <a:noFill/>
          <a:ln>
            <a:noFill/>
          </a:ln>
          <a:effectLst/>
        </p:spPr>
        <p:txBody>
          <a:bodyPr vert="horz" wrap="square" lIns="20023" tIns="0" rIns="20023" bIns="0" numCol="1" anchor="t"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1" name="Rectangle 3">
            <a:extLst>
              <a:ext uri="{FF2B5EF4-FFF2-40B4-BE49-F238E27FC236}">
                <a16:creationId xmlns:a16="http://schemas.microsoft.com/office/drawing/2014/main" id="{F43B074C-C245-7948-939A-10F374AD57C9}"/>
              </a:ext>
            </a:extLst>
          </p:cNvPr>
          <p:cNvSpPr>
            <a:spLocks noGrp="1" noChangeArrowheads="1"/>
          </p:cNvSpPr>
          <p:nvPr>
            <p:ph type="dt" idx="1"/>
          </p:nvPr>
        </p:nvSpPr>
        <p:spPr bwMode="auto">
          <a:xfrm>
            <a:off x="4144963" y="-1588"/>
            <a:ext cx="3170237" cy="482601"/>
          </a:xfrm>
          <a:prstGeom prst="rect">
            <a:avLst/>
          </a:prstGeom>
          <a:noFill/>
          <a:ln>
            <a:noFill/>
          </a:ln>
          <a:effectLst/>
        </p:spPr>
        <p:txBody>
          <a:bodyPr vert="horz" wrap="square" lIns="20023" tIns="0" rIns="20023" bIns="0" numCol="1" anchor="t" anchorCtr="0" compatLnSpc="1">
            <a:prstTxWarp prst="textNoShape">
              <a:avLst/>
            </a:prstTxWarp>
          </a:bodyPr>
          <a:lstStyle>
            <a:lvl1pPr algn="r"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2" name="Rectangle 4">
            <a:extLst>
              <a:ext uri="{FF2B5EF4-FFF2-40B4-BE49-F238E27FC236}">
                <a16:creationId xmlns:a16="http://schemas.microsoft.com/office/drawing/2014/main" id="{E3EC9D7F-9D60-934D-8368-E65C68C082E2}"/>
              </a:ext>
            </a:extLst>
          </p:cNvPr>
          <p:cNvSpPr>
            <a:spLocks noGrp="1" noChangeArrowheads="1"/>
          </p:cNvSpPr>
          <p:nvPr>
            <p:ph type="ftr" sz="quarter" idx="4"/>
          </p:nvPr>
        </p:nvSpPr>
        <p:spPr bwMode="auto">
          <a:xfrm>
            <a:off x="0" y="9118600"/>
            <a:ext cx="3170238" cy="482600"/>
          </a:xfrm>
          <a:prstGeom prst="rect">
            <a:avLst/>
          </a:prstGeom>
          <a:noFill/>
          <a:ln>
            <a:noFill/>
          </a:ln>
          <a:effectLst/>
        </p:spPr>
        <p:txBody>
          <a:bodyPr vert="horz" wrap="square" lIns="20023" tIns="0" rIns="20023" bIns="0" numCol="1" anchor="b" anchorCtr="0" compatLnSpc="1">
            <a:prstTxWarp prst="textNoShape">
              <a:avLst/>
            </a:prstTxWarp>
          </a:bodyPr>
          <a:lstStyle>
            <a:lvl1pPr algn="l" defTabSz="960438">
              <a:lnSpc>
                <a:spcPct val="100000"/>
              </a:lnSpc>
              <a:spcBef>
                <a:spcPct val="0"/>
              </a:spcBef>
              <a:defRPr sz="900" i="1">
                <a:solidFill>
                  <a:schemeClr val="tx1"/>
                </a:solidFill>
                <a:latin typeface="Times New Roman" panose="02020603050405020304" pitchFamily="18" charset="0"/>
              </a:defRPr>
            </a:lvl1pPr>
          </a:lstStyle>
          <a:p>
            <a:pPr>
              <a:defRPr/>
            </a:pPr>
            <a:endParaRPr lang="en-US" altLang="en-US"/>
          </a:p>
        </p:txBody>
      </p:sp>
      <p:sp>
        <p:nvSpPr>
          <p:cNvPr id="2053" name="Rectangle 5">
            <a:extLst>
              <a:ext uri="{FF2B5EF4-FFF2-40B4-BE49-F238E27FC236}">
                <a16:creationId xmlns:a16="http://schemas.microsoft.com/office/drawing/2014/main" id="{ED1DDE8E-F000-3149-86FF-862C9C1E9D27}"/>
              </a:ext>
            </a:extLst>
          </p:cNvPr>
          <p:cNvSpPr>
            <a:spLocks noGrp="1" noChangeArrowheads="1"/>
          </p:cNvSpPr>
          <p:nvPr>
            <p:ph type="sldNum" sz="quarter" idx="5"/>
          </p:nvPr>
        </p:nvSpPr>
        <p:spPr bwMode="auto">
          <a:xfrm>
            <a:off x="4144963" y="9118600"/>
            <a:ext cx="3170237" cy="482600"/>
          </a:xfrm>
          <a:prstGeom prst="rect">
            <a:avLst/>
          </a:prstGeom>
          <a:noFill/>
          <a:ln>
            <a:noFill/>
          </a:ln>
          <a:effectLst/>
        </p:spPr>
        <p:txBody>
          <a:bodyPr vert="horz" wrap="square" lIns="20023" tIns="0" rIns="20023" bIns="0" numCol="1" anchor="b" anchorCtr="0" compatLnSpc="1">
            <a:prstTxWarp prst="textNoShape">
              <a:avLst/>
            </a:prstTxWarp>
          </a:bodyPr>
          <a:lstStyle>
            <a:lvl1pPr algn="r" defTabSz="960438">
              <a:lnSpc>
                <a:spcPct val="100000"/>
              </a:lnSpc>
              <a:spcBef>
                <a:spcPct val="0"/>
              </a:spcBef>
              <a:defRPr sz="900" i="1" smtClean="0">
                <a:solidFill>
                  <a:schemeClr val="tx1"/>
                </a:solidFill>
                <a:latin typeface="Times New Roman" panose="02020603050405020304" pitchFamily="18" charset="0"/>
              </a:defRPr>
            </a:lvl1pPr>
          </a:lstStyle>
          <a:p>
            <a:pPr>
              <a:defRPr/>
            </a:pPr>
            <a:fld id="{2AE2CD6D-2C48-0542-8826-8A35652508D0}" type="slidenum">
              <a:rPr lang="en-US" altLang="en-US"/>
              <a:pPr>
                <a:defRPr/>
              </a:pPr>
              <a:t>‹#›</a:t>
            </a:fld>
            <a:endParaRPr lang="en-US" altLang="en-US"/>
          </a:p>
        </p:txBody>
      </p:sp>
      <p:sp>
        <p:nvSpPr>
          <p:cNvPr id="2054" name="Rectangle 6">
            <a:extLst>
              <a:ext uri="{FF2B5EF4-FFF2-40B4-BE49-F238E27FC236}">
                <a16:creationId xmlns:a16="http://schemas.microsoft.com/office/drawing/2014/main" id="{2A32E38F-077C-574E-90A1-92054F408B90}"/>
              </a:ext>
            </a:extLst>
          </p:cNvPr>
          <p:cNvSpPr>
            <a:spLocks noGrp="1" noChangeArrowheads="1"/>
          </p:cNvSpPr>
          <p:nvPr>
            <p:ph type="body" sz="quarter" idx="3"/>
          </p:nvPr>
        </p:nvSpPr>
        <p:spPr bwMode="auto">
          <a:xfrm>
            <a:off x="974725" y="4556125"/>
            <a:ext cx="5360988" cy="4324350"/>
          </a:xfrm>
          <a:prstGeom prst="rect">
            <a:avLst/>
          </a:prstGeom>
          <a:noFill/>
          <a:ln>
            <a:noFill/>
          </a:ln>
          <a:effectLst/>
        </p:spPr>
        <p:txBody>
          <a:bodyPr vert="horz" wrap="square" lIns="96780" tIns="48389" rIns="96780" bIns="48389" numCol="1" anchor="t" anchorCtr="0" compatLnSpc="1">
            <a:prstTxWarp prst="textNoShape">
              <a:avLst/>
            </a:prstTxWarp>
          </a:bodyPr>
          <a:lstStyle/>
          <a:p>
            <a:pPr lvl="0"/>
            <a:r>
              <a:rPr lang="en-US" altLang="en-US" noProof="0"/>
              <a:t>Body Text</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2055" name="Rectangle 7">
            <a:extLst>
              <a:ext uri="{FF2B5EF4-FFF2-40B4-BE49-F238E27FC236}">
                <a16:creationId xmlns:a16="http://schemas.microsoft.com/office/drawing/2014/main" id="{BED7E8C0-CCC2-4740-B443-B8A221A7D02B}"/>
              </a:ext>
            </a:extLst>
          </p:cNvPr>
          <p:cNvSpPr>
            <a:spLocks noChangeArrowheads="1"/>
          </p:cNvSpPr>
          <p:nvPr/>
        </p:nvSpPr>
        <p:spPr bwMode="auto">
          <a:xfrm>
            <a:off x="3306763" y="9144000"/>
            <a:ext cx="700087" cy="258763"/>
          </a:xfrm>
          <a:prstGeom prst="rect">
            <a:avLst/>
          </a:prstGeom>
          <a:noFill/>
          <a:ln>
            <a:noFill/>
          </a:ln>
          <a:effectLst/>
        </p:spPr>
        <p:txBody>
          <a:bodyPr wrap="none" lIns="91772" tIns="46721" rIns="91772" bIns="46721">
            <a:spAutoFit/>
          </a:bodyPr>
          <a:lstStyle>
            <a:lvl1pPr algn="l" defTabSz="912813">
              <a:spcBef>
                <a:spcPct val="0"/>
              </a:spcBef>
              <a:defRPr sz="2400">
                <a:solidFill>
                  <a:schemeClr val="tx1"/>
                </a:solidFill>
                <a:latin typeface="Times New Roman" panose="02020603050405020304" pitchFamily="18" charset="0"/>
              </a:defRPr>
            </a:lvl1pPr>
            <a:lvl2pPr algn="l" defTabSz="912813">
              <a:spcBef>
                <a:spcPct val="0"/>
              </a:spcBef>
              <a:defRPr sz="2400">
                <a:solidFill>
                  <a:schemeClr val="tx1"/>
                </a:solidFill>
                <a:latin typeface="Times New Roman" panose="02020603050405020304" pitchFamily="18" charset="0"/>
              </a:defRPr>
            </a:lvl2pPr>
            <a:lvl3pPr marL="912813" algn="l" defTabSz="912813">
              <a:spcBef>
                <a:spcPct val="0"/>
              </a:spcBef>
              <a:defRPr sz="2400">
                <a:solidFill>
                  <a:schemeClr val="tx1"/>
                </a:solidFill>
                <a:latin typeface="Times New Roman" panose="02020603050405020304" pitchFamily="18" charset="0"/>
              </a:defRPr>
            </a:lvl3pPr>
            <a:lvl4pPr marL="1370013" algn="l" defTabSz="912813">
              <a:spcBef>
                <a:spcPct val="0"/>
              </a:spcBef>
              <a:defRPr sz="2400">
                <a:solidFill>
                  <a:schemeClr val="tx1"/>
                </a:solidFill>
                <a:latin typeface="Times New Roman" panose="02020603050405020304" pitchFamily="18" charset="0"/>
              </a:defRPr>
            </a:lvl4pPr>
            <a:lvl5pPr marL="1827213" algn="l" defTabSz="912813">
              <a:spcBef>
                <a:spcPct val="0"/>
              </a:spcBef>
              <a:defRPr sz="2400">
                <a:solidFill>
                  <a:schemeClr val="tx1"/>
                </a:solidFill>
                <a:latin typeface="Times New Roman" panose="02020603050405020304" pitchFamily="18" charset="0"/>
              </a:defRPr>
            </a:lvl5pPr>
            <a:lvl6pPr marL="2284413" defTabSz="912813" eaLnBrk="0" fontAlgn="base" hangingPunct="0">
              <a:spcBef>
                <a:spcPct val="0"/>
              </a:spcBef>
              <a:spcAft>
                <a:spcPct val="0"/>
              </a:spcAft>
              <a:defRPr sz="2400">
                <a:solidFill>
                  <a:schemeClr val="tx1"/>
                </a:solidFill>
                <a:latin typeface="Times New Roman" panose="02020603050405020304" pitchFamily="18" charset="0"/>
              </a:defRPr>
            </a:lvl6pPr>
            <a:lvl7pPr marL="2741613" defTabSz="912813" eaLnBrk="0" fontAlgn="base" hangingPunct="0">
              <a:spcBef>
                <a:spcPct val="0"/>
              </a:spcBef>
              <a:spcAft>
                <a:spcPct val="0"/>
              </a:spcAft>
              <a:defRPr sz="2400">
                <a:solidFill>
                  <a:schemeClr val="tx1"/>
                </a:solidFill>
                <a:latin typeface="Times New Roman" panose="02020603050405020304" pitchFamily="18" charset="0"/>
              </a:defRPr>
            </a:lvl7pPr>
            <a:lvl8pPr marL="3198813" defTabSz="912813" eaLnBrk="0" fontAlgn="base" hangingPunct="0">
              <a:spcBef>
                <a:spcPct val="0"/>
              </a:spcBef>
              <a:spcAft>
                <a:spcPct val="0"/>
              </a:spcAft>
              <a:defRPr sz="2400">
                <a:solidFill>
                  <a:schemeClr val="tx1"/>
                </a:solidFill>
                <a:latin typeface="Times New Roman" panose="02020603050405020304" pitchFamily="18" charset="0"/>
              </a:defRPr>
            </a:lvl8pPr>
            <a:lvl9pPr marL="3656013" defTabSz="912813" eaLnBrk="0" fontAlgn="base" hangingPunct="0">
              <a:spcBef>
                <a:spcPct val="0"/>
              </a:spcBef>
              <a:spcAft>
                <a:spcPct val="0"/>
              </a:spcAft>
              <a:defRPr sz="2400">
                <a:solidFill>
                  <a:schemeClr val="tx1"/>
                </a:solidFill>
                <a:latin typeface="Times New Roman" panose="02020603050405020304" pitchFamily="18" charset="0"/>
              </a:defRPr>
            </a:lvl9pPr>
          </a:lstStyle>
          <a:p>
            <a:pPr algn="ctr">
              <a:lnSpc>
                <a:spcPct val="90000"/>
              </a:lnSpc>
              <a:defRPr/>
            </a:pPr>
            <a:r>
              <a:rPr lang="en-US" altLang="en-US" sz="1200"/>
              <a:t>Page </a:t>
            </a:r>
            <a:fld id="{D2FE63B5-1EA4-AE4F-9FE3-A987972B0C8C}" type="slidenum">
              <a:rPr lang="en-US" altLang="en-US" sz="1200" smtClean="0"/>
              <a:pPr algn="ctr">
                <a:lnSpc>
                  <a:spcPct val="90000"/>
                </a:lnSpc>
                <a:defRPr/>
              </a:pPr>
              <a:t>‹#›</a:t>
            </a:fld>
            <a:endParaRPr lang="en-US" altLang="en-US" sz="1200"/>
          </a:p>
        </p:txBody>
      </p:sp>
      <p:sp>
        <p:nvSpPr>
          <p:cNvPr id="3080" name="Rectangle 8">
            <a:extLst>
              <a:ext uri="{FF2B5EF4-FFF2-40B4-BE49-F238E27FC236}">
                <a16:creationId xmlns:a16="http://schemas.microsoft.com/office/drawing/2014/main" id="{5BC21855-E81C-ED4C-9C88-3B31448D5323}"/>
              </a:ext>
            </a:extLst>
          </p:cNvPr>
          <p:cNvSpPr>
            <a:spLocks noGrp="1" noRot="1" noChangeAspect="1" noChangeArrowheads="1" noTextEdit="1"/>
          </p:cNvSpPr>
          <p:nvPr>
            <p:ph type="sldImg" idx="2"/>
          </p:nvPr>
        </p:nvSpPr>
        <p:spPr bwMode="auto">
          <a:xfrm>
            <a:off x="473075" y="727075"/>
            <a:ext cx="6372225" cy="358457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Tree>
  </p:cSld>
  <p:clrMap bg1="lt1" tx1="dk1" bg2="lt2" tx2="dk2" accent1="accent1" accent2="accent2" accent3="accent3" accent4="accent4" accent5="accent5" accent6="accent6" hlink="hlink" folHlink="folHlink"/>
  <p:notesStyle>
    <a:lvl1pPr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lnSpc>
        <a:spcPct val="89000"/>
      </a:lnSpc>
      <a:spcBef>
        <a:spcPct val="4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3254A-D563-A319-6097-7B7B90F66B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C2606D-38D5-697B-01DB-7AC204CD12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C83459-DE7E-BA6C-9DD3-6946ECF6C01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79FD6E-4F59-FF3C-1CC1-4FF06138B4E3}"/>
              </a:ext>
            </a:extLst>
          </p:cNvPr>
          <p:cNvSpPr>
            <a:spLocks noGrp="1"/>
          </p:cNvSpPr>
          <p:nvPr>
            <p:ph type="sldNum" sz="quarter" idx="5"/>
          </p:nvPr>
        </p:nvSpPr>
        <p:spPr/>
        <p:txBody>
          <a:bodyPr/>
          <a:lstStyle/>
          <a:p>
            <a:pPr>
              <a:defRPr/>
            </a:pPr>
            <a:fld id="{2AE2CD6D-2C48-0542-8826-8A35652508D0}" type="slidenum">
              <a:rPr lang="en-US" altLang="en-US" smtClean="0"/>
              <a:pPr>
                <a:defRPr/>
              </a:pPr>
              <a:t>2</a:t>
            </a:fld>
            <a:endParaRPr lang="en-US" altLang="en-US"/>
          </a:p>
        </p:txBody>
      </p:sp>
    </p:spTree>
    <p:extLst>
      <p:ext uri="{BB962C8B-B14F-4D97-AF65-F5344CB8AC3E}">
        <p14:creationId xmlns:p14="http://schemas.microsoft.com/office/powerpoint/2010/main" val="607290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FA6A4-F4D8-27F3-0C64-311FCE770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41E30-93FD-2122-E9EE-4880C92409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82B69C-94E1-08B6-6324-09A7ACABA9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7BDFA5-C777-2651-D13A-E3E4751EC465}"/>
              </a:ext>
            </a:extLst>
          </p:cNvPr>
          <p:cNvSpPr>
            <a:spLocks noGrp="1"/>
          </p:cNvSpPr>
          <p:nvPr>
            <p:ph type="sldNum" sz="quarter" idx="5"/>
          </p:nvPr>
        </p:nvSpPr>
        <p:spPr/>
        <p:txBody>
          <a:bodyPr/>
          <a:lstStyle/>
          <a:p>
            <a:pPr>
              <a:defRPr/>
            </a:pPr>
            <a:fld id="{2AE2CD6D-2C48-0542-8826-8A35652508D0}" type="slidenum">
              <a:rPr lang="en-US" altLang="en-US" smtClean="0"/>
              <a:pPr>
                <a:defRPr/>
              </a:pPr>
              <a:t>11</a:t>
            </a:fld>
            <a:endParaRPr lang="en-US" altLang="en-US"/>
          </a:p>
        </p:txBody>
      </p:sp>
    </p:spTree>
    <p:extLst>
      <p:ext uri="{BB962C8B-B14F-4D97-AF65-F5344CB8AC3E}">
        <p14:creationId xmlns:p14="http://schemas.microsoft.com/office/powerpoint/2010/main" val="2824488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7BAB3-651C-3CC4-943C-9D0B68AD54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DEBBB-9F57-36BC-3FA5-CC3716DAAB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B0A7DA-202D-E8CC-A539-5C4AB7F100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42CA445-95DF-AAB5-5B10-E6BEF16F03BC}"/>
              </a:ext>
            </a:extLst>
          </p:cNvPr>
          <p:cNvSpPr>
            <a:spLocks noGrp="1"/>
          </p:cNvSpPr>
          <p:nvPr>
            <p:ph type="sldNum" sz="quarter" idx="5"/>
          </p:nvPr>
        </p:nvSpPr>
        <p:spPr/>
        <p:txBody>
          <a:bodyPr/>
          <a:lstStyle/>
          <a:p>
            <a:pPr>
              <a:defRPr/>
            </a:pPr>
            <a:fld id="{2AE2CD6D-2C48-0542-8826-8A35652508D0}" type="slidenum">
              <a:rPr lang="en-US" altLang="en-US" smtClean="0"/>
              <a:pPr>
                <a:defRPr/>
              </a:pPr>
              <a:t>12</a:t>
            </a:fld>
            <a:endParaRPr lang="en-US" altLang="en-US"/>
          </a:p>
        </p:txBody>
      </p:sp>
    </p:spTree>
    <p:extLst>
      <p:ext uri="{BB962C8B-B14F-4D97-AF65-F5344CB8AC3E}">
        <p14:creationId xmlns:p14="http://schemas.microsoft.com/office/powerpoint/2010/main" val="33989711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4B2240-6BE0-00C1-342A-850F207C98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951F4B-6686-5F37-93F0-6B960A1616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1D7EE5-AF9A-91CE-B5BE-4DA3CE88D7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2830AB-12B8-6BBE-B2B2-9C9C5505C362}"/>
              </a:ext>
            </a:extLst>
          </p:cNvPr>
          <p:cNvSpPr>
            <a:spLocks noGrp="1"/>
          </p:cNvSpPr>
          <p:nvPr>
            <p:ph type="sldNum" sz="quarter" idx="5"/>
          </p:nvPr>
        </p:nvSpPr>
        <p:spPr/>
        <p:txBody>
          <a:bodyPr/>
          <a:lstStyle/>
          <a:p>
            <a:pPr>
              <a:defRPr/>
            </a:pPr>
            <a:fld id="{2AE2CD6D-2C48-0542-8826-8A35652508D0}" type="slidenum">
              <a:rPr lang="en-US" altLang="en-US" smtClean="0"/>
              <a:pPr>
                <a:defRPr/>
              </a:pPr>
              <a:t>13</a:t>
            </a:fld>
            <a:endParaRPr lang="en-US" altLang="en-US"/>
          </a:p>
        </p:txBody>
      </p:sp>
    </p:spTree>
    <p:extLst>
      <p:ext uri="{BB962C8B-B14F-4D97-AF65-F5344CB8AC3E}">
        <p14:creationId xmlns:p14="http://schemas.microsoft.com/office/powerpoint/2010/main" val="2740882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60402-B792-3A13-1D02-435B808BA6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F7E7A2-5761-A577-16D0-F9FD8E4FAD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C45598-82DA-3986-78F7-0B7E9B0C72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4298D44-D666-9885-A191-3412495DDBF8}"/>
              </a:ext>
            </a:extLst>
          </p:cNvPr>
          <p:cNvSpPr>
            <a:spLocks noGrp="1"/>
          </p:cNvSpPr>
          <p:nvPr>
            <p:ph type="sldNum" sz="quarter" idx="5"/>
          </p:nvPr>
        </p:nvSpPr>
        <p:spPr/>
        <p:txBody>
          <a:bodyPr/>
          <a:lstStyle/>
          <a:p>
            <a:pPr>
              <a:defRPr/>
            </a:pPr>
            <a:fld id="{2AE2CD6D-2C48-0542-8826-8A35652508D0}" type="slidenum">
              <a:rPr lang="en-US" altLang="en-US" smtClean="0"/>
              <a:pPr>
                <a:defRPr/>
              </a:pPr>
              <a:t>14</a:t>
            </a:fld>
            <a:endParaRPr lang="en-US" altLang="en-US"/>
          </a:p>
        </p:txBody>
      </p:sp>
    </p:spTree>
    <p:extLst>
      <p:ext uri="{BB962C8B-B14F-4D97-AF65-F5344CB8AC3E}">
        <p14:creationId xmlns:p14="http://schemas.microsoft.com/office/powerpoint/2010/main" val="393877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7B92C-3A23-04E4-FFCF-6DF8EC8AC5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0D01F2-2D95-7318-50C8-544BF4D9F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0F6C98-6505-9B7A-690C-25860B6545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85FDBE-37A4-5E84-14F2-4A25DEB77A8D}"/>
              </a:ext>
            </a:extLst>
          </p:cNvPr>
          <p:cNvSpPr>
            <a:spLocks noGrp="1"/>
          </p:cNvSpPr>
          <p:nvPr>
            <p:ph type="sldNum" sz="quarter" idx="5"/>
          </p:nvPr>
        </p:nvSpPr>
        <p:spPr/>
        <p:txBody>
          <a:bodyPr/>
          <a:lstStyle/>
          <a:p>
            <a:pPr>
              <a:defRPr/>
            </a:pPr>
            <a:fld id="{2AE2CD6D-2C48-0542-8826-8A35652508D0}" type="slidenum">
              <a:rPr lang="en-US" altLang="en-US" smtClean="0"/>
              <a:pPr>
                <a:defRPr/>
              </a:pPr>
              <a:t>3</a:t>
            </a:fld>
            <a:endParaRPr lang="en-US" altLang="en-US"/>
          </a:p>
        </p:txBody>
      </p:sp>
    </p:spTree>
    <p:extLst>
      <p:ext uri="{BB962C8B-B14F-4D97-AF65-F5344CB8AC3E}">
        <p14:creationId xmlns:p14="http://schemas.microsoft.com/office/powerpoint/2010/main" val="2770643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B57AC-C67E-4DC7-84FA-427DF59FA5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6C305EF-B165-9D83-F1CC-DEA9A52882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B8AEC3B-3BCC-3191-06E4-EF493F8DFE9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59BF2E-FE68-8ABA-D753-24DC7F7FF92B}"/>
              </a:ext>
            </a:extLst>
          </p:cNvPr>
          <p:cNvSpPr>
            <a:spLocks noGrp="1"/>
          </p:cNvSpPr>
          <p:nvPr>
            <p:ph type="sldNum" sz="quarter" idx="5"/>
          </p:nvPr>
        </p:nvSpPr>
        <p:spPr/>
        <p:txBody>
          <a:bodyPr/>
          <a:lstStyle/>
          <a:p>
            <a:pPr>
              <a:defRPr/>
            </a:pPr>
            <a:fld id="{2AE2CD6D-2C48-0542-8826-8A35652508D0}" type="slidenum">
              <a:rPr lang="en-US" altLang="en-US" smtClean="0"/>
              <a:pPr>
                <a:defRPr/>
              </a:pPr>
              <a:t>4</a:t>
            </a:fld>
            <a:endParaRPr lang="en-US" altLang="en-US"/>
          </a:p>
        </p:txBody>
      </p:sp>
    </p:spTree>
    <p:extLst>
      <p:ext uri="{BB962C8B-B14F-4D97-AF65-F5344CB8AC3E}">
        <p14:creationId xmlns:p14="http://schemas.microsoft.com/office/powerpoint/2010/main" val="1411777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ADB19-A353-DF10-72B3-AB66A2B17A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E7CDC9-CAF2-BC0C-DD81-AA8DAB384E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0525E4-7424-3B49-C6BA-63E99985FF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0670EA1-16A3-47AC-24E8-F4D2DE496DEF}"/>
              </a:ext>
            </a:extLst>
          </p:cNvPr>
          <p:cNvSpPr>
            <a:spLocks noGrp="1"/>
          </p:cNvSpPr>
          <p:nvPr>
            <p:ph type="sldNum" sz="quarter" idx="5"/>
          </p:nvPr>
        </p:nvSpPr>
        <p:spPr/>
        <p:txBody>
          <a:bodyPr/>
          <a:lstStyle/>
          <a:p>
            <a:pPr>
              <a:defRPr/>
            </a:pPr>
            <a:fld id="{2AE2CD6D-2C48-0542-8826-8A35652508D0}" type="slidenum">
              <a:rPr lang="en-US" altLang="en-US" smtClean="0"/>
              <a:pPr>
                <a:defRPr/>
              </a:pPr>
              <a:t>5</a:t>
            </a:fld>
            <a:endParaRPr lang="en-US" altLang="en-US"/>
          </a:p>
        </p:txBody>
      </p:sp>
    </p:spTree>
    <p:extLst>
      <p:ext uri="{BB962C8B-B14F-4D97-AF65-F5344CB8AC3E}">
        <p14:creationId xmlns:p14="http://schemas.microsoft.com/office/powerpoint/2010/main" val="361196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F9D39-82F0-87AE-E8C1-0A182B9428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5CD278-73C6-E7BE-18E0-B6F33B37F5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A5E13E-35D3-BED6-7783-611EA8D1D50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E3DFDCB-925D-F167-AF74-E489085B95E5}"/>
              </a:ext>
            </a:extLst>
          </p:cNvPr>
          <p:cNvSpPr>
            <a:spLocks noGrp="1"/>
          </p:cNvSpPr>
          <p:nvPr>
            <p:ph type="sldNum" sz="quarter" idx="5"/>
          </p:nvPr>
        </p:nvSpPr>
        <p:spPr/>
        <p:txBody>
          <a:bodyPr/>
          <a:lstStyle/>
          <a:p>
            <a:pPr>
              <a:defRPr/>
            </a:pPr>
            <a:fld id="{2AE2CD6D-2C48-0542-8826-8A35652508D0}" type="slidenum">
              <a:rPr lang="en-US" altLang="en-US" smtClean="0"/>
              <a:pPr>
                <a:defRPr/>
              </a:pPr>
              <a:t>6</a:t>
            </a:fld>
            <a:endParaRPr lang="en-US" altLang="en-US"/>
          </a:p>
        </p:txBody>
      </p:sp>
    </p:spTree>
    <p:extLst>
      <p:ext uri="{BB962C8B-B14F-4D97-AF65-F5344CB8AC3E}">
        <p14:creationId xmlns:p14="http://schemas.microsoft.com/office/powerpoint/2010/main" val="1378782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958095-C3C5-C27E-28BA-79BB92C233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620AD-A231-322A-F9ED-DBDA143758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79A3B5-5E9F-2CB4-3F7C-DE0C028BCD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04390C9-71D1-CA9A-7819-02E69060983E}"/>
              </a:ext>
            </a:extLst>
          </p:cNvPr>
          <p:cNvSpPr>
            <a:spLocks noGrp="1"/>
          </p:cNvSpPr>
          <p:nvPr>
            <p:ph type="sldNum" sz="quarter" idx="5"/>
          </p:nvPr>
        </p:nvSpPr>
        <p:spPr/>
        <p:txBody>
          <a:bodyPr/>
          <a:lstStyle/>
          <a:p>
            <a:pPr>
              <a:defRPr/>
            </a:pPr>
            <a:fld id="{2AE2CD6D-2C48-0542-8826-8A35652508D0}" type="slidenum">
              <a:rPr lang="en-US" altLang="en-US" smtClean="0"/>
              <a:pPr>
                <a:defRPr/>
              </a:pPr>
              <a:t>7</a:t>
            </a:fld>
            <a:endParaRPr lang="en-US" altLang="en-US"/>
          </a:p>
        </p:txBody>
      </p:sp>
    </p:spTree>
    <p:extLst>
      <p:ext uri="{BB962C8B-B14F-4D97-AF65-F5344CB8AC3E}">
        <p14:creationId xmlns:p14="http://schemas.microsoft.com/office/powerpoint/2010/main" val="2773219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21D84-262B-2A73-ACF3-2D7EDE39C7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740D9B-3D50-B846-92D2-B8BC006A12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187720-ED5B-E131-69FF-8C7B7E218C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954CCA-AA40-7E3C-30C0-DD1721488464}"/>
              </a:ext>
            </a:extLst>
          </p:cNvPr>
          <p:cNvSpPr>
            <a:spLocks noGrp="1"/>
          </p:cNvSpPr>
          <p:nvPr>
            <p:ph type="sldNum" sz="quarter" idx="5"/>
          </p:nvPr>
        </p:nvSpPr>
        <p:spPr/>
        <p:txBody>
          <a:bodyPr/>
          <a:lstStyle/>
          <a:p>
            <a:pPr>
              <a:defRPr/>
            </a:pPr>
            <a:fld id="{2AE2CD6D-2C48-0542-8826-8A35652508D0}" type="slidenum">
              <a:rPr lang="en-US" altLang="en-US" smtClean="0"/>
              <a:pPr>
                <a:defRPr/>
              </a:pPr>
              <a:t>8</a:t>
            </a:fld>
            <a:endParaRPr lang="en-US" altLang="en-US"/>
          </a:p>
        </p:txBody>
      </p:sp>
    </p:spTree>
    <p:extLst>
      <p:ext uri="{BB962C8B-B14F-4D97-AF65-F5344CB8AC3E}">
        <p14:creationId xmlns:p14="http://schemas.microsoft.com/office/powerpoint/2010/main" val="38772500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1B3614-1642-B1A0-4DA0-1838E82322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8E82D7-D7FC-5278-A057-A9E729A3F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9709CA-6F1F-7193-AF28-B91321E407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824E5C-99F9-F198-D1F3-6A0EC0EF2B21}"/>
              </a:ext>
            </a:extLst>
          </p:cNvPr>
          <p:cNvSpPr>
            <a:spLocks noGrp="1"/>
          </p:cNvSpPr>
          <p:nvPr>
            <p:ph type="sldNum" sz="quarter" idx="5"/>
          </p:nvPr>
        </p:nvSpPr>
        <p:spPr/>
        <p:txBody>
          <a:bodyPr/>
          <a:lstStyle/>
          <a:p>
            <a:pPr>
              <a:defRPr/>
            </a:pPr>
            <a:fld id="{2AE2CD6D-2C48-0542-8826-8A35652508D0}" type="slidenum">
              <a:rPr lang="en-US" altLang="en-US" smtClean="0"/>
              <a:pPr>
                <a:defRPr/>
              </a:pPr>
              <a:t>9</a:t>
            </a:fld>
            <a:endParaRPr lang="en-US" altLang="en-US"/>
          </a:p>
        </p:txBody>
      </p:sp>
    </p:spTree>
    <p:extLst>
      <p:ext uri="{BB962C8B-B14F-4D97-AF65-F5344CB8AC3E}">
        <p14:creationId xmlns:p14="http://schemas.microsoft.com/office/powerpoint/2010/main" val="1631340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544A3-16C7-DDB8-9484-6A690AE7EE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4BD838-818C-E066-3830-94243E9EAA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20F209-3D92-071B-EDBC-3C8A6AC2FE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F96AA03-5BAB-DD5A-F4C2-B7B0C0F22C8D}"/>
              </a:ext>
            </a:extLst>
          </p:cNvPr>
          <p:cNvSpPr>
            <a:spLocks noGrp="1"/>
          </p:cNvSpPr>
          <p:nvPr>
            <p:ph type="sldNum" sz="quarter" idx="5"/>
          </p:nvPr>
        </p:nvSpPr>
        <p:spPr/>
        <p:txBody>
          <a:bodyPr/>
          <a:lstStyle/>
          <a:p>
            <a:pPr>
              <a:defRPr/>
            </a:pPr>
            <a:fld id="{2AE2CD6D-2C48-0542-8826-8A35652508D0}" type="slidenum">
              <a:rPr lang="en-US" altLang="en-US" smtClean="0"/>
              <a:pPr>
                <a:defRPr/>
              </a:pPr>
              <a:t>10</a:t>
            </a:fld>
            <a:endParaRPr lang="en-US" altLang="en-US"/>
          </a:p>
        </p:txBody>
      </p:sp>
    </p:spTree>
    <p:extLst>
      <p:ext uri="{BB962C8B-B14F-4D97-AF65-F5344CB8AC3E}">
        <p14:creationId xmlns:p14="http://schemas.microsoft.com/office/powerpoint/2010/main" val="468901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6">
            <a:extLst>
              <a:ext uri="{FF2B5EF4-FFF2-40B4-BE49-F238E27FC236}">
                <a16:creationId xmlns:a16="http://schemas.microsoft.com/office/drawing/2014/main" id="{3DC00C8E-9297-1443-A8A8-90DD40B5A0F0}"/>
              </a:ext>
            </a:extLst>
          </p:cNvPr>
          <p:cNvSpPr>
            <a:spLocks noChangeShapeType="1"/>
          </p:cNvSpPr>
          <p:nvPr/>
        </p:nvSpPr>
        <p:spPr bwMode="auto">
          <a:xfrm flipV="1">
            <a:off x="150813" y="1371600"/>
            <a:ext cx="120411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 name="Text Box 1029">
            <a:extLst>
              <a:ext uri="{FF2B5EF4-FFF2-40B4-BE49-F238E27FC236}">
                <a16:creationId xmlns:a16="http://schemas.microsoft.com/office/drawing/2014/main" id="{A70B6866-AA4F-B746-A1F2-EE142ED54A27}"/>
              </a:ext>
            </a:extLst>
          </p:cNvPr>
          <p:cNvSpPr txBox="1">
            <a:spLocks noChangeArrowheads="1"/>
          </p:cNvSpPr>
          <p:nvPr/>
        </p:nvSpPr>
        <p:spPr bwMode="auto">
          <a:xfrm>
            <a:off x="10536238" y="690563"/>
            <a:ext cx="1420812"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6" name="Text Box 1030">
            <a:extLst>
              <a:ext uri="{FF2B5EF4-FFF2-40B4-BE49-F238E27FC236}">
                <a16:creationId xmlns:a16="http://schemas.microsoft.com/office/drawing/2014/main" id="{D9CBB7FE-10C7-4745-8FF6-604E0F492F0A}"/>
              </a:ext>
            </a:extLst>
          </p:cNvPr>
          <p:cNvSpPr txBox="1">
            <a:spLocks noChangeArrowheads="1"/>
          </p:cNvSpPr>
          <p:nvPr/>
        </p:nvSpPr>
        <p:spPr bwMode="auto">
          <a:xfrm>
            <a:off x="10456863" y="6400800"/>
            <a:ext cx="17272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D134A833-8298-DE41-8E60-36F0A20DD6FA}"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89443" name="Rectangle 1027"/>
          <p:cNvSpPr>
            <a:spLocks noGrp="1" noChangeArrowheads="1"/>
          </p:cNvSpPr>
          <p:nvPr>
            <p:ph type="ctrTitle"/>
          </p:nvPr>
        </p:nvSpPr>
        <p:spPr>
          <a:xfrm>
            <a:off x="914400" y="2286000"/>
            <a:ext cx="10363200" cy="1143000"/>
          </a:xfrm>
        </p:spPr>
        <p:txBody>
          <a:bodyPr/>
          <a:lstStyle>
            <a:lvl1pPr>
              <a:defRPr/>
            </a:lvl1pPr>
          </a:lstStyle>
          <a:p>
            <a:pPr lvl="0"/>
            <a:r>
              <a:rPr lang="en-US" altLang="en-US" noProof="0"/>
              <a:t>Click to edit Master title style</a:t>
            </a:r>
          </a:p>
        </p:txBody>
      </p:sp>
      <p:sp>
        <p:nvSpPr>
          <p:cNvPr id="189444" name="Rectangle 1028"/>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altLang="en-US" noProof="0"/>
              <a:t>Click to edit Master subtitle style</a:t>
            </a:r>
          </a:p>
        </p:txBody>
      </p:sp>
    </p:spTree>
    <p:extLst>
      <p:ext uri="{BB962C8B-B14F-4D97-AF65-F5344CB8AC3E}">
        <p14:creationId xmlns:p14="http://schemas.microsoft.com/office/powerpoint/2010/main" val="3621211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8C3C12AB-981B-A9B8-EDFA-6FAF53C1F20D}"/>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790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0"/>
            <a:ext cx="3048000" cy="6400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8940800" cy="6400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
            <a:extLst>
              <a:ext uri="{FF2B5EF4-FFF2-40B4-BE49-F238E27FC236}">
                <a16:creationId xmlns:a16="http://schemas.microsoft.com/office/drawing/2014/main" id="{BC97D81A-F8AD-9F25-D3DE-0EE7807B6B90}"/>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9293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4C3E6-B06F-24C6-093E-C33610D1F9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3C426D-1299-2A54-C80A-17D2E0437E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DDB8C8-91CD-FC00-DCF5-4CA8730CEC83}"/>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21A18DBB-B6A6-9B67-17AC-D69E990321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D10DA-7B06-F58D-0193-6CC598CA4520}"/>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8532670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E45B0-64AA-5604-121C-3E537DE3B6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0C99245-E97B-CF78-1653-67008987D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650FBA-269D-731B-60E7-2C796E1B3CB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9DCA32B5-7269-BA4B-7613-BE9B9205C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66D965-BF7D-D153-75DB-3AFD1F5759FA}"/>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8130632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61C03-C8CE-3543-53DD-347C189A5E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11A617-7C41-FAA6-8C95-BE62975C89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56E9AC-42BD-D76D-8E74-39C5C91490CD}"/>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A85C9EEB-A804-C80F-9F0E-055F383E3B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81460D-81DA-6428-6759-EA2057590A4A}"/>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520224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AF4F8-B1D4-627C-5542-2422F79C15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690E61-68FC-0092-856D-2ADB7CE409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66592F-C902-EACE-707E-E465CA4C205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C6BE14-69A4-FF9F-4BDB-E4A48DA87588}"/>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0F0A6B43-C675-C4FC-5EF6-59CB82C572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30BB8-EA21-CDCC-349F-33642E7FF34C}"/>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5860865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B73C0-63DC-BA38-8BCC-708BE75B0AA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DABE37B-BF63-D50B-55BB-3E5448DC5B2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3556208-F3E0-7595-AF62-8FE8D7B144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26D42A9-734D-6F2B-E945-EFC509970E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21029F-8C0D-0760-3A72-F3518C7439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000535-C14E-7779-284C-ED6FD2448088}"/>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8" name="Footer Placeholder 7">
            <a:extLst>
              <a:ext uri="{FF2B5EF4-FFF2-40B4-BE49-F238E27FC236}">
                <a16:creationId xmlns:a16="http://schemas.microsoft.com/office/drawing/2014/main" id="{3A6D40FC-87F0-CA77-F340-DD349A87D4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6581B8-57F5-179B-5F2B-1A42C2F9CF4B}"/>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1588986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73120-CE30-78E4-0E7E-2147088A0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90DDFEA-85AE-AC7D-58CD-B99A8424F186}"/>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4" name="Footer Placeholder 3">
            <a:extLst>
              <a:ext uri="{FF2B5EF4-FFF2-40B4-BE49-F238E27FC236}">
                <a16:creationId xmlns:a16="http://schemas.microsoft.com/office/drawing/2014/main" id="{ECACB3D6-C859-6CEC-CBE9-46FD6E4962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FC5E63-13B5-387B-BAC2-F3DC01BCD061}"/>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9967804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96F865-FBB3-E885-DBE7-09EB2604D49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3" name="Footer Placeholder 2">
            <a:extLst>
              <a:ext uri="{FF2B5EF4-FFF2-40B4-BE49-F238E27FC236}">
                <a16:creationId xmlns:a16="http://schemas.microsoft.com/office/drawing/2014/main" id="{1B99F539-B39D-25DA-497F-A6D8384EE1D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4F9ADF-020F-6758-ACB4-A56D6A931550}"/>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6027372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F6C3A-F817-429A-4167-FDEB582DD8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912D3F3-9DA5-7993-56D2-439EC617D3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A5C13A-776B-53C6-946B-3936F785C9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CB282-353D-87D3-59FD-6EA317F1F620}"/>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031B106F-0D6A-846A-5766-F9ADBE3714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38EA81-BB2D-6C8C-7380-DB37421D2A47}"/>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386523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4C5E0500-FB9A-BA85-B322-6AC9AE4700AA}"/>
              </a:ext>
            </a:extLst>
          </p:cNvPr>
          <p:cNvSpPr txBox="1"/>
          <p:nvPr userDrawn="1"/>
        </p:nvSpPr>
        <p:spPr>
          <a:xfrm>
            <a:off x="10500527" y="180870"/>
            <a:ext cx="184731" cy="400110"/>
          </a:xfrm>
          <a:prstGeom prst="rect">
            <a:avLst/>
          </a:prstGeom>
          <a:noFill/>
        </p:spPr>
        <p:txBody>
          <a:bodyPr wrap="none" rtlCol="0">
            <a:spAutoFit/>
          </a:bodyPr>
          <a:lstStyle/>
          <a:p>
            <a:endParaRPr lang="en-US" dirty="0"/>
          </a:p>
        </p:txBody>
      </p:sp>
      <p:sp>
        <p:nvSpPr>
          <p:cNvPr id="7" name="Rectangle 6">
            <a:extLst>
              <a:ext uri="{FF2B5EF4-FFF2-40B4-BE49-F238E27FC236}">
                <a16:creationId xmlns:a16="http://schemas.microsoft.com/office/drawing/2014/main" id="{3633D553-6240-C812-C83F-04C94250C5CF}"/>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419-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58525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65909-2478-C969-487E-ECF6FDFCCF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2D0224C-949D-BCA0-A0BA-B3774EBF7E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BD6E1F-FE57-0979-8042-C1276B3531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16DF80-9213-E06E-CA09-94D5AC372D3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6" name="Footer Placeholder 5">
            <a:extLst>
              <a:ext uri="{FF2B5EF4-FFF2-40B4-BE49-F238E27FC236}">
                <a16:creationId xmlns:a16="http://schemas.microsoft.com/office/drawing/2014/main" id="{58EC5102-AB23-A0A0-5D74-921F4B609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DDEA29-208A-A898-40DD-38D9D45399DE}"/>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30021100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46E81-3BC5-DE6F-FC1A-E9DC6B75EBC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2E01F-AB7B-5E7C-756D-4226BC4A0C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BCDFDB-5129-FF79-498D-843971FE8510}"/>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57CB9A03-7A0E-A1BA-84DF-B9A66DB3CC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546C7B-BC78-AD16-C245-1C2AC69AD217}"/>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21540974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50B1606-02D8-9A94-8111-D85A8A0E3A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429E0FB-5168-6BCE-B357-723A49D0B0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E8FD14-ED1D-69A0-85F4-6CA84FD17002}"/>
              </a:ext>
            </a:extLst>
          </p:cNvPr>
          <p:cNvSpPr>
            <a:spLocks noGrp="1"/>
          </p:cNvSpPr>
          <p:nvPr>
            <p:ph type="dt" sz="half" idx="10"/>
          </p:nvPr>
        </p:nvSpPr>
        <p:spPr/>
        <p:txBody>
          <a:body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3B83C072-4888-DEAC-BD38-2DB3D2178A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27F7E0-AB73-DAFF-DBED-5E3541EFFD96}"/>
              </a:ext>
            </a:extLst>
          </p:cNvPr>
          <p:cNvSpPr>
            <a:spLocks noGrp="1"/>
          </p:cNvSpPr>
          <p:nvPr>
            <p:ph type="sldNum" sz="quarter" idx="12"/>
          </p:nvPr>
        </p:nvSpPr>
        <p:spPr/>
        <p:txBody>
          <a:bodyPr/>
          <a:lstStyle/>
          <a:p>
            <a:fld id="{51F9399D-27D4-4549-AA31-7598BF07923A}" type="slidenum">
              <a:rPr lang="en-US" smtClean="0"/>
              <a:t>‹#›</a:t>
            </a:fld>
            <a:endParaRPr lang="en-US"/>
          </a:p>
        </p:txBody>
      </p:sp>
    </p:spTree>
    <p:extLst>
      <p:ext uri="{BB962C8B-B14F-4D97-AF65-F5344CB8AC3E}">
        <p14:creationId xmlns:p14="http://schemas.microsoft.com/office/powerpoint/2010/main" val="97027091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42EC4-98B8-8E6F-7EB7-035092626D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06340D-9369-3646-F66D-AD20291F64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C10A25-3A8F-FBD5-6348-5CE2BC899A17}"/>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E7CD2A4E-2061-7C7E-2579-DDB162F607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D96A6-8793-DF5E-67F4-DA357D2D07E8}"/>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06893846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695F2-C78F-2C50-00AE-1B566DA198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AABCD9-CA3D-8F62-19D2-568C4751C1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318385-011C-6ABE-A197-9E86F1095485}"/>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34DF7AE4-6CE0-07C2-AC73-7E3A2E48E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386BB3-A400-7325-14D6-43F8EDFD2ABC}"/>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29213509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193A5-1435-02FD-8771-7F5F2AB59F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FF621E-861B-6936-3229-3655926067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8587EC-C197-D1AE-3B88-D3C22D18A7C2}"/>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633A16D0-B010-2B06-0DDD-14CFDD1A3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B834CE-C815-D129-8324-D8517F1C72A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1925439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F246C-C52A-D13B-188C-8D7C308230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6F70E-C96F-2D55-9C6D-8F9BA07CF1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E74DF5-F705-CCEC-03DC-E04B8F12A2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B6E46CD-F4BD-BA30-7B98-F1A77DB4ED44}"/>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52C0E2FC-41E1-F6B7-582A-99F4779AC3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77FBC7-B3F9-EAC7-3494-CA0C79702A91}"/>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28812456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8FD2-431E-D23A-5575-8CCF1A99433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BE9F82-C87C-BCFF-CB96-AE95568EB6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8FA02D-A8CE-116F-DEE8-D453CD8E98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305BB42-6278-048E-CAE1-1242ED0FE9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9D320-02DF-BBCA-675C-2479C704DF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FB228C-18A7-0589-9BDC-C335B052383D}"/>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8" name="Footer Placeholder 7">
            <a:extLst>
              <a:ext uri="{FF2B5EF4-FFF2-40B4-BE49-F238E27FC236}">
                <a16:creationId xmlns:a16="http://schemas.microsoft.com/office/drawing/2014/main" id="{65697419-DA77-D1D9-52B5-27E12384B4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7B550ED-7F64-672F-F4A8-8929A52CE9F9}"/>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54024858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85010-C20C-5795-EAF4-0CEC4B70AD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E41D94-EB4E-5E68-5F0A-4F03B217942F}"/>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4" name="Footer Placeholder 3">
            <a:extLst>
              <a:ext uri="{FF2B5EF4-FFF2-40B4-BE49-F238E27FC236}">
                <a16:creationId xmlns:a16="http://schemas.microsoft.com/office/drawing/2014/main" id="{B9FC118A-13A1-121A-A3BF-3E5619995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B1B787-CAAC-CA18-2C35-10328797994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7129705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E1A3F2-493B-753D-B246-698CE8CE8522}"/>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3" name="Footer Placeholder 2">
            <a:extLst>
              <a:ext uri="{FF2B5EF4-FFF2-40B4-BE49-F238E27FC236}">
                <a16:creationId xmlns:a16="http://schemas.microsoft.com/office/drawing/2014/main" id="{2E63BFFA-1BE7-D4B9-7271-1AA5550CADE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6C1DC9-9CE2-74BF-8641-F5A50BA55178}"/>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866304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1"/>
            <a:ext cx="10515600" cy="2852737"/>
          </a:xfrm>
        </p:spPr>
        <p:txBody>
          <a:bodyPr/>
          <a:lstStyle>
            <a:lvl1pPr>
              <a:defRPr sz="6000"/>
            </a:lvl1pPr>
          </a:lstStyle>
          <a:p>
            <a:r>
              <a:rPr lang="en-US"/>
              <a:t>Click to edit Master title style</a:t>
            </a:r>
          </a:p>
        </p:txBody>
      </p:sp>
      <p:sp>
        <p:nvSpPr>
          <p:cNvPr id="3" name="Text Placeholder 2"/>
          <p:cNvSpPr>
            <a:spLocks noGrp="1"/>
          </p:cNvSpPr>
          <p:nvPr>
            <p:ph type="body" idx="1"/>
          </p:nvPr>
        </p:nvSpPr>
        <p:spPr>
          <a:xfrm>
            <a:off x="831851" y="4589466"/>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
            <a:extLst>
              <a:ext uri="{FF2B5EF4-FFF2-40B4-BE49-F238E27FC236}">
                <a16:creationId xmlns:a16="http://schemas.microsoft.com/office/drawing/2014/main" id="{A16CADA2-8186-8C0B-4FA8-7E89FC7849FE}"/>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56401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60C4F-9444-0960-25AA-F0A2B6F162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408AE53-E0D6-E864-6979-A1EA799E0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B6A1B6-F0DD-46FF-943C-B5C1F5FA21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FBF7D-2F2F-CA61-0F84-B39CEBF24AF5}"/>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8DA228B1-74D4-2FB1-70E1-FCEBF169FB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7A669E-8148-2820-9805-81A5E9F6C832}"/>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15020141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F32FD-FE9B-AD2A-A396-69988C8CC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1935357-9FF1-A059-0C72-E86ED6713B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1BA9A4-D339-4E99-2715-61893770D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EDFEE35-6AD4-1228-F26A-5AE84C30765A}"/>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6" name="Footer Placeholder 5">
            <a:extLst>
              <a:ext uri="{FF2B5EF4-FFF2-40B4-BE49-F238E27FC236}">
                <a16:creationId xmlns:a16="http://schemas.microsoft.com/office/drawing/2014/main" id="{E75F1053-6E48-F94E-B2F9-25B563A5F5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2146E-3132-26CC-FDFA-F1E412C52E8F}"/>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43279209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0B3CD-08BF-5B26-3FC8-982A2A02A64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3AE192-C87A-41A9-7D7D-0A90C12010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8EB8F9-804B-5F2F-18D9-87E9968CBBEA}"/>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44C93D64-0448-F9B9-500A-ADE85DE7E7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FCB3A9-4BE0-56C2-5871-8FDD92D09BFE}"/>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36033203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84F530-5A3C-560D-87D2-290C4FFAC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96C9AE-044F-425C-E80F-317C2558ED1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F413E9-C550-D21C-F1CD-2849DF26D658}"/>
              </a:ext>
            </a:extLst>
          </p:cNvPr>
          <p:cNvSpPr>
            <a:spLocks noGrp="1"/>
          </p:cNvSpPr>
          <p:nvPr>
            <p:ph type="dt" sz="half" idx="10"/>
          </p:nvPr>
        </p:nvSpPr>
        <p:spPr/>
        <p:txBody>
          <a:body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156D7AF2-F926-BBA2-3E10-2FE2168157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6E368-6B8B-AF64-9D75-275A4B6C0203}"/>
              </a:ext>
            </a:extLst>
          </p:cNvPr>
          <p:cNvSpPr>
            <a:spLocks noGrp="1"/>
          </p:cNvSpPr>
          <p:nvPr>
            <p:ph type="sldNum" sz="quarter" idx="12"/>
          </p:nvPr>
        </p:nvSpPr>
        <p:spPr/>
        <p:txBody>
          <a:bodyPr/>
          <a:lstStyle/>
          <a:p>
            <a:fld id="{DA0266C1-529E-6F4F-BDE7-5283C2162D94}" type="slidenum">
              <a:rPr lang="en-US" smtClean="0"/>
              <a:t>‹#›</a:t>
            </a:fld>
            <a:endParaRPr lang="en-US"/>
          </a:p>
        </p:txBody>
      </p:sp>
    </p:spTree>
    <p:extLst>
      <p:ext uri="{BB962C8B-B14F-4D97-AF65-F5344CB8AC3E}">
        <p14:creationId xmlns:p14="http://schemas.microsoft.com/office/powerpoint/2010/main" val="34455639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32FD3-F992-6092-5068-1E313B89E9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0E2112-8C21-1469-3E3F-C14BCBDC05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01700C-FCA3-B753-0863-DF01F17C0B2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51D44F32-13A8-A371-B98E-D392D32B89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110FC3-0BC6-7C10-8C6D-59F71A1897C7}"/>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61566416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5E6DB-2E94-25BD-7592-F39B333A64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55F7E7-03CD-DC65-AD77-FD45A3C8B43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D4F2F1-A672-F4EB-269E-D21BBC7D4402}"/>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7A3C2696-88EA-7FA9-58EB-FED166FCC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D9D8FD-566A-EE64-A78C-C5DCAE8B3CC4}"/>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4507425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7B201-A9C7-C252-E9DB-C7807C330F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27770C-33F4-71AB-4498-4F9E07F1541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BBB7AB-CA64-D17A-53BD-3EA5CE483F6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C6572757-1967-23A6-2F67-62F8A4E889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9DF395-6FB2-A7B1-3DEE-D1C30E97650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602971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16185-50F7-8EE0-01BF-D639762C4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9D9407-18DC-9170-FB33-91855489CF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79D783A-2873-E190-8292-06AAEE6065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7DB95B-A96C-03E2-ECE1-0A1C6C8297DD}"/>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9A0EF606-A00E-3B9A-7E73-36942E8383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15F633-54AF-96DD-ABE5-B5F8E947281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40132468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9035A-153D-796C-3047-501FEB8B23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9241FE-4678-C467-AA8C-EF8BB7B0170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249C4B-1BD4-5257-851E-6398AF9423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815EBF-17DD-AF1D-F875-2CCB155590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D76435-FB20-FC34-77CD-86CBAB8A34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41C9840-A883-EC4D-DCE3-AECDD28DAB89}"/>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8" name="Footer Placeholder 7">
            <a:extLst>
              <a:ext uri="{FF2B5EF4-FFF2-40B4-BE49-F238E27FC236}">
                <a16:creationId xmlns:a16="http://schemas.microsoft.com/office/drawing/2014/main" id="{2CF1E647-40DB-1F10-3DB4-26E5BFAAA6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35E6D9-F3B9-191F-AEA2-06306F9D6821}"/>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01106752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219D-DD88-F36E-A7DD-4164584B60C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0293B5-D13F-D410-1953-DFF352A2EBFA}"/>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4" name="Footer Placeholder 3">
            <a:extLst>
              <a:ext uri="{FF2B5EF4-FFF2-40B4-BE49-F238E27FC236}">
                <a16:creationId xmlns:a16="http://schemas.microsoft.com/office/drawing/2014/main" id="{045D4EDB-9F82-700C-B36B-EA7B4B4550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432144E-102D-1E1D-2C12-C7C5F9F33E4B}"/>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1071081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0" y="1447800"/>
            <a:ext cx="5892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96000" y="1447800"/>
            <a:ext cx="5892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2FB0A98D-3DA5-87C5-CD27-21ADA728E59C}"/>
              </a:ext>
            </a:extLst>
          </p:cNvPr>
          <p:cNvSpPr/>
          <p:nvPr userDrawn="1"/>
        </p:nvSpPr>
        <p:spPr bwMode="auto">
          <a:xfrm>
            <a:off x="9008716" y="28447"/>
            <a:ext cx="3168352" cy="362343"/>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4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974535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2E2033-1772-D955-11E1-EA529639CE67}"/>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3" name="Footer Placeholder 2">
            <a:extLst>
              <a:ext uri="{FF2B5EF4-FFF2-40B4-BE49-F238E27FC236}">
                <a16:creationId xmlns:a16="http://schemas.microsoft.com/office/drawing/2014/main" id="{0C074146-B9F2-DD06-B8EC-281D5F7920C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B4F6F97-2EDE-3308-5782-6C459A7FA9D9}"/>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95887450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C8976-8325-7FA6-AFE8-AC6225319C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7D3C0A-CC71-FA64-D9DA-B9721B3C7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285EE8-E2D6-9CD8-6630-54140CF340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508301-6E23-6145-4892-2FAF7EC374E4}"/>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C85D258F-2710-2699-56B9-3AD1124923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EAA440-0458-9665-AC67-DC8E3E2FAE5B}"/>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57155448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2BE79-CCAE-C71A-332C-B95E7606BD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40D8411-C2B5-A9BD-9BF8-F72B71100A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49DCA96-0229-F34F-E18D-BA2706C5C2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5C96F88-97D2-66DE-B622-5479BE476238}"/>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6" name="Footer Placeholder 5">
            <a:extLst>
              <a:ext uri="{FF2B5EF4-FFF2-40B4-BE49-F238E27FC236}">
                <a16:creationId xmlns:a16="http://schemas.microsoft.com/office/drawing/2014/main" id="{18C192AA-FA5B-59EB-0E82-04102898D5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B6E880-4C21-81E6-956F-C0C3BF983D50}"/>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87605015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5EA7F-CB0E-E9EE-F74D-6703036F0B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4C02DC0-0729-86C7-61F1-AA8EE92189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9BD7F8-0DE1-4E87-BEC0-F9A0E7F96413}"/>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A7C18B54-84B6-CEBC-6780-3DA3E2FE9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C35E1F-FF8B-6594-4384-28B45C32FC43}"/>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3746789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976BB5-C329-451A-86AF-1B3CBF50DD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0DD44-3BBC-0169-9A94-33B3D1ED17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07C589-D2F4-1872-DE3E-619A734178EB}"/>
              </a:ext>
            </a:extLst>
          </p:cNvPr>
          <p:cNvSpPr>
            <a:spLocks noGrp="1"/>
          </p:cNvSpPr>
          <p:nvPr>
            <p:ph type="dt" sz="half" idx="10"/>
          </p:nvPr>
        </p:nvSpPr>
        <p:spPr/>
        <p:txBody>
          <a:body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B9B98B2B-5F9F-0981-07B1-E03AC15E58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7FA350-7D4C-0E6A-FD99-6C246D19A9E9}"/>
              </a:ext>
            </a:extLst>
          </p:cNvPr>
          <p:cNvSpPr>
            <a:spLocks noGrp="1"/>
          </p:cNvSpPr>
          <p:nvPr>
            <p:ph type="sldNum" sz="quarter" idx="12"/>
          </p:nvPr>
        </p:nvSpPr>
        <p:spPr/>
        <p:txBody>
          <a:bodyPr/>
          <a:lstStyle/>
          <a:p>
            <a:fld id="{0546F6A3-77B0-0A40-8C64-1D91919621CE}" type="slidenum">
              <a:rPr lang="en-US" smtClean="0"/>
              <a:t>‹#›</a:t>
            </a:fld>
            <a:endParaRPr lang="en-US"/>
          </a:p>
        </p:txBody>
      </p:sp>
    </p:spTree>
    <p:extLst>
      <p:ext uri="{BB962C8B-B14F-4D97-AF65-F5344CB8AC3E}">
        <p14:creationId xmlns:p14="http://schemas.microsoft.com/office/powerpoint/2010/main" val="11068210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6CA4-3A71-ED7D-D6C7-420C0F6F9B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17D140-AB99-B581-64BE-60C017AF145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1CEBA7-4861-3ED3-B719-7A0A58F02193}"/>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6777F3FC-92C4-E827-DDEE-12B3E2F85E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2F278D-099A-45F3-9F81-B4190F4E4B4F}"/>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167583110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5EFC2-E57D-0C95-3CD4-220131018B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BED03E-AA12-5B4A-4C11-F3779688C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5D01CF-6267-E728-80A3-9CB4C813F3BF}"/>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24DF5B8E-A443-7385-DD3D-4CE39C8D16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D22B7-43E1-1456-032D-A3A30ADA22D0}"/>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6961672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F751A-9E05-1CAA-E9EE-6392B68967B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678CCA5-6211-5F2A-E7FF-0D8FC24754C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A25DBC-0C54-30D6-B684-A4C3000A2191}"/>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2A1A3566-204C-BB87-A1AC-179C37F2C9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2A380A-953B-B0F4-0AD0-3427CD2FCC73}"/>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424250404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2FCA5-62A7-686B-8E07-77CF3E642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B0D82D-0671-4CA7-DBB0-92518CB36D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96DDBF-833E-D1E3-6CBF-22DDAFDE94F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E41DCA7-E66A-530E-FD4F-0A5591C10E99}"/>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B5915717-5CAF-FC2C-F291-DEF5527321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D87DAC-3725-A8CA-3537-C2838192E5E9}"/>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480256869"/>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63A-BC56-7D86-E390-C353C5098A5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86892F8-082B-1384-0BCF-F34AAE5B3A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78590-2F59-0F09-D6FD-B00583E5CD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D7ADCE5-E4E8-ADF6-6802-707567233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FFB3837-50E9-38E2-9B94-5A85E9EEEDD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B5CCEA-16A2-8429-E26A-13F46AC85BC2}"/>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8" name="Footer Placeholder 7">
            <a:extLst>
              <a:ext uri="{FF2B5EF4-FFF2-40B4-BE49-F238E27FC236}">
                <a16:creationId xmlns:a16="http://schemas.microsoft.com/office/drawing/2014/main" id="{9B084A9C-3214-7973-C8FF-3A5F3E1FC8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251466-62B7-0680-51B3-848BDE026776}"/>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51274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8"/>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9"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9"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DC2E50BC-5981-F3E6-6C58-521F7A97A3EA}"/>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973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206C-992A-B37E-5911-18B7D6D418E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FBFBA4-DF97-B878-AB00-EFAD75A8E7D1}"/>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4" name="Footer Placeholder 3">
            <a:extLst>
              <a:ext uri="{FF2B5EF4-FFF2-40B4-BE49-F238E27FC236}">
                <a16:creationId xmlns:a16="http://schemas.microsoft.com/office/drawing/2014/main" id="{2329F1F8-B94D-9637-F48E-677F2A0D60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526FA70-FF56-1925-1863-F36E2C54F717}"/>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01188658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5D6D4F-AEB8-3FE3-3B30-F6F21B80067D}"/>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3" name="Footer Placeholder 2">
            <a:extLst>
              <a:ext uri="{FF2B5EF4-FFF2-40B4-BE49-F238E27FC236}">
                <a16:creationId xmlns:a16="http://schemas.microsoft.com/office/drawing/2014/main" id="{10C1C987-E2BD-8BAC-71A4-264F78317A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AB7A7-F4B9-83EB-CD32-48F61A4CB967}"/>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73540825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BBAD3-4A0F-290C-BFEE-DDDAC53334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BBE451-1B7C-F37D-B905-3D12ADFF57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4637D9B-7B2D-6E0D-4A31-BEC6226AB8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A46E0A-A8B6-207E-F128-31AEF09F6A3D}"/>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76898450-1582-D624-159B-22E3725C1B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24450C-C8C3-1435-7B74-07BBBCEEAC4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3584410546"/>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F6DDD-E18E-A07A-954A-547783930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C8E578-2E4C-8E2D-5D68-7066B1E9FA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58F933-39F5-AEA5-9A6E-400ED93652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CAE32-3E0F-F681-616A-9C8E4BEB42CC}"/>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6" name="Footer Placeholder 5">
            <a:extLst>
              <a:ext uri="{FF2B5EF4-FFF2-40B4-BE49-F238E27FC236}">
                <a16:creationId xmlns:a16="http://schemas.microsoft.com/office/drawing/2014/main" id="{09141C9F-16D2-2587-A8DE-036A39A7C8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EADF51-51D2-9128-491A-EF4C214E64B1}"/>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78000128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98219-A60B-0EBA-4D59-6158042DC1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33DC6E-5509-09E7-E624-99C1253C03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795E64-E808-253D-AC24-493D252A1BA7}"/>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3476A3AB-2F5C-7C8F-10AF-D0E6B9A2FC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E8E333-F767-E88B-2A34-A7DBDA0DB48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296470335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6EE389-0F70-6A4F-75AA-84BAAB12C3C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1B225E2-7174-90C8-16B1-552E718D0F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313BD5-3171-C723-3756-2FD2044FA778}"/>
              </a:ext>
            </a:extLst>
          </p:cNvPr>
          <p:cNvSpPr>
            <a:spLocks noGrp="1"/>
          </p:cNvSpPr>
          <p:nvPr>
            <p:ph type="dt" sz="half" idx="10"/>
          </p:nvPr>
        </p:nvSpPr>
        <p:spPr/>
        <p:txBody>
          <a:body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9649FA62-373A-3250-5129-51FD6752C2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4AFC2-332F-018E-8DDD-028657381EE8}"/>
              </a:ext>
            </a:extLst>
          </p:cNvPr>
          <p:cNvSpPr>
            <a:spLocks noGrp="1"/>
          </p:cNvSpPr>
          <p:nvPr>
            <p:ph type="sldNum" sz="quarter" idx="12"/>
          </p:nvPr>
        </p:nvSpPr>
        <p:spPr/>
        <p:txBody>
          <a:bodyPr/>
          <a:lstStyle/>
          <a:p>
            <a:fld id="{14823C81-3C24-AB45-BE38-AF5236CBAAC4}" type="slidenum">
              <a:rPr lang="en-US" smtClean="0"/>
              <a:t>‹#›</a:t>
            </a:fld>
            <a:endParaRPr lang="en-US"/>
          </a:p>
        </p:txBody>
      </p:sp>
    </p:spTree>
    <p:extLst>
      <p:ext uri="{BB962C8B-B14F-4D97-AF65-F5344CB8AC3E}">
        <p14:creationId xmlns:p14="http://schemas.microsoft.com/office/powerpoint/2010/main" val="9913826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FA6D1D89-3EC7-3138-9869-EFE18E61AD59}"/>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7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4DE65F-6F80-54ED-7242-BBB8793426E3}"/>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471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lstStyle>
            <a:lvl1pPr>
              <a:defRPr sz="3200"/>
            </a:lvl1pPr>
          </a:lstStyle>
          <a:p>
            <a:r>
              <a:rPr lang="en-US"/>
              <a:t>Click to edit Master title style</a:t>
            </a:r>
          </a:p>
        </p:txBody>
      </p:sp>
      <p:sp>
        <p:nvSpPr>
          <p:cNvPr id="3" name="Content Placeholder 2"/>
          <p:cNvSpPr>
            <a:spLocks noGrp="1"/>
          </p:cNvSpPr>
          <p:nvPr>
            <p:ph idx="1"/>
          </p:nvPr>
        </p:nvSpPr>
        <p:spPr>
          <a:xfrm>
            <a:off x="5183717"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587B419F-D5E8-D0F8-0B53-73F3C50BB486}"/>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08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9" y="457200"/>
            <a:ext cx="3932767" cy="1600200"/>
          </a:xfrm>
        </p:spPr>
        <p:txBody>
          <a:bodyPr/>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40319"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784CD424-E6EF-4F7E-3948-6948CB5D0336}"/>
              </a:ext>
            </a:extLst>
          </p:cNvPr>
          <p:cNvSpPr/>
          <p:nvPr userDrawn="1"/>
        </p:nvSpPr>
        <p:spPr bwMode="auto">
          <a:xfrm>
            <a:off x="9008716" y="28447"/>
            <a:ext cx="3168352" cy="350032"/>
          </a:xfrm>
          <a:prstGeom prst="rect">
            <a:avLst/>
          </a:prstGeom>
          <a:solidFill>
            <a:schemeClr val="tx1"/>
          </a:solidFill>
          <a:ln>
            <a:noFill/>
          </a:ln>
          <a:effectLst/>
        </p:spPr>
        <p:txBody>
          <a:bodyPr vert="horz" wrap="square" lIns="91440" tIns="45720" rIns="91440" bIns="45720" numCol="1" rtlCol="0" anchor="t" anchorCtr="0" compatLnSpc="1">
            <a:prstTxWarp prst="textNoShape">
              <a:avLst/>
            </a:prstTxWarp>
            <a:spAutoFit/>
          </a:bodyPr>
          <a:lstStyle/>
          <a:p>
            <a:pPr marL="0" marR="0" indent="0" algn="r" defTabSz="914400" rtl="1" eaLnBrk="0" fontAlgn="base" latinLnBrk="0" hangingPunct="0">
              <a:lnSpc>
                <a:spcPct val="40000"/>
              </a:lnSpc>
              <a:spcBef>
                <a:spcPct val="50000"/>
              </a:spcBef>
              <a:spcAft>
                <a:spcPct val="0"/>
              </a:spcAft>
              <a:buClrTx/>
              <a:buSzTx/>
              <a:buFontTx/>
              <a:buNone/>
              <a:tabLst/>
            </a:pP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a:p>
            <a:pPr marL="0" marR="0" indent="0" algn="r" defTabSz="914400" rtl="1" eaLnBrk="0" fontAlgn="base" latinLnBrk="0" hangingPunct="0">
              <a:lnSpc>
                <a:spcPct val="40000"/>
              </a:lnSpc>
              <a:spcBef>
                <a:spcPct val="50000"/>
              </a:spcBef>
              <a:spcAft>
                <a:spcPct val="0"/>
              </a:spcAft>
              <a:buClrTx/>
              <a:buSzTx/>
              <a:buFontTx/>
              <a:buNone/>
              <a:tabLst/>
            </a:pPr>
            <a:r>
              <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COSC 470- Mohamad </a:t>
            </a:r>
            <a:r>
              <a:rPr kumimoji="0" lang="en-US" sz="1200" b="0" i="0" u="none" strike="noStrike" cap="none" normalizeH="0" baseline="0" dirty="0" err="1">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rPr>
              <a:t>Khajezade</a:t>
            </a:r>
            <a:endParaRPr kumimoji="0" lang="en-US" sz="1200" b="0" i="0" u="none" strike="noStrike" cap="none" normalizeH="0" baseline="0" dirty="0">
              <a:ln>
                <a:solidFill>
                  <a:schemeClr val="bg1">
                    <a:lumMod val="20000"/>
                    <a:lumOff val="80000"/>
                  </a:schemeClr>
                </a:solidFill>
              </a:ln>
              <a:solidFill>
                <a:schemeClr val="bg1">
                  <a:lumMod val="20000"/>
                  <a:lumOff val="8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8900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Line 5">
            <a:extLst>
              <a:ext uri="{FF2B5EF4-FFF2-40B4-BE49-F238E27FC236}">
                <a16:creationId xmlns:a16="http://schemas.microsoft.com/office/drawing/2014/main" id="{55704779-2C54-6E45-8AC3-4B4A06A496C5}"/>
              </a:ext>
            </a:extLst>
          </p:cNvPr>
          <p:cNvSpPr>
            <a:spLocks noChangeShapeType="1"/>
          </p:cNvSpPr>
          <p:nvPr/>
        </p:nvSpPr>
        <p:spPr bwMode="auto">
          <a:xfrm flipV="1">
            <a:off x="150813" y="1371600"/>
            <a:ext cx="12041187" cy="0"/>
          </a:xfrm>
          <a:prstGeom prst="line">
            <a:avLst/>
          </a:prstGeom>
          <a:noFill/>
          <a:ln w="47625" cmpd="thinThick">
            <a:solidFill>
              <a:schemeClr val="accent2"/>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27" name="Rectangle 6">
            <a:extLst>
              <a:ext uri="{FF2B5EF4-FFF2-40B4-BE49-F238E27FC236}">
                <a16:creationId xmlns:a16="http://schemas.microsoft.com/office/drawing/2014/main" id="{F19F3108-0505-5548-840A-280683B09126}"/>
              </a:ext>
            </a:extLst>
          </p:cNvPr>
          <p:cNvSpPr>
            <a:spLocks noGrp="1" noChangeArrowheads="1"/>
          </p:cNvSpPr>
          <p:nvPr>
            <p:ph type="title"/>
          </p:nvPr>
        </p:nvSpPr>
        <p:spPr bwMode="auto">
          <a:xfrm>
            <a:off x="0" y="0"/>
            <a:ext cx="12192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b" anchorCtr="0" compatLnSpc="1">
            <a:prstTxWarp prst="textNoShape">
              <a:avLst/>
            </a:prstTxWarp>
          </a:bodyPr>
          <a:lstStyle/>
          <a:p>
            <a:pPr lvl="0"/>
            <a:r>
              <a:rPr lang="en-US" altLang="en-US"/>
              <a:t>Title</a:t>
            </a:r>
          </a:p>
        </p:txBody>
      </p:sp>
      <p:sp>
        <p:nvSpPr>
          <p:cNvPr id="1028" name="Rectangle 7">
            <a:extLst>
              <a:ext uri="{FF2B5EF4-FFF2-40B4-BE49-F238E27FC236}">
                <a16:creationId xmlns:a16="http://schemas.microsoft.com/office/drawing/2014/main" id="{8441BFC0-8A7B-0340-AEC8-2C67480AB7E4}"/>
              </a:ext>
            </a:extLst>
          </p:cNvPr>
          <p:cNvSpPr>
            <a:spLocks noGrp="1" noChangeArrowheads="1"/>
          </p:cNvSpPr>
          <p:nvPr>
            <p:ph type="body" idx="1"/>
          </p:nvPr>
        </p:nvSpPr>
        <p:spPr bwMode="auto">
          <a:xfrm>
            <a:off x="0" y="1447800"/>
            <a:ext cx="11988800" cy="495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 Fifth Level</a:t>
            </a:r>
          </a:p>
        </p:txBody>
      </p:sp>
      <p:sp>
        <p:nvSpPr>
          <p:cNvPr id="1035" name="Text Box 11">
            <a:extLst>
              <a:ext uri="{FF2B5EF4-FFF2-40B4-BE49-F238E27FC236}">
                <a16:creationId xmlns:a16="http://schemas.microsoft.com/office/drawing/2014/main" id="{D6A7776C-04AD-FA4F-A60B-5151E8AF7B0B}"/>
              </a:ext>
            </a:extLst>
          </p:cNvPr>
          <p:cNvSpPr txBox="1">
            <a:spLocks noChangeArrowheads="1"/>
          </p:cNvSpPr>
          <p:nvPr/>
        </p:nvSpPr>
        <p:spPr bwMode="auto">
          <a:xfrm>
            <a:off x="10536238" y="690563"/>
            <a:ext cx="1420812" cy="442912"/>
          </a:xfrm>
          <a:prstGeom prst="rect">
            <a:avLst/>
          </a:prstGeom>
          <a:noFill/>
          <a:ln>
            <a:noFill/>
          </a:ln>
          <a:effectLst/>
        </p:spPr>
        <p:txBody>
          <a:bodyPr lIns="91422" tIns="45711" rIns="91422" bIns="45711">
            <a:spAutoFit/>
          </a:bodyPr>
          <a:lstStyle>
            <a:lvl1pPr algn="l">
              <a:spcBef>
                <a:spcPct val="0"/>
              </a:spcBef>
              <a:defRPr sz="2400">
                <a:solidFill>
                  <a:schemeClr val="tx1"/>
                </a:solidFill>
                <a:latin typeface="Times New Roman" panose="02020603050405020304" pitchFamily="18" charset="0"/>
              </a:defRPr>
            </a:lvl1pPr>
            <a:lvl2pPr algn="l">
              <a:spcBef>
                <a:spcPct val="0"/>
              </a:spcBef>
              <a:defRPr sz="2400">
                <a:solidFill>
                  <a:schemeClr val="tx1"/>
                </a:solidFill>
                <a:latin typeface="Times New Roman" panose="02020603050405020304" pitchFamily="18" charset="0"/>
              </a:defRPr>
            </a:lvl2pPr>
            <a:lvl3pPr algn="l">
              <a:spcBef>
                <a:spcPct val="0"/>
              </a:spcBef>
              <a:defRPr sz="2400">
                <a:solidFill>
                  <a:schemeClr val="tx1"/>
                </a:solidFill>
                <a:latin typeface="Times New Roman" panose="02020603050405020304" pitchFamily="18" charset="0"/>
              </a:defRPr>
            </a:lvl3pPr>
            <a:lvl4pPr marL="1370013" algn="l">
              <a:spcBef>
                <a:spcPct val="0"/>
              </a:spcBef>
              <a:defRPr sz="2400">
                <a:solidFill>
                  <a:schemeClr val="tx1"/>
                </a:solidFill>
                <a:latin typeface="Times New Roman" panose="02020603050405020304" pitchFamily="18" charset="0"/>
              </a:defRPr>
            </a:lvl4pPr>
            <a:lvl5pPr marL="1827213" algn="l">
              <a:spcBef>
                <a:spcPct val="0"/>
              </a:spcBef>
              <a:defRPr sz="2400">
                <a:solidFill>
                  <a:schemeClr val="tx1"/>
                </a:solidFill>
                <a:latin typeface="Times New Roman" panose="02020603050405020304" pitchFamily="18" charset="0"/>
              </a:defRPr>
            </a:lvl5pPr>
            <a:lvl6pPr marL="2284413" eaLnBrk="0" fontAlgn="base" hangingPunct="0">
              <a:spcBef>
                <a:spcPct val="0"/>
              </a:spcBef>
              <a:spcAft>
                <a:spcPct val="0"/>
              </a:spcAft>
              <a:defRPr sz="2400">
                <a:solidFill>
                  <a:schemeClr val="tx1"/>
                </a:solidFill>
                <a:latin typeface="Times New Roman" panose="02020603050405020304" pitchFamily="18" charset="0"/>
              </a:defRPr>
            </a:lvl6pPr>
            <a:lvl7pPr marL="2741613" eaLnBrk="0" fontAlgn="base" hangingPunct="0">
              <a:spcBef>
                <a:spcPct val="0"/>
              </a:spcBef>
              <a:spcAft>
                <a:spcPct val="0"/>
              </a:spcAft>
              <a:defRPr sz="2400">
                <a:solidFill>
                  <a:schemeClr val="tx1"/>
                </a:solidFill>
                <a:latin typeface="Times New Roman" panose="02020603050405020304" pitchFamily="18" charset="0"/>
              </a:defRPr>
            </a:lvl7pPr>
            <a:lvl8pPr marL="3198813" eaLnBrk="0" fontAlgn="base" hangingPunct="0">
              <a:spcBef>
                <a:spcPct val="0"/>
              </a:spcBef>
              <a:spcAft>
                <a:spcPct val="0"/>
              </a:spcAft>
              <a:defRPr sz="2400">
                <a:solidFill>
                  <a:schemeClr val="tx1"/>
                </a:solidFill>
                <a:latin typeface="Times New Roman" panose="02020603050405020304" pitchFamily="18" charset="0"/>
              </a:defRPr>
            </a:lvl8pPr>
            <a:lvl9pPr marL="3656013" eaLnBrk="0" fontAlgn="base" hangingPunct="0">
              <a:spcBef>
                <a:spcPct val="0"/>
              </a:spcBef>
              <a:spcAft>
                <a:spcPct val="0"/>
              </a:spcAft>
              <a:defRPr sz="2400">
                <a:solidFill>
                  <a:schemeClr val="tx1"/>
                </a:solidFill>
                <a:latin typeface="Times New Roman" panose="02020603050405020304" pitchFamily="18" charset="0"/>
              </a:defRPr>
            </a:lvl9pPr>
          </a:lstStyle>
          <a:p>
            <a:pPr>
              <a:spcBef>
                <a:spcPct val="50000"/>
              </a:spcBef>
              <a:defRPr/>
            </a:pPr>
            <a:endParaRPr lang="en-US" altLang="en-US" sz="2300"/>
          </a:p>
        </p:txBody>
      </p:sp>
      <p:sp>
        <p:nvSpPr>
          <p:cNvPr id="1030" name="Text Box 18">
            <a:extLst>
              <a:ext uri="{FF2B5EF4-FFF2-40B4-BE49-F238E27FC236}">
                <a16:creationId xmlns:a16="http://schemas.microsoft.com/office/drawing/2014/main" id="{45E71B18-A9AB-C34D-BEE3-CE75A3DF1590}"/>
              </a:ext>
            </a:extLst>
          </p:cNvPr>
          <p:cNvSpPr txBox="1">
            <a:spLocks noChangeArrowheads="1"/>
          </p:cNvSpPr>
          <p:nvPr/>
        </p:nvSpPr>
        <p:spPr bwMode="auto">
          <a:xfrm>
            <a:off x="10456863" y="6400800"/>
            <a:ext cx="17272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gn="ctr">
              <a:lnSpc>
                <a:spcPct val="100000"/>
              </a:lnSpc>
            </a:pPr>
            <a:r>
              <a:rPr lang="en-US" altLang="en-US">
                <a:latin typeface="Times New Roman" panose="02020603050405020304" pitchFamily="18" charset="0"/>
              </a:rPr>
              <a:t>Page </a:t>
            </a:r>
            <a:fld id="{CF0A79CF-2F8E-B043-99C8-37EAA20F63C4}" type="slidenum">
              <a:rPr lang="en-US" altLang="en-US">
                <a:latin typeface="Times New Roman" panose="02020603050405020304" pitchFamily="18" charset="0"/>
              </a:rPr>
              <a:pPr algn="ctr">
                <a:lnSpc>
                  <a:spcPct val="100000"/>
                </a:lnSpc>
              </a:pPr>
              <a:t>‹#›</a:t>
            </a:fld>
            <a:endParaRPr lang="en-US" altLang="en-US" sz="2400">
              <a:latin typeface="Times New Roman" panose="02020603050405020304" pitchFamily="18" charset="0"/>
            </a:endParaRPr>
          </a:p>
        </p:txBody>
      </p:sp>
      <p:sp>
        <p:nvSpPr>
          <p:cNvPr id="1031" name="Text Box 20">
            <a:extLst>
              <a:ext uri="{FF2B5EF4-FFF2-40B4-BE49-F238E27FC236}">
                <a16:creationId xmlns:a16="http://schemas.microsoft.com/office/drawing/2014/main" id="{E784163B-1C52-AD4E-975A-A77B1B7C1627}"/>
              </a:ext>
            </a:extLst>
          </p:cNvPr>
          <p:cNvSpPr txBox="1">
            <a:spLocks noChangeArrowheads="1"/>
          </p:cNvSpPr>
          <p:nvPr/>
        </p:nvSpPr>
        <p:spPr bwMode="auto">
          <a:xfrm>
            <a:off x="6799263" y="0"/>
            <a:ext cx="5384800" cy="274638"/>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r">
              <a:lnSpc>
                <a:spcPct val="40000"/>
              </a:lnSpc>
              <a:spcBef>
                <a:spcPct val="50000"/>
              </a:spcBef>
              <a:defRPr sz="2000">
                <a:solidFill>
                  <a:srgbClr val="FFFFFF"/>
                </a:solidFill>
                <a:latin typeface="Courier New" panose="02070309020205020404" pitchFamily="49" charset="0"/>
              </a:defRPr>
            </a:lvl1pPr>
            <a:lvl2pPr marL="742950" indent="-285750" algn="r">
              <a:lnSpc>
                <a:spcPct val="40000"/>
              </a:lnSpc>
              <a:spcBef>
                <a:spcPct val="50000"/>
              </a:spcBef>
              <a:defRPr sz="2000">
                <a:solidFill>
                  <a:srgbClr val="FFFFFF"/>
                </a:solidFill>
                <a:latin typeface="Courier New" panose="02070309020205020404" pitchFamily="49" charset="0"/>
              </a:defRPr>
            </a:lvl2pPr>
            <a:lvl3pPr marL="1143000" indent="-228600" algn="r">
              <a:lnSpc>
                <a:spcPct val="40000"/>
              </a:lnSpc>
              <a:spcBef>
                <a:spcPct val="50000"/>
              </a:spcBef>
              <a:defRPr sz="2000">
                <a:solidFill>
                  <a:srgbClr val="FFFFFF"/>
                </a:solidFill>
                <a:latin typeface="Courier New" panose="02070309020205020404" pitchFamily="49" charset="0"/>
              </a:defRPr>
            </a:lvl3pPr>
            <a:lvl4pPr marL="1600200" indent="-228600" algn="r">
              <a:lnSpc>
                <a:spcPct val="40000"/>
              </a:lnSpc>
              <a:spcBef>
                <a:spcPct val="50000"/>
              </a:spcBef>
              <a:defRPr sz="2000">
                <a:solidFill>
                  <a:srgbClr val="FFFFFF"/>
                </a:solidFill>
                <a:latin typeface="Courier New" panose="02070309020205020404" pitchFamily="49" charset="0"/>
              </a:defRPr>
            </a:lvl4pPr>
            <a:lvl5pPr marL="2057400" indent="-228600" algn="r">
              <a:lnSpc>
                <a:spcPct val="40000"/>
              </a:lnSpc>
              <a:spcBef>
                <a:spcPct val="50000"/>
              </a:spcBef>
              <a:defRPr sz="2000">
                <a:solidFill>
                  <a:srgbClr val="FFFFFF"/>
                </a:solidFill>
                <a:latin typeface="Courier New" panose="02070309020205020404" pitchFamily="49" charset="0"/>
              </a:defRPr>
            </a:lvl5pPr>
            <a:lvl6pPr marL="25146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6pPr>
            <a:lvl7pPr marL="29718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7pPr>
            <a:lvl8pPr marL="34290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8pPr>
            <a:lvl9pPr marL="3886200" indent="-228600" algn="r" eaLnBrk="0" fontAlgn="base" hangingPunct="0">
              <a:lnSpc>
                <a:spcPct val="40000"/>
              </a:lnSpc>
              <a:spcBef>
                <a:spcPct val="50000"/>
              </a:spcBef>
              <a:spcAft>
                <a:spcPct val="0"/>
              </a:spcAft>
              <a:defRPr sz="2000">
                <a:solidFill>
                  <a:srgbClr val="FFFFFF"/>
                </a:solidFill>
                <a:latin typeface="Courier New" panose="02070309020205020404" pitchFamily="49" charset="0"/>
              </a:defRPr>
            </a:lvl9pPr>
          </a:lstStyle>
          <a:p>
            <a:pPr>
              <a:lnSpc>
                <a:spcPct val="100000"/>
              </a:lnSpc>
            </a:pPr>
            <a:r>
              <a:rPr lang="en-US" altLang="en-US" sz="1200">
                <a:latin typeface="Times New Roman" panose="02020603050405020304" pitchFamily="18" charset="0"/>
              </a:rPr>
              <a:t>COSC 310 - Dr. Scott Fazackerley</a:t>
            </a:r>
          </a:p>
        </p:txBody>
      </p:sp>
    </p:spTree>
  </p:cSld>
  <p:clrMap bg1="lt1" tx1="dk1" bg2="lt2" tx2="dk2" accent1="accent1" accent2="accent2" accent3="accent3" accent4="accent4" accent5="accent5" accent6="accent6" hlink="hlink" folHlink="folHlink"/>
  <p:sldLayoutIdLst>
    <p:sldLayoutId id="2147483671"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Lst>
  <p:txStyles>
    <p:title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p:titleStyle>
    <p:body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F0C377-3FEF-55A7-36FF-75D9F3472A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3E21CB-8C76-3EE6-6D1A-907A84D5D27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D67925-0932-AE36-E057-7AFF8F9640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EBACCA0-3FEA-AD47-827B-7B545B018EF9}" type="datetimeFigureOut">
              <a:rPr lang="en-US" smtClean="0"/>
              <a:t>9/19/24</a:t>
            </a:fld>
            <a:endParaRPr lang="en-US"/>
          </a:p>
        </p:txBody>
      </p:sp>
      <p:sp>
        <p:nvSpPr>
          <p:cNvPr id="5" name="Footer Placeholder 4">
            <a:extLst>
              <a:ext uri="{FF2B5EF4-FFF2-40B4-BE49-F238E27FC236}">
                <a16:creationId xmlns:a16="http://schemas.microsoft.com/office/drawing/2014/main" id="{FAAB8FA7-0959-D234-7039-ADDDC6578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69FD3C6-51F0-85F7-A629-90FA3DA4A4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F9399D-27D4-4549-AA31-7598BF07923A}" type="slidenum">
              <a:rPr lang="en-US" smtClean="0"/>
              <a:t>‹#›</a:t>
            </a:fld>
            <a:endParaRPr lang="en-US"/>
          </a:p>
        </p:txBody>
      </p:sp>
    </p:spTree>
    <p:extLst>
      <p:ext uri="{BB962C8B-B14F-4D97-AF65-F5344CB8AC3E}">
        <p14:creationId xmlns:p14="http://schemas.microsoft.com/office/powerpoint/2010/main" val="28673123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79A9EE-858F-1128-1D75-AE1D4FBCC2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7635CF-1753-02A6-15DE-8BF5B49795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ED74FF-4084-9BE7-80CC-55B7C9A44F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ABD1A08-E29F-FC4F-8A35-F61EBD025C8E}" type="datetimeFigureOut">
              <a:rPr lang="en-US" smtClean="0"/>
              <a:t>9/19/24</a:t>
            </a:fld>
            <a:endParaRPr lang="en-US"/>
          </a:p>
        </p:txBody>
      </p:sp>
      <p:sp>
        <p:nvSpPr>
          <p:cNvPr id="5" name="Footer Placeholder 4">
            <a:extLst>
              <a:ext uri="{FF2B5EF4-FFF2-40B4-BE49-F238E27FC236}">
                <a16:creationId xmlns:a16="http://schemas.microsoft.com/office/drawing/2014/main" id="{47A05635-F77E-6D0F-97FA-F6BB0720410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CE2707-AFD4-9664-956F-620633CA1C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A0266C1-529E-6F4F-BDE7-5283C2162D94}" type="slidenum">
              <a:rPr lang="en-US" smtClean="0"/>
              <a:t>‹#›</a:t>
            </a:fld>
            <a:endParaRPr lang="en-US"/>
          </a:p>
        </p:txBody>
      </p:sp>
    </p:spTree>
    <p:extLst>
      <p:ext uri="{BB962C8B-B14F-4D97-AF65-F5344CB8AC3E}">
        <p14:creationId xmlns:p14="http://schemas.microsoft.com/office/powerpoint/2010/main" val="189982358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5487E6-7CB3-E626-9402-A35CEE2437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6AD308C-C05C-5BBE-AA99-AB3C203D93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A49C59-D136-D176-0B1E-1BB238365A7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53E580-C561-8348-A038-F32B076C1171}" type="datetimeFigureOut">
              <a:rPr lang="en-US" smtClean="0"/>
              <a:t>9/19/24</a:t>
            </a:fld>
            <a:endParaRPr lang="en-US"/>
          </a:p>
        </p:txBody>
      </p:sp>
      <p:sp>
        <p:nvSpPr>
          <p:cNvPr id="5" name="Footer Placeholder 4">
            <a:extLst>
              <a:ext uri="{FF2B5EF4-FFF2-40B4-BE49-F238E27FC236}">
                <a16:creationId xmlns:a16="http://schemas.microsoft.com/office/drawing/2014/main" id="{8E719012-5225-3021-E1CD-98B33DB7C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7A2D94-2519-A412-30DF-DCB7664AC3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46F6A3-77B0-0A40-8C64-1D91919621CE}" type="slidenum">
              <a:rPr lang="en-US" smtClean="0"/>
              <a:t>‹#›</a:t>
            </a:fld>
            <a:endParaRPr lang="en-US"/>
          </a:p>
        </p:txBody>
      </p:sp>
    </p:spTree>
    <p:extLst>
      <p:ext uri="{BB962C8B-B14F-4D97-AF65-F5344CB8AC3E}">
        <p14:creationId xmlns:p14="http://schemas.microsoft.com/office/powerpoint/2010/main" val="183599366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2017A-13BA-A411-3BD0-E04E6CAF0A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E19C0CA-A18D-0C22-F92D-CCAFC686CD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716720-DF09-7551-D0C9-93B25DB63D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516AA46-0D55-F043-9155-7C2E50DFB95A}" type="datetimeFigureOut">
              <a:rPr lang="en-US" smtClean="0"/>
              <a:t>9/19/24</a:t>
            </a:fld>
            <a:endParaRPr lang="en-US"/>
          </a:p>
        </p:txBody>
      </p:sp>
      <p:sp>
        <p:nvSpPr>
          <p:cNvPr id="5" name="Footer Placeholder 4">
            <a:extLst>
              <a:ext uri="{FF2B5EF4-FFF2-40B4-BE49-F238E27FC236}">
                <a16:creationId xmlns:a16="http://schemas.microsoft.com/office/drawing/2014/main" id="{FC5904B8-1D7B-77E5-E903-35E35FC92B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31DE3D2-16CE-11F3-80B4-79B059BCA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4823C81-3C24-AB45-BE38-AF5236CBAAC4}" type="slidenum">
              <a:rPr lang="en-US" smtClean="0"/>
              <a:t>‹#›</a:t>
            </a:fld>
            <a:endParaRPr lang="en-US"/>
          </a:p>
        </p:txBody>
      </p:sp>
    </p:spTree>
    <p:extLst>
      <p:ext uri="{BB962C8B-B14F-4D97-AF65-F5344CB8AC3E}">
        <p14:creationId xmlns:p14="http://schemas.microsoft.com/office/powerpoint/2010/main" val="340702442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3.png"/><Relationship Id="rId12" Type="http://schemas.openxmlformats.org/officeDocument/2006/relationships/customXml" Target="../ink/ink5.xml"/><Relationship Id="rId17" Type="http://schemas.openxmlformats.org/officeDocument/2006/relationships/image" Target="../media/image8.png"/><Relationship Id="rId2" Type="http://schemas.openxmlformats.org/officeDocument/2006/relationships/notesSlide" Target="../notesSlides/notesSlide1.xml"/><Relationship Id="rId16" Type="http://schemas.openxmlformats.org/officeDocument/2006/relationships/customXml" Target="../ink/ink7.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5.png"/><Relationship Id="rId5" Type="http://schemas.openxmlformats.org/officeDocument/2006/relationships/image" Target="../media/image2.png"/><Relationship Id="rId15" Type="http://schemas.openxmlformats.org/officeDocument/2006/relationships/image" Target="../media/image7.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4.png"/><Relationship Id="rId14" Type="http://schemas.openxmlformats.org/officeDocument/2006/relationships/customXml" Target="../ink/ink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2.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2">
            <a:extLst>
              <a:ext uri="{FF2B5EF4-FFF2-40B4-BE49-F238E27FC236}">
                <a16:creationId xmlns:a16="http://schemas.microsoft.com/office/drawing/2014/main" id="{DC838047-AA10-8C49-BDD2-E439398FD448}"/>
              </a:ext>
            </a:extLst>
          </p:cNvPr>
          <p:cNvSpPr txBox="1">
            <a:spLocks noChangeArrowheads="1"/>
          </p:cNvSpPr>
          <p:nvPr/>
        </p:nvSpPr>
        <p:spPr bwMode="ltGray">
          <a:xfrm>
            <a:off x="1905000" y="1628775"/>
            <a:ext cx="8382000" cy="2279650"/>
          </a:xfrm>
          <a:prstGeom prst="roundRect">
            <a:avLst>
              <a:gd name="adj" fmla="val 12495"/>
            </a:avLst>
          </a:prstGeom>
          <a:solidFill>
            <a:srgbClr val="339966"/>
          </a:solidFill>
          <a:ln w="12700" cap="flat">
            <a:solidFill>
              <a:schemeClr val="tx2"/>
            </a:solidFill>
            <a:round/>
            <a:headEnd type="none" w="med" len="med"/>
            <a:tailEnd type="none" w="med" len="med"/>
          </a:ln>
          <a:effectLst>
            <a:outerShdw dist="161645" dir="2700000" algn="ctr" rotWithShape="0">
              <a:schemeClr val="bg2"/>
            </a:outerShdw>
          </a:effectLst>
        </p:spPr>
        <p:txBody>
          <a:bodyPr lIns="92075" tIns="46038" rIns="92075" bIns="46038" anchor="b"/>
          <a:lstStyle>
            <a:lvl1pPr algn="l" rtl="0" eaLnBrk="0" fontAlgn="base" hangingPunct="0">
              <a:lnSpc>
                <a:spcPct val="89000"/>
              </a:lnSpc>
              <a:spcBef>
                <a:spcPct val="0"/>
              </a:spcBef>
              <a:spcAft>
                <a:spcPct val="0"/>
              </a:spcAft>
              <a:defRPr sz="3600" b="1" i="1" kern="1200">
                <a:solidFill>
                  <a:srgbClr val="FFFFFF"/>
                </a:solidFill>
                <a:latin typeface="+mj-lt"/>
                <a:ea typeface="+mj-ea"/>
                <a:cs typeface="+mj-cs"/>
              </a:defRPr>
            </a:lvl1pPr>
            <a:lvl2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2pPr>
            <a:lvl3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3pPr>
            <a:lvl4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4pPr>
            <a:lvl5pPr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5pPr>
            <a:lvl6pPr marL="4572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6pPr>
            <a:lvl7pPr marL="9144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7pPr>
            <a:lvl8pPr marL="13716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8pPr>
            <a:lvl9pPr marL="1828800" algn="l" rtl="0" eaLnBrk="0" fontAlgn="base" hangingPunct="0">
              <a:lnSpc>
                <a:spcPct val="89000"/>
              </a:lnSpc>
              <a:spcBef>
                <a:spcPct val="0"/>
              </a:spcBef>
              <a:spcAft>
                <a:spcPct val="0"/>
              </a:spcAft>
              <a:defRPr sz="3600" b="1" i="1">
                <a:solidFill>
                  <a:srgbClr val="FFFFFF"/>
                </a:solidFill>
                <a:latin typeface="Arial" panose="020B0604020202020204" pitchFamily="34" charset="0"/>
              </a:defRPr>
            </a:lvl9pPr>
          </a:lstStyle>
          <a:p>
            <a:pPr algn="ctr">
              <a:defRPr/>
            </a:pPr>
            <a:r>
              <a:rPr lang="en-US" altLang="en-US" dirty="0">
                <a:effectLst>
                  <a:outerShdw blurRad="38100" dist="38100" dir="2700000" algn="tl">
                    <a:srgbClr val="000000"/>
                  </a:outerShdw>
                </a:effectLst>
              </a:rPr>
              <a:t>COSC 419 Topics in Computer Science</a:t>
            </a:r>
            <a:br>
              <a:rPr lang="en-US" altLang="en-US" dirty="0">
                <a:effectLst>
                  <a:outerShdw blurRad="38100" dist="38100" dir="2700000" algn="tl">
                    <a:srgbClr val="000000"/>
                  </a:outerShdw>
                </a:effectLst>
              </a:rPr>
            </a:br>
            <a:br>
              <a:rPr lang="en-US" altLang="en-US" dirty="0">
                <a:effectLst>
                  <a:outerShdw blurRad="38100" dist="38100" dir="2700000" algn="tl">
                    <a:srgbClr val="000000"/>
                  </a:outerShdw>
                </a:effectLst>
              </a:rPr>
            </a:br>
            <a:r>
              <a:rPr lang="en-US" altLang="en-US" dirty="0">
                <a:effectLst>
                  <a:outerShdw blurRad="38100" dist="38100" dir="2700000" algn="tl">
                    <a:srgbClr val="000000"/>
                  </a:outerShdw>
                </a:effectLst>
              </a:rPr>
              <a:t>Artificial intelligence</a:t>
            </a:r>
          </a:p>
        </p:txBody>
      </p:sp>
      <p:sp>
        <p:nvSpPr>
          <p:cNvPr id="7" name="Rectangle 4">
            <a:extLst>
              <a:ext uri="{FF2B5EF4-FFF2-40B4-BE49-F238E27FC236}">
                <a16:creationId xmlns:a16="http://schemas.microsoft.com/office/drawing/2014/main" id="{16C3E554-02A7-E84B-B4ED-BA40782BA071}"/>
              </a:ext>
            </a:extLst>
          </p:cNvPr>
          <p:cNvSpPr>
            <a:spLocks noChangeArrowheads="1"/>
          </p:cNvSpPr>
          <p:nvPr/>
        </p:nvSpPr>
        <p:spPr bwMode="auto">
          <a:xfrm>
            <a:off x="1905000" y="4365625"/>
            <a:ext cx="8382000" cy="1385637"/>
          </a:xfrm>
          <a:prstGeom prst="rect">
            <a:avLst/>
          </a:prstGeom>
          <a:noFill/>
          <a:ln>
            <a:noFill/>
          </a:ln>
          <a:effectLst>
            <a:outerShdw dist="17961" dir="2700000" algn="ctr" rotWithShape="0">
              <a:srgbClr val="FFCCFF"/>
            </a:outerShdw>
          </a:effectLst>
        </p:spPr>
        <p:txBody>
          <a:bodyPr lIns="92075" tIns="46038" rIns="92075" bIns="46038">
            <a:spAutoFit/>
          </a:bodyPr>
          <a:lstStyle>
            <a:lvl1pPr algn="l">
              <a:spcBef>
                <a:spcPct val="0"/>
              </a:spcBef>
              <a:defRPr sz="2400">
                <a:solidFill>
                  <a:schemeClr val="tx1"/>
                </a:solidFill>
                <a:latin typeface="Times New Roman" panose="02020603050405020304" pitchFamily="18" charset="0"/>
              </a:defRPr>
            </a:lvl1pPr>
            <a:lvl2pPr marL="571500" algn="l">
              <a:spcBef>
                <a:spcPct val="0"/>
              </a:spcBef>
              <a:defRPr sz="2400">
                <a:solidFill>
                  <a:schemeClr val="tx1"/>
                </a:solidFill>
                <a:latin typeface="Times New Roman" panose="02020603050405020304" pitchFamily="18" charset="0"/>
              </a:defRPr>
            </a:lvl2pPr>
            <a:lvl3pPr marL="1143000" algn="l">
              <a:spcBef>
                <a:spcPct val="0"/>
              </a:spcBef>
              <a:defRPr sz="2400">
                <a:solidFill>
                  <a:schemeClr val="tx1"/>
                </a:solidFill>
                <a:latin typeface="Times New Roman" panose="02020603050405020304" pitchFamily="18" charset="0"/>
              </a:defRPr>
            </a:lvl3pPr>
            <a:lvl4pPr marL="1714500" algn="l">
              <a:spcBef>
                <a:spcPct val="0"/>
              </a:spcBef>
              <a:defRPr sz="2400">
                <a:solidFill>
                  <a:schemeClr val="tx1"/>
                </a:solidFill>
                <a:latin typeface="Times New Roman" panose="02020603050405020304" pitchFamily="18" charset="0"/>
              </a:defRPr>
            </a:lvl4pPr>
            <a:lvl5pPr marL="2286000" algn="l">
              <a:spcBef>
                <a:spcPct val="0"/>
              </a:spcBef>
              <a:defRPr sz="2400">
                <a:solidFill>
                  <a:schemeClr val="tx1"/>
                </a:solidFill>
                <a:latin typeface="Times New Roman" panose="02020603050405020304" pitchFamily="18" charset="0"/>
              </a:defRPr>
            </a:lvl5pPr>
            <a:lvl6pPr marL="2743200" eaLnBrk="0" fontAlgn="base" hangingPunct="0">
              <a:spcBef>
                <a:spcPct val="0"/>
              </a:spcBef>
              <a:spcAft>
                <a:spcPct val="0"/>
              </a:spcAft>
              <a:defRPr sz="2400">
                <a:solidFill>
                  <a:schemeClr val="tx1"/>
                </a:solidFill>
                <a:latin typeface="Times New Roman" panose="02020603050405020304" pitchFamily="18" charset="0"/>
              </a:defRPr>
            </a:lvl6pPr>
            <a:lvl7pPr marL="3200400" eaLnBrk="0" fontAlgn="base" hangingPunct="0">
              <a:spcBef>
                <a:spcPct val="0"/>
              </a:spcBef>
              <a:spcAft>
                <a:spcPct val="0"/>
              </a:spcAft>
              <a:defRPr sz="2400">
                <a:solidFill>
                  <a:schemeClr val="tx1"/>
                </a:solidFill>
                <a:latin typeface="Times New Roman" panose="02020603050405020304" pitchFamily="18" charset="0"/>
              </a:defRPr>
            </a:lvl7pPr>
            <a:lvl8pPr marL="3657600" eaLnBrk="0" fontAlgn="base" hangingPunct="0">
              <a:spcBef>
                <a:spcPct val="0"/>
              </a:spcBef>
              <a:spcAft>
                <a:spcPct val="0"/>
              </a:spcAft>
              <a:defRPr sz="2400">
                <a:solidFill>
                  <a:schemeClr val="tx1"/>
                </a:solidFill>
                <a:latin typeface="Times New Roman" panose="02020603050405020304" pitchFamily="18" charset="0"/>
              </a:defRPr>
            </a:lvl8pPr>
            <a:lvl9pPr marL="4114800" eaLnBrk="0" fontAlgn="base" hangingPunct="0">
              <a:spcBef>
                <a:spcPct val="0"/>
              </a:spcBef>
              <a:spcAft>
                <a:spcPct val="0"/>
              </a:spcAft>
              <a:defRPr sz="2400">
                <a:solidFill>
                  <a:schemeClr val="tx1"/>
                </a:solidFill>
                <a:latin typeface="Times New Roman" panose="02020603050405020304" pitchFamily="18" charset="0"/>
              </a:defRPr>
            </a:lvl9pPr>
          </a:lstStyle>
          <a:p>
            <a:pPr algn="ctr">
              <a:defRPr/>
            </a:pPr>
            <a:r>
              <a:rPr lang="en-US" altLang="en-US" sz="3200" b="1" dirty="0">
                <a:solidFill>
                  <a:srgbClr val="FFFFFF"/>
                </a:solidFill>
                <a:effectLst>
                  <a:outerShdw blurRad="38100" dist="38100" dir="2700000" algn="tl">
                    <a:srgbClr val="000080"/>
                  </a:outerShdw>
                </a:effectLst>
                <a:latin typeface="Arial" panose="020B0604020202020204" pitchFamily="34" charset="0"/>
              </a:rPr>
              <a:t>Mohamad </a:t>
            </a:r>
            <a:r>
              <a:rPr lang="en-US" altLang="en-US" sz="3200" b="1" dirty="0" err="1">
                <a:solidFill>
                  <a:srgbClr val="FFFFFF"/>
                </a:solidFill>
                <a:effectLst>
                  <a:outerShdw blurRad="38100" dist="38100" dir="2700000" algn="tl">
                    <a:srgbClr val="000080"/>
                  </a:outerShdw>
                </a:effectLst>
                <a:latin typeface="Arial" panose="020B0604020202020204" pitchFamily="34" charset="0"/>
              </a:rPr>
              <a:t>Khajezade</a:t>
            </a:r>
            <a:endParaRPr lang="en-US" altLang="en-US" sz="2800" b="1" dirty="0">
              <a:solidFill>
                <a:srgbClr val="FFFFFF"/>
              </a:solidFill>
              <a:effectLst>
                <a:outerShdw blurRad="38100" dist="38100" dir="2700000" algn="tl">
                  <a:srgbClr val="000080"/>
                </a:outerShdw>
              </a:effectLst>
              <a:latin typeface="Arial" panose="020B0604020202020204" pitchFamily="34" charset="0"/>
            </a:endParaRPr>
          </a:p>
          <a:p>
            <a:pPr algn="ctr">
              <a:defRPr/>
            </a:pPr>
            <a:r>
              <a:rPr lang="en-US" altLang="en-US" sz="2800" b="1" dirty="0">
                <a:solidFill>
                  <a:srgbClr val="FFFFFF"/>
                </a:solidFill>
                <a:effectLst>
                  <a:outerShdw blurRad="38100" dist="38100" dir="2700000" algn="tl">
                    <a:srgbClr val="000080"/>
                  </a:outerShdw>
                </a:effectLst>
                <a:latin typeface="Arial" panose="020B0604020202020204" pitchFamily="34" charset="0"/>
              </a:rPr>
              <a:t>Okanagan College</a:t>
            </a:r>
          </a:p>
          <a:p>
            <a:pPr algn="ctr">
              <a:defRPr/>
            </a:pPr>
            <a:r>
              <a:rPr lang="en-US" altLang="en-US" b="1" dirty="0" err="1">
                <a:solidFill>
                  <a:srgbClr val="FFFFFF"/>
                </a:solidFill>
                <a:effectLst>
                  <a:outerShdw blurRad="38100" dist="38100" dir="2700000" algn="tl">
                    <a:srgbClr val="000080"/>
                  </a:outerShdw>
                </a:effectLst>
                <a:latin typeface="Arial" panose="020B0604020202020204" pitchFamily="34" charset="0"/>
              </a:rPr>
              <a:t>mkhajezade@okanagan.bc.ca</a:t>
            </a:r>
            <a:endParaRPr lang="en-US" altLang="en-US" b="1" dirty="0">
              <a:solidFill>
                <a:srgbClr val="FFFFFF"/>
              </a:solidFill>
              <a:effectLst>
                <a:outerShdw blurRad="38100" dist="38100" dir="2700000" algn="tl">
                  <a:srgbClr val="000080"/>
                </a:outerShdw>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6100B-622C-D60A-9610-E4E967D13E16}"/>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0AF5F8DF-A552-E149-2C19-C9210374A76D}"/>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67FCB50E-9E00-8F5A-5EB5-264D3D977746}"/>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790AA879-57CA-0DCD-B09A-85A89F3F0010}"/>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C2B49730-C499-64C8-965F-00CE420E1B25}"/>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15ADFCA1-6B3B-8543-240E-E086985CB034}"/>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
        <p:nvSpPr>
          <p:cNvPr id="8" name="Right Arrow 7">
            <a:extLst>
              <a:ext uri="{FF2B5EF4-FFF2-40B4-BE49-F238E27FC236}">
                <a16:creationId xmlns:a16="http://schemas.microsoft.com/office/drawing/2014/main" id="{95539C3B-7266-5127-DBBD-F1A5AD06F755}"/>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grpSp>
        <p:nvGrpSpPr>
          <p:cNvPr id="18" name="Group 17">
            <a:extLst>
              <a:ext uri="{FF2B5EF4-FFF2-40B4-BE49-F238E27FC236}">
                <a16:creationId xmlns:a16="http://schemas.microsoft.com/office/drawing/2014/main" id="{5199E95D-5E0D-A0A8-EAED-E0C469231162}"/>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5F60ADB0-947B-D11B-4A27-75F4038AF5CA}"/>
                </a:ext>
              </a:extLst>
            </p:cNvPr>
            <p:cNvPicPr>
              <a:picLocks noChangeAspect="1"/>
            </p:cNvPicPr>
            <p:nvPr/>
          </p:nvPicPr>
          <p:blipFill>
            <a:blip r:embed="rId3"/>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A5EC3F45-F290-EBBE-218A-42332D06A1DC}"/>
                </a:ext>
              </a:extLst>
            </p:cNvPr>
            <p:cNvPicPr>
              <a:picLocks noChangeAspect="1"/>
            </p:cNvPicPr>
            <p:nvPr/>
          </p:nvPicPr>
          <p:blipFill>
            <a:blip r:embed="rId4"/>
            <a:stretch>
              <a:fillRect/>
            </a:stretch>
          </p:blipFill>
          <p:spPr>
            <a:xfrm>
              <a:off x="6709779" y="1454131"/>
              <a:ext cx="5080000" cy="1867222"/>
            </a:xfrm>
            <a:prstGeom prst="rect">
              <a:avLst/>
            </a:prstGeom>
          </p:spPr>
        </p:pic>
      </p:grpSp>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821A95D1-D879-9E8C-2556-D2160BAC92B0}"/>
                  </a:ext>
                </a:extLst>
              </p:cNvPr>
              <p:cNvSpPr/>
              <p:nvPr/>
            </p:nvSpPr>
            <p:spPr bwMode="auto">
              <a:xfrm>
                <a:off x="6361680" y="1605914"/>
                <a:ext cx="1148071" cy="338554"/>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a:p>
                <a:pPr marL="0" marR="0" indent="0" algn="r" defTabSz="914400" rtl="0" eaLnBrk="0" fontAlgn="base" latinLnBrk="0" hangingPunct="0">
                  <a:lnSpc>
                    <a:spcPct val="4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CA" sz="2000" b="0" i="1" u="none" strike="noStrike" cap="none" normalizeH="0" baseline="0" smtClean="0">
                          <a:ln>
                            <a:noFill/>
                          </a:ln>
                          <a:solidFill>
                            <a:srgbClr val="FFFFFF"/>
                          </a:solidFill>
                          <a:effectLst/>
                          <a:latin typeface="Cambria Math" panose="02040503050406030204" pitchFamily="18" charset="0"/>
                        </a:rPr>
                        <m:t>64 ×64</m:t>
                      </m:r>
                    </m:oMath>
                  </m:oMathPara>
                </a14:m>
                <a:endParaRPr kumimoji="0" lang="en-US" sz="2000" b="0" i="0" u="none" strike="noStrike" cap="none" normalizeH="0" baseline="0" dirty="0">
                  <a:ln>
                    <a:noFill/>
                  </a:ln>
                  <a:solidFill>
                    <a:srgbClr val="FFFFFF"/>
                  </a:solidFill>
                  <a:effectLst/>
                  <a:latin typeface="Courier New" panose="02070309020205020404" pitchFamily="49" charset="0"/>
                </a:endParaRPr>
              </a:p>
            </p:txBody>
          </p:sp>
        </mc:Choice>
        <mc:Fallback xmlns="">
          <p:sp>
            <p:nvSpPr>
              <p:cNvPr id="14" name="Rectangle 13">
                <a:extLst>
                  <a:ext uri="{FF2B5EF4-FFF2-40B4-BE49-F238E27FC236}">
                    <a16:creationId xmlns:a16="http://schemas.microsoft.com/office/drawing/2014/main" id="{821A95D1-D879-9E8C-2556-D2160BAC92B0}"/>
                  </a:ext>
                </a:extLst>
              </p:cNvPr>
              <p:cNvSpPr>
                <a:spLocks noRot="1" noChangeAspect="1" noMove="1" noResize="1" noEditPoints="1" noAdjustHandles="1" noChangeArrowheads="1" noChangeShapeType="1" noTextEdit="1"/>
              </p:cNvSpPr>
              <p:nvPr/>
            </p:nvSpPr>
            <p:spPr bwMode="auto">
              <a:xfrm>
                <a:off x="6361680" y="1605914"/>
                <a:ext cx="1148071" cy="338554"/>
              </a:xfrm>
              <a:prstGeom prst="rect">
                <a:avLst/>
              </a:prstGeom>
              <a:blipFill>
                <a:blip r:embed="rId5"/>
                <a:stretch>
                  <a:fillRect b="-28571"/>
                </a:stretch>
              </a:blipFill>
              <a:ln>
                <a:noFill/>
              </a:ln>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A4DA9E6D-9BC9-69A1-1EBC-CC743126C5B8}"/>
              </a:ext>
            </a:extLst>
          </p:cNvPr>
          <p:cNvSpPr txBox="1"/>
          <p:nvPr/>
        </p:nvSpPr>
        <p:spPr>
          <a:xfrm>
            <a:off x="7010589" y="4525669"/>
            <a:ext cx="238376" cy="830997"/>
          </a:xfrm>
          <a:prstGeom prst="rect">
            <a:avLst/>
          </a:prstGeom>
          <a:noFill/>
        </p:spPr>
        <p:txBody>
          <a:bodyPr wrap="square" rtlCol="0">
            <a:spAutoFit/>
          </a:bodyPr>
          <a:lstStyle/>
          <a:p>
            <a:pPr algn="r" rtl="1" eaLnBrk="0" fontAlgn="base" hangingPunct="0">
              <a:spcBef>
                <a:spcPct val="0"/>
              </a:spcBef>
              <a:spcAft>
                <a:spcPct val="0"/>
              </a:spcAft>
            </a:pPr>
            <a:r>
              <a:rPr lang="en-CA" sz="2800" b="1" dirty="0"/>
              <a:t>X</a:t>
            </a:r>
            <a:r>
              <a:rPr lang="en-CA" dirty="0"/>
              <a:t> </a:t>
            </a:r>
            <a:endParaRPr lang="en-US" dirty="0"/>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FD2BC5-D454-2460-FA2C-73E3B511CB87}"/>
                  </a:ext>
                </a:extLst>
              </p:cNvPr>
              <p:cNvSpPr txBox="1"/>
              <p:nvPr/>
            </p:nvSpPr>
            <p:spPr>
              <a:xfrm>
                <a:off x="7922305" y="4535542"/>
                <a:ext cx="2327912" cy="523220"/>
              </a:xfrm>
              <a:prstGeom prst="rect">
                <a:avLst/>
              </a:prstGeom>
              <a:noFill/>
            </p:spPr>
            <p:txBody>
              <a:bodyPr wrap="square" rtlCol="0">
                <a:spAutoFit/>
              </a:bodyPr>
              <a:lstStyle/>
              <a:p>
                <a:pPr algn="r" rtl="1" eaLnBrk="0" fontAlgn="base" hangingPunct="0">
                  <a:spcBef>
                    <a:spcPct val="0"/>
                  </a:spcBef>
                  <a:spcAft>
                    <a:spcPct val="0"/>
                  </a:spcAft>
                </a:pPr>
                <a:r>
                  <a:rPr lang="en-CA" sz="2800" b="1" dirty="0"/>
                  <a:t>Y </a:t>
                </a:r>
                <a14:m>
                  <m:oMath xmlns:m="http://schemas.openxmlformats.org/officeDocument/2006/math">
                    <m:r>
                      <a:rPr lang="en-CA" sz="2800" b="1" i="1" smtClean="0">
                        <a:latin typeface="Cambria Math" panose="02040503050406030204" pitchFamily="18" charset="0"/>
                      </a:rPr>
                      <m:t>∈</m:t>
                    </m:r>
                    <m:d>
                      <m:dPr>
                        <m:begChr m:val="{"/>
                        <m:endChr m:val="}"/>
                        <m:ctrlPr>
                          <a:rPr lang="en-CA" sz="2800" b="1" i="1" smtClean="0">
                            <a:latin typeface="Cambria Math" panose="02040503050406030204" pitchFamily="18" charset="0"/>
                          </a:rPr>
                        </m:ctrlPr>
                      </m:dPr>
                      <m:e>
                        <m:r>
                          <a:rPr lang="en-CA" sz="2800" b="1" i="1" smtClean="0">
                            <a:latin typeface="Cambria Math" panose="02040503050406030204" pitchFamily="18" charset="0"/>
                          </a:rPr>
                          <m:t>𝟎</m:t>
                        </m:r>
                        <m:r>
                          <a:rPr lang="en-CA" sz="2800" b="1" i="1" smtClean="0">
                            <a:latin typeface="Cambria Math" panose="02040503050406030204" pitchFamily="18" charset="0"/>
                          </a:rPr>
                          <m:t>, </m:t>
                        </m:r>
                        <m:r>
                          <a:rPr lang="en-CA" sz="2800" b="1" i="1" smtClean="0">
                            <a:latin typeface="Cambria Math" panose="02040503050406030204" pitchFamily="18" charset="0"/>
                          </a:rPr>
                          <m:t>𝟏</m:t>
                        </m:r>
                      </m:e>
                    </m:d>
                  </m:oMath>
                </a14:m>
                <a:endParaRPr lang="en-US" dirty="0"/>
              </a:p>
            </p:txBody>
          </p:sp>
        </mc:Choice>
        <mc:Fallback xmlns="">
          <p:sp>
            <p:nvSpPr>
              <p:cNvPr id="16" name="TextBox 15">
                <a:extLst>
                  <a:ext uri="{FF2B5EF4-FFF2-40B4-BE49-F238E27FC236}">
                    <a16:creationId xmlns:a16="http://schemas.microsoft.com/office/drawing/2014/main" id="{A4FD2BC5-D454-2460-FA2C-73E3B511CB87}"/>
                  </a:ext>
                </a:extLst>
              </p:cNvPr>
              <p:cNvSpPr txBox="1">
                <a:spLocks noRot="1" noChangeAspect="1" noMove="1" noResize="1" noEditPoints="1" noAdjustHandles="1" noChangeArrowheads="1" noChangeShapeType="1" noTextEdit="1"/>
              </p:cNvSpPr>
              <p:nvPr/>
            </p:nvSpPr>
            <p:spPr>
              <a:xfrm>
                <a:off x="7922305" y="4535542"/>
                <a:ext cx="2327912" cy="523220"/>
              </a:xfrm>
              <a:prstGeom prst="rect">
                <a:avLst/>
              </a:prstGeom>
              <a:blipFill>
                <a:blip r:embed="rId6"/>
                <a:stretch>
                  <a:fillRect t="-14286" b="-30952"/>
                </a:stretch>
              </a:blipFill>
            </p:spPr>
            <p:txBody>
              <a:bodyPr/>
              <a:lstStyle/>
              <a:p>
                <a:r>
                  <a:rPr lang="en-US">
                    <a:noFill/>
                  </a:rPr>
                  <a:t> </a:t>
                </a:r>
              </a:p>
            </p:txBody>
          </p:sp>
        </mc:Fallback>
      </mc:AlternateContent>
    </p:spTree>
    <p:extLst>
      <p:ext uri="{BB962C8B-B14F-4D97-AF65-F5344CB8AC3E}">
        <p14:creationId xmlns:p14="http://schemas.microsoft.com/office/powerpoint/2010/main" val="290966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8B250-7A1F-FA9E-1C43-006D07829CDD}"/>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E437C5B4-AE86-E622-68E9-7FD7695F62C4}"/>
              </a:ext>
            </a:extLst>
          </p:cNvPr>
          <p:cNvSpPr>
            <a:spLocks noGrp="1" noChangeArrowheads="1"/>
          </p:cNvSpPr>
          <p:nvPr>
            <p:ph type="title" idx="4294967295"/>
          </p:nvPr>
        </p:nvSpPr>
        <p:spPr>
          <a:xfrm>
            <a:off x="0" y="0"/>
            <a:ext cx="12192000" cy="1295400"/>
          </a:xfrm>
        </p:spPr>
        <p:txBody>
          <a:bodyPr/>
          <a:lstStyle/>
          <a:p>
            <a:r>
              <a:rPr lang="en-US" altLang="en-US" dirty="0"/>
              <a:t>Examples and Notations</a:t>
            </a:r>
          </a:p>
        </p:txBody>
      </p:sp>
      <p:sp>
        <p:nvSpPr>
          <p:cNvPr id="29" name="TextBox 28">
            <a:extLst>
              <a:ext uri="{FF2B5EF4-FFF2-40B4-BE49-F238E27FC236}">
                <a16:creationId xmlns:a16="http://schemas.microsoft.com/office/drawing/2014/main" id="{2524D0DE-C2B7-51D8-4933-8D2D3C582E32}"/>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A6902CFD-198A-2F7D-1931-A2DCB96CDFBF}"/>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EC461B21-16F4-BD8B-754B-A0A455303097}"/>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8E960DA2-D032-B275-8794-C3FC498E83D0}"/>
              </a:ext>
            </a:extLst>
          </p:cNvPr>
          <p:cNvPicPr>
            <a:picLocks noChangeAspect="1"/>
          </p:cNvPicPr>
          <p:nvPr/>
        </p:nvPicPr>
        <p:blipFill>
          <a:blip r:embed="rId3"/>
          <a:stretch>
            <a:fillRect/>
          </a:stretch>
        </p:blipFill>
        <p:spPr>
          <a:xfrm>
            <a:off x="767408" y="1475301"/>
            <a:ext cx="2946400" cy="4432300"/>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1AA856F-C673-2E1C-CF28-A084C499D669}"/>
                  </a:ext>
                </a:extLst>
              </p:cNvPr>
              <p:cNvSpPr txBox="1"/>
              <p:nvPr/>
            </p:nvSpPr>
            <p:spPr>
              <a:xfrm>
                <a:off x="4605882" y="2020332"/>
                <a:ext cx="120674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sz="3200" b="0" i="1" smtClean="0">
                          <a:latin typeface="Cambria Math" panose="02040503050406030204" pitchFamily="18" charset="0"/>
                        </a:rPr>
                        <m:t>(</m:t>
                      </m:r>
                      <m:r>
                        <a:rPr lang="en-CA" sz="3200" b="0" i="1" smtClean="0">
                          <a:latin typeface="Cambria Math" panose="02040503050406030204" pitchFamily="18" charset="0"/>
                        </a:rPr>
                        <m:t>𝑥</m:t>
                      </m:r>
                      <m:r>
                        <a:rPr lang="en-CA" sz="3200" b="0" i="1" smtClean="0">
                          <a:latin typeface="Cambria Math" panose="02040503050406030204" pitchFamily="18" charset="0"/>
                        </a:rPr>
                        <m:t>, </m:t>
                      </m:r>
                      <m:r>
                        <a:rPr lang="en-CA" sz="3200" b="0" i="1" smtClean="0">
                          <a:latin typeface="Cambria Math" panose="02040503050406030204" pitchFamily="18" charset="0"/>
                        </a:rPr>
                        <m:t>𝑦</m:t>
                      </m:r>
                      <m:r>
                        <a:rPr lang="en-CA" sz="3200" b="0" i="1" smtClean="0">
                          <a:latin typeface="Cambria Math" panose="02040503050406030204" pitchFamily="18" charset="0"/>
                        </a:rPr>
                        <m:t>)</m:t>
                      </m:r>
                    </m:oMath>
                  </m:oMathPara>
                </a14:m>
                <a:endParaRPr lang="en-US" sz="3200" dirty="0"/>
              </a:p>
            </p:txBody>
          </p:sp>
        </mc:Choice>
        <mc:Fallback xmlns="">
          <p:sp>
            <p:nvSpPr>
              <p:cNvPr id="10" name="TextBox 9">
                <a:extLst>
                  <a:ext uri="{FF2B5EF4-FFF2-40B4-BE49-F238E27FC236}">
                    <a16:creationId xmlns:a16="http://schemas.microsoft.com/office/drawing/2014/main" id="{A1AA856F-C673-2E1C-CF28-A084C499D669}"/>
                  </a:ext>
                </a:extLst>
              </p:cNvPr>
              <p:cNvSpPr txBox="1">
                <a:spLocks noRot="1" noChangeAspect="1" noMove="1" noResize="1" noEditPoints="1" noAdjustHandles="1" noChangeArrowheads="1" noChangeShapeType="1" noTextEdit="1"/>
              </p:cNvSpPr>
              <p:nvPr/>
            </p:nvSpPr>
            <p:spPr>
              <a:xfrm>
                <a:off x="4605882" y="2020332"/>
                <a:ext cx="1206741" cy="492443"/>
              </a:xfrm>
              <a:prstGeom prst="rect">
                <a:avLst/>
              </a:prstGeom>
              <a:blipFill>
                <a:blip r:embed="rId4"/>
                <a:stretch>
                  <a:fillRect l="-5208" t="-2500" r="-5208" b="-32500"/>
                </a:stretch>
              </a:blipFill>
            </p:spPr>
            <p:txBody>
              <a:bodyPr/>
              <a:lstStyle/>
              <a:p>
                <a:r>
                  <a:rPr lang="en-US">
                    <a:noFill/>
                  </a:rPr>
                  <a:t> </a:t>
                </a:r>
              </a:p>
            </p:txBody>
          </p:sp>
        </mc:Fallback>
      </mc:AlternateContent>
      <p:sp>
        <p:nvSpPr>
          <p:cNvPr id="11" name="Down Arrow 10">
            <a:extLst>
              <a:ext uri="{FF2B5EF4-FFF2-40B4-BE49-F238E27FC236}">
                <a16:creationId xmlns:a16="http://schemas.microsoft.com/office/drawing/2014/main" id="{5114AAF5-D3EA-B662-4A72-DB855B277248}"/>
              </a:ext>
            </a:extLst>
          </p:cNvPr>
          <p:cNvSpPr/>
          <p:nvPr/>
        </p:nvSpPr>
        <p:spPr bwMode="auto">
          <a:xfrm>
            <a:off x="4871864" y="2532412"/>
            <a:ext cx="261743" cy="1178676"/>
          </a:xfrm>
          <a:prstGeom prst="down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B345445F-E083-C2BB-4992-6F0428214378}"/>
                  </a:ext>
                </a:extLst>
              </p:cNvPr>
              <p:cNvSpPr txBox="1"/>
              <p:nvPr/>
            </p:nvSpPr>
            <p:spPr>
              <a:xfrm>
                <a:off x="4871864" y="3933056"/>
                <a:ext cx="1872208" cy="1569660"/>
              </a:xfrm>
              <a:prstGeom prst="rect">
                <a:avLst/>
              </a:prstGeom>
              <a:noFill/>
            </p:spPr>
            <p:txBody>
              <a:bodyPr wrap="square" rtlCol="0">
                <a:spAutoFit/>
              </a:bodyPr>
              <a:lstStyle/>
              <a:p>
                <a:r>
                  <a:rPr lang="en-US" b="1" dirty="0"/>
                  <a:t>Examples (Images)</a:t>
                </a:r>
              </a:p>
              <a:p>
                <a:endParaRPr lang="en-US" dirty="0"/>
              </a:p>
              <a:p>
                <a:r>
                  <a:rPr lang="en-CA" sz="3600" b="0" dirty="0"/>
                  <a:t>x</a:t>
                </a:r>
                <a14:m>
                  <m:oMath xmlns:m="http://schemas.openxmlformats.org/officeDocument/2006/math">
                    <m:r>
                      <a:rPr lang="en-CA" sz="3600" b="0" i="1" smtClean="0">
                        <a:latin typeface="Cambria Math" panose="02040503050406030204" pitchFamily="18" charset="0"/>
                      </a:rPr>
                      <m:t>∈</m:t>
                    </m:r>
                    <m:sSup>
                      <m:sSupPr>
                        <m:ctrlPr>
                          <a:rPr lang="en-CA" sz="3600" b="0" i="1" smtClean="0">
                            <a:latin typeface="Cambria Math" panose="02040503050406030204" pitchFamily="18" charset="0"/>
                            <a:ea typeface="Cambria Math" panose="02040503050406030204" pitchFamily="18" charset="0"/>
                          </a:rPr>
                        </m:ctrlPr>
                      </m:sSupPr>
                      <m:e>
                        <m:r>
                          <a:rPr lang="en-CA" sz="3600" b="0" i="1" smtClean="0">
                            <a:latin typeface="Cambria Math" panose="02040503050406030204" pitchFamily="18" charset="0"/>
                            <a:ea typeface="Cambria Math" panose="02040503050406030204" pitchFamily="18" charset="0"/>
                          </a:rPr>
                          <m:t>ℝ</m:t>
                        </m:r>
                      </m:e>
                      <m:sup>
                        <m:sSub>
                          <m:sSubPr>
                            <m:ctrlPr>
                              <a:rPr lang="en-CA" sz="3600" b="0" i="1" smtClean="0">
                                <a:latin typeface="Cambria Math" panose="02040503050406030204" pitchFamily="18" charset="0"/>
                                <a:ea typeface="Cambria Math" panose="02040503050406030204" pitchFamily="18" charset="0"/>
                              </a:rPr>
                            </m:ctrlPr>
                          </m:sSubPr>
                          <m:e>
                            <m:r>
                              <a:rPr lang="en-CA" sz="3600" b="0" i="1" smtClean="0">
                                <a:latin typeface="Cambria Math" panose="02040503050406030204" pitchFamily="18" charset="0"/>
                                <a:ea typeface="Cambria Math" panose="02040503050406030204" pitchFamily="18" charset="0"/>
                              </a:rPr>
                              <m:t>𝑛</m:t>
                            </m:r>
                          </m:e>
                          <m:sub>
                            <m:r>
                              <a:rPr lang="en-CA" sz="3600" b="0" i="1" smtClean="0">
                                <a:latin typeface="Cambria Math" panose="02040503050406030204" pitchFamily="18" charset="0"/>
                                <a:ea typeface="Cambria Math" panose="02040503050406030204" pitchFamily="18" charset="0"/>
                              </a:rPr>
                              <m:t>𝑥</m:t>
                            </m:r>
                          </m:sub>
                        </m:sSub>
                      </m:sup>
                    </m:sSup>
                  </m:oMath>
                </a14:m>
                <a:endParaRPr lang="en-US" dirty="0"/>
              </a:p>
            </p:txBody>
          </p:sp>
        </mc:Choice>
        <mc:Fallback xmlns="">
          <p:sp>
            <p:nvSpPr>
              <p:cNvPr id="12" name="TextBox 11">
                <a:extLst>
                  <a:ext uri="{FF2B5EF4-FFF2-40B4-BE49-F238E27FC236}">
                    <a16:creationId xmlns:a16="http://schemas.microsoft.com/office/drawing/2014/main" id="{B345445F-E083-C2BB-4992-6F0428214378}"/>
                  </a:ext>
                </a:extLst>
              </p:cNvPr>
              <p:cNvSpPr txBox="1">
                <a:spLocks noRot="1" noChangeAspect="1" noMove="1" noResize="1" noEditPoints="1" noAdjustHandles="1" noChangeArrowheads="1" noChangeShapeType="1" noTextEdit="1"/>
              </p:cNvSpPr>
              <p:nvPr/>
            </p:nvSpPr>
            <p:spPr>
              <a:xfrm>
                <a:off x="4871864" y="3933056"/>
                <a:ext cx="1872208" cy="1569660"/>
              </a:xfrm>
              <a:prstGeom prst="rect">
                <a:avLst/>
              </a:prstGeom>
              <a:blipFill>
                <a:blip r:embed="rId5"/>
                <a:stretch>
                  <a:fillRect l="-9459" t="-1600" b="-13600"/>
                </a:stretch>
              </a:blipFill>
            </p:spPr>
            <p:txBody>
              <a:bodyPr/>
              <a:lstStyle/>
              <a:p>
                <a:r>
                  <a:rPr lang="en-US">
                    <a:noFill/>
                  </a:rPr>
                  <a:t> </a:t>
                </a:r>
              </a:p>
            </p:txBody>
          </p:sp>
        </mc:Fallback>
      </mc:AlternateContent>
      <p:sp>
        <p:nvSpPr>
          <p:cNvPr id="19" name="Left-Up Arrow 18">
            <a:extLst>
              <a:ext uri="{FF2B5EF4-FFF2-40B4-BE49-F238E27FC236}">
                <a16:creationId xmlns:a16="http://schemas.microsoft.com/office/drawing/2014/main" id="{16902633-1565-723F-F9C7-652A8809F7B8}"/>
              </a:ext>
            </a:extLst>
          </p:cNvPr>
          <p:cNvSpPr/>
          <p:nvPr/>
        </p:nvSpPr>
        <p:spPr bwMode="auto">
          <a:xfrm flipH="1">
            <a:off x="5297407" y="2537207"/>
            <a:ext cx="1458071" cy="440687"/>
          </a:xfrm>
          <a:prstGeom prst="leftUpArrow">
            <a:avLst/>
          </a:prstGeom>
          <a:solidFill>
            <a:schemeClr val="accent1"/>
          </a:solidFill>
          <a:ln>
            <a:no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1483260A-5709-26C3-2766-22E81B16B4DD}"/>
                  </a:ext>
                </a:extLst>
              </p:cNvPr>
              <p:cNvSpPr txBox="1"/>
              <p:nvPr/>
            </p:nvSpPr>
            <p:spPr>
              <a:xfrm>
                <a:off x="6919278" y="2314448"/>
                <a:ext cx="4505314" cy="1015663"/>
              </a:xfrm>
              <a:prstGeom prst="rect">
                <a:avLst/>
              </a:prstGeom>
              <a:noFill/>
            </p:spPr>
            <p:txBody>
              <a:bodyPr wrap="square" rtlCol="0">
                <a:spAutoFit/>
              </a:bodyPr>
              <a:lstStyle/>
              <a:p>
                <a:r>
                  <a:rPr lang="en-US" sz="2400" b="1" dirty="0"/>
                  <a:t>Label (Cat or Non Cat)</a:t>
                </a:r>
              </a:p>
              <a:p>
                <a:r>
                  <a:rPr lang="en-CA" sz="3600" b="0" dirty="0"/>
                  <a:t>Y </a:t>
                </a:r>
                <a14:m>
                  <m:oMath xmlns:m="http://schemas.openxmlformats.org/officeDocument/2006/math">
                    <m:r>
                      <a:rPr lang="en-CA" sz="3600" b="0" i="1" smtClean="0">
                        <a:latin typeface="Cambria Math" panose="02040503050406030204" pitchFamily="18" charset="0"/>
                      </a:rPr>
                      <m:t>∈{0, 1}</m:t>
                    </m:r>
                  </m:oMath>
                </a14:m>
                <a:endParaRPr lang="en-US" dirty="0"/>
              </a:p>
            </p:txBody>
          </p:sp>
        </mc:Choice>
        <mc:Fallback xmlns="">
          <p:sp>
            <p:nvSpPr>
              <p:cNvPr id="20" name="TextBox 19">
                <a:extLst>
                  <a:ext uri="{FF2B5EF4-FFF2-40B4-BE49-F238E27FC236}">
                    <a16:creationId xmlns:a16="http://schemas.microsoft.com/office/drawing/2014/main" id="{1483260A-5709-26C3-2766-22E81B16B4DD}"/>
                  </a:ext>
                </a:extLst>
              </p:cNvPr>
              <p:cNvSpPr txBox="1">
                <a:spLocks noRot="1" noChangeAspect="1" noMove="1" noResize="1" noEditPoints="1" noAdjustHandles="1" noChangeArrowheads="1" noChangeShapeType="1" noTextEdit="1"/>
              </p:cNvSpPr>
              <p:nvPr/>
            </p:nvSpPr>
            <p:spPr>
              <a:xfrm>
                <a:off x="6919278" y="2314448"/>
                <a:ext cx="4505314" cy="1015663"/>
              </a:xfrm>
              <a:prstGeom prst="rect">
                <a:avLst/>
              </a:prstGeom>
              <a:blipFill>
                <a:blip r:embed="rId6"/>
                <a:stretch>
                  <a:fillRect l="-3933" t="-4938" b="-20988"/>
                </a:stretch>
              </a:blipFill>
            </p:spPr>
            <p:txBody>
              <a:bodyPr/>
              <a:lstStyle/>
              <a:p>
                <a:r>
                  <a:rPr lang="en-US">
                    <a:noFill/>
                  </a:rPr>
                  <a:t> </a:t>
                </a:r>
              </a:p>
            </p:txBody>
          </p:sp>
        </mc:Fallback>
      </mc:AlternateContent>
    </p:spTree>
    <p:extLst>
      <p:ext uri="{BB962C8B-B14F-4D97-AF65-F5344CB8AC3E}">
        <p14:creationId xmlns:p14="http://schemas.microsoft.com/office/powerpoint/2010/main" val="564075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3FB27-D653-D84C-EC6D-72DB4B2CEDC0}"/>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52397E50-FD50-9843-DA91-450E44912FC4}"/>
              </a:ext>
            </a:extLst>
          </p:cNvPr>
          <p:cNvSpPr>
            <a:spLocks noGrp="1" noChangeArrowheads="1"/>
          </p:cNvSpPr>
          <p:nvPr>
            <p:ph type="title" idx="4294967295"/>
          </p:nvPr>
        </p:nvSpPr>
        <p:spPr>
          <a:xfrm>
            <a:off x="0" y="0"/>
            <a:ext cx="12192000" cy="1295400"/>
          </a:xfrm>
        </p:spPr>
        <p:txBody>
          <a:bodyPr/>
          <a:lstStyle/>
          <a:p>
            <a:r>
              <a:rPr lang="en-US" altLang="en-US" dirty="0"/>
              <a:t>Examples and Notations</a:t>
            </a:r>
          </a:p>
        </p:txBody>
      </p:sp>
      <p:sp>
        <p:nvSpPr>
          <p:cNvPr id="29" name="TextBox 28">
            <a:extLst>
              <a:ext uri="{FF2B5EF4-FFF2-40B4-BE49-F238E27FC236}">
                <a16:creationId xmlns:a16="http://schemas.microsoft.com/office/drawing/2014/main" id="{30138F40-739B-D674-18DB-8ED41F99F993}"/>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8817194A-CAC7-A735-D606-F9AC77585811}"/>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C7447E60-BECF-B5AC-00C0-8BEF0C9F44A6}"/>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DFD1B8AC-EE03-7ED1-0CA0-792FD68096AB}"/>
              </a:ext>
            </a:extLst>
          </p:cNvPr>
          <p:cNvPicPr>
            <a:picLocks noChangeAspect="1"/>
          </p:cNvPicPr>
          <p:nvPr/>
        </p:nvPicPr>
        <p:blipFill>
          <a:blip r:embed="rId3"/>
          <a:stretch>
            <a:fillRect/>
          </a:stretch>
        </p:blipFill>
        <p:spPr>
          <a:xfrm>
            <a:off x="767408" y="1475301"/>
            <a:ext cx="2946400" cy="4432300"/>
          </a:xfrm>
          <a:prstGeom prst="rect">
            <a:avLst/>
          </a:prstGeom>
        </p:spPr>
      </p:pic>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F658746-ACB1-A2AE-5D32-16F8B27F9350}"/>
                  </a:ext>
                </a:extLst>
              </p:cNvPr>
              <p:cNvSpPr txBox="1"/>
              <p:nvPr/>
            </p:nvSpPr>
            <p:spPr>
              <a:xfrm>
                <a:off x="4017031" y="1641510"/>
                <a:ext cx="8064896" cy="846835"/>
              </a:xfrm>
              <a:prstGeom prst="rect">
                <a:avLst/>
              </a:prstGeom>
              <a:noFill/>
            </p:spPr>
            <p:txBody>
              <a:bodyPr wrap="square" rtlCol="0">
                <a:spAutoFit/>
              </a:bodyPr>
              <a:lstStyle/>
              <a:p>
                <a:r>
                  <a:rPr lang="en-US" sz="2400" dirty="0"/>
                  <a:t>M training examples: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𝑥</m:t>
                        </m:r>
                      </m:e>
                      <m:sup>
                        <m:r>
                          <a:rPr lang="en-CA" sz="2400" b="0" i="1" smtClean="0">
                            <a:latin typeface="Cambria Math" panose="02040503050406030204" pitchFamily="18" charset="0"/>
                          </a:rPr>
                          <m:t>(1)</m:t>
                        </m:r>
                      </m:sup>
                    </m:sSup>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𝑦</m:t>
                        </m:r>
                      </m:e>
                      <m:sup>
                        <m:r>
                          <a:rPr lang="en-CA" sz="2400" b="0" i="1" smtClean="0">
                            <a:latin typeface="Cambria Math" panose="02040503050406030204" pitchFamily="18" charset="0"/>
                          </a:rPr>
                          <m:t>1</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i="1">
                            <a:latin typeface="Cambria Math" panose="02040503050406030204" pitchFamily="18" charset="0"/>
                          </a:rPr>
                          <m:t>𝑥</m:t>
                        </m:r>
                      </m:e>
                      <m:sup>
                        <m:r>
                          <a:rPr lang="en-CA" sz="2400" i="1">
                            <a:latin typeface="Cambria Math" panose="02040503050406030204" pitchFamily="18" charset="0"/>
                          </a:rPr>
                          <m:t>(</m:t>
                        </m:r>
                        <m:r>
                          <a:rPr lang="en-CA" sz="2400" b="0" i="1" smtClean="0">
                            <a:latin typeface="Cambria Math" panose="02040503050406030204" pitchFamily="18" charset="0"/>
                          </a:rPr>
                          <m:t>2</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i="1">
                            <a:latin typeface="Cambria Math" panose="02040503050406030204" pitchFamily="18" charset="0"/>
                          </a:rPr>
                          <m:t>𝑦</m:t>
                        </m:r>
                      </m:e>
                      <m:sup>
                        <m:r>
                          <a:rPr lang="en-CA" sz="2400" b="0" i="1" smtClean="0">
                            <a:latin typeface="Cambria Math" panose="02040503050406030204" pitchFamily="18" charset="0"/>
                          </a:rPr>
                          <m:t>2</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i="1">
                            <a:latin typeface="Cambria Math" panose="02040503050406030204" pitchFamily="18" charset="0"/>
                          </a:rPr>
                          <m:t>𝑥</m:t>
                        </m:r>
                      </m:e>
                      <m:sup>
                        <m:r>
                          <a:rPr lang="en-CA" sz="2400" i="1">
                            <a:latin typeface="Cambria Math" panose="02040503050406030204" pitchFamily="18" charset="0"/>
                          </a:rPr>
                          <m:t>(</m:t>
                        </m:r>
                        <m:r>
                          <a:rPr lang="en-CA" sz="2400" b="0" i="1" smtClean="0">
                            <a:latin typeface="Cambria Math" panose="02040503050406030204" pitchFamily="18" charset="0"/>
                          </a:rPr>
                          <m:t>𝑚</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i="1">
                            <a:latin typeface="Cambria Math" panose="02040503050406030204" pitchFamily="18" charset="0"/>
                          </a:rPr>
                          <m:t>𝑦</m:t>
                        </m:r>
                      </m:e>
                      <m:sup>
                        <m:r>
                          <a:rPr lang="en-CA" sz="2400" b="0" i="1" smtClean="0">
                            <a:latin typeface="Cambria Math" panose="02040503050406030204" pitchFamily="18" charset="0"/>
                          </a:rPr>
                          <m:t>𝑚</m:t>
                        </m:r>
                      </m:sup>
                    </m:sSup>
                    <m:r>
                      <a:rPr lang="en-CA" sz="2400" b="0" i="0" smtClean="0">
                        <a:latin typeface="Cambria Math" panose="02040503050406030204" pitchFamily="18" charset="0"/>
                      </a:rPr>
                      <m:t>)}</m:t>
                    </m:r>
                  </m:oMath>
                </a14:m>
                <a:endParaRPr lang="en-US" sz="2400" dirty="0"/>
              </a:p>
            </p:txBody>
          </p:sp>
        </mc:Choice>
        <mc:Fallback xmlns="">
          <p:sp>
            <p:nvSpPr>
              <p:cNvPr id="21" name="TextBox 20">
                <a:extLst>
                  <a:ext uri="{FF2B5EF4-FFF2-40B4-BE49-F238E27FC236}">
                    <a16:creationId xmlns:a16="http://schemas.microsoft.com/office/drawing/2014/main" id="{3F658746-ACB1-A2AE-5D32-16F8B27F9350}"/>
                  </a:ext>
                </a:extLst>
              </p:cNvPr>
              <p:cNvSpPr txBox="1">
                <a:spLocks noRot="1" noChangeAspect="1" noMove="1" noResize="1" noEditPoints="1" noAdjustHandles="1" noChangeArrowheads="1" noChangeShapeType="1" noTextEdit="1"/>
              </p:cNvSpPr>
              <p:nvPr/>
            </p:nvSpPr>
            <p:spPr>
              <a:xfrm>
                <a:off x="4017031" y="1641510"/>
                <a:ext cx="8064896" cy="846835"/>
              </a:xfrm>
              <a:prstGeom prst="rect">
                <a:avLst/>
              </a:prstGeom>
              <a:blipFill>
                <a:blip r:embed="rId4"/>
                <a:stretch>
                  <a:fillRect l="-1258" t="-5970" b="-179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B69E9DC-F123-C441-9193-E513AFB6FD42}"/>
                  </a:ext>
                </a:extLst>
              </p:cNvPr>
              <p:cNvSpPr txBox="1"/>
              <p:nvPr/>
            </p:nvSpPr>
            <p:spPr>
              <a:xfrm>
                <a:off x="4098302" y="3043749"/>
                <a:ext cx="7902354" cy="1231491"/>
              </a:xfrm>
              <a:prstGeom prst="rect">
                <a:avLst/>
              </a:prstGeom>
              <a:noFill/>
            </p:spPr>
            <p:txBody>
              <a:bodyPr wrap="square" rtlCol="0">
                <a:spAutoFit/>
              </a:bodyPr>
              <a:lstStyle/>
              <a:p>
                <a:r>
                  <a:rPr lang="en-US" sz="2400" dirty="0"/>
                  <a:t>M training examples: {(</a:t>
                </a:r>
                <a14:m>
                  <m:oMath xmlns:m="http://schemas.openxmlformats.org/officeDocument/2006/math">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𝑖𝑚𝑎𝑔𝑒</m:t>
                        </m:r>
                      </m:e>
                      <m:sup>
                        <m:r>
                          <a:rPr lang="en-CA" sz="2400" b="0" i="1" smtClean="0">
                            <a:latin typeface="Cambria Math" panose="02040503050406030204" pitchFamily="18" charset="0"/>
                          </a:rPr>
                          <m:t>(1)</m:t>
                        </m:r>
                      </m:sup>
                    </m:sSup>
                    <m:r>
                      <a:rPr lang="en-CA" sz="2400" b="0" i="1" smtClean="0">
                        <a:latin typeface="Cambria Math" panose="02040503050406030204" pitchFamily="18" charset="0"/>
                      </a:rPr>
                      <m:t>, </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𝑙𝑎𝑏𝑒𝑙</m:t>
                        </m:r>
                      </m:e>
                      <m:sup>
                        <m:r>
                          <a:rPr lang="en-CA" sz="2400" b="0" i="1" smtClean="0">
                            <a:latin typeface="Cambria Math" panose="02040503050406030204" pitchFamily="18" charset="0"/>
                          </a:rPr>
                          <m:t>1</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b="0" i="1" smtClean="0">
                            <a:latin typeface="Cambria Math" panose="02040503050406030204" pitchFamily="18" charset="0"/>
                          </a:rPr>
                          <m:t>𝑖𝑚𝑎𝑔𝑒</m:t>
                        </m:r>
                      </m:e>
                      <m:sup>
                        <m:r>
                          <a:rPr lang="en-CA" sz="2400" i="1">
                            <a:latin typeface="Cambria Math" panose="02040503050406030204" pitchFamily="18" charset="0"/>
                          </a:rPr>
                          <m:t>(</m:t>
                        </m:r>
                        <m:r>
                          <a:rPr lang="en-CA" sz="2400" b="0" i="1" smtClean="0">
                            <a:latin typeface="Cambria Math" panose="02040503050406030204" pitchFamily="18" charset="0"/>
                          </a:rPr>
                          <m:t>2</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b="0" i="1" smtClean="0">
                            <a:latin typeface="Cambria Math" panose="02040503050406030204" pitchFamily="18" charset="0"/>
                          </a:rPr>
                          <m:t>𝑙𝑎𝑏𝑒𝑙</m:t>
                        </m:r>
                      </m:e>
                      <m:sup>
                        <m:r>
                          <a:rPr lang="en-CA" sz="2400" b="0" i="1" smtClean="0">
                            <a:latin typeface="Cambria Math" panose="02040503050406030204" pitchFamily="18" charset="0"/>
                          </a:rPr>
                          <m:t>2</m:t>
                        </m:r>
                      </m:sup>
                    </m:sSup>
                  </m:oMath>
                </a14:m>
                <a:r>
                  <a:rPr lang="en-US" sz="2400" dirty="0"/>
                  <a:t>),…,(</a:t>
                </a:r>
                <a14:m>
                  <m:oMath xmlns:m="http://schemas.openxmlformats.org/officeDocument/2006/math">
                    <m:sSup>
                      <m:sSupPr>
                        <m:ctrlPr>
                          <a:rPr lang="en-CA" sz="2400" i="1">
                            <a:latin typeface="Cambria Math" panose="02040503050406030204" pitchFamily="18" charset="0"/>
                          </a:rPr>
                        </m:ctrlPr>
                      </m:sSupPr>
                      <m:e>
                        <m:r>
                          <a:rPr lang="en-CA" sz="2400" b="0" i="1" smtClean="0">
                            <a:latin typeface="Cambria Math" panose="02040503050406030204" pitchFamily="18" charset="0"/>
                          </a:rPr>
                          <m:t>𝑖𝑚𝑎𝑔𝑒</m:t>
                        </m:r>
                      </m:e>
                      <m:sup>
                        <m:r>
                          <a:rPr lang="en-CA" sz="2400" i="1">
                            <a:latin typeface="Cambria Math" panose="02040503050406030204" pitchFamily="18" charset="0"/>
                          </a:rPr>
                          <m:t>(</m:t>
                        </m:r>
                        <m:r>
                          <a:rPr lang="en-CA" sz="2400" b="0" i="1" smtClean="0">
                            <a:latin typeface="Cambria Math" panose="02040503050406030204" pitchFamily="18" charset="0"/>
                          </a:rPr>
                          <m:t>𝑚</m:t>
                        </m:r>
                        <m:r>
                          <a:rPr lang="en-CA" sz="2400" i="1">
                            <a:latin typeface="Cambria Math" panose="02040503050406030204" pitchFamily="18" charset="0"/>
                          </a:rPr>
                          <m:t>)</m:t>
                        </m:r>
                      </m:sup>
                    </m:sSup>
                    <m:r>
                      <a:rPr lang="en-CA" sz="2400" i="1">
                        <a:latin typeface="Cambria Math" panose="02040503050406030204" pitchFamily="18" charset="0"/>
                      </a:rPr>
                      <m:t>, </m:t>
                    </m:r>
                    <m:sSup>
                      <m:sSupPr>
                        <m:ctrlPr>
                          <a:rPr lang="en-CA" sz="2400" i="1">
                            <a:latin typeface="Cambria Math" panose="02040503050406030204" pitchFamily="18" charset="0"/>
                          </a:rPr>
                        </m:ctrlPr>
                      </m:sSupPr>
                      <m:e>
                        <m:r>
                          <a:rPr lang="en-CA" sz="2400" b="0" i="1" smtClean="0">
                            <a:latin typeface="Cambria Math" panose="02040503050406030204" pitchFamily="18" charset="0"/>
                          </a:rPr>
                          <m:t>𝑙𝑎𝑏𝑒𝑙</m:t>
                        </m:r>
                      </m:e>
                      <m:sup>
                        <m:r>
                          <a:rPr lang="en-CA" sz="2400" b="0" i="1" smtClean="0">
                            <a:latin typeface="Cambria Math" panose="02040503050406030204" pitchFamily="18" charset="0"/>
                          </a:rPr>
                          <m:t>𝑚</m:t>
                        </m:r>
                      </m:sup>
                    </m:sSup>
                    <m:r>
                      <a:rPr lang="en-CA" sz="2400" b="0" i="0" smtClean="0">
                        <a:latin typeface="Cambria Math" panose="02040503050406030204" pitchFamily="18" charset="0"/>
                      </a:rPr>
                      <m:t>)}</m:t>
                    </m:r>
                  </m:oMath>
                </a14:m>
                <a:endParaRPr lang="en-US" sz="2400" dirty="0"/>
              </a:p>
            </p:txBody>
          </p:sp>
        </mc:Choice>
        <mc:Fallback xmlns="">
          <p:sp>
            <p:nvSpPr>
              <p:cNvPr id="22" name="TextBox 21">
                <a:extLst>
                  <a:ext uri="{FF2B5EF4-FFF2-40B4-BE49-F238E27FC236}">
                    <a16:creationId xmlns:a16="http://schemas.microsoft.com/office/drawing/2014/main" id="{8B69E9DC-F123-C441-9193-E513AFB6FD42}"/>
                  </a:ext>
                </a:extLst>
              </p:cNvPr>
              <p:cNvSpPr txBox="1">
                <a:spLocks noRot="1" noChangeAspect="1" noMove="1" noResize="1" noEditPoints="1" noAdjustHandles="1" noChangeArrowheads="1" noChangeShapeType="1" noTextEdit="1"/>
              </p:cNvSpPr>
              <p:nvPr/>
            </p:nvSpPr>
            <p:spPr>
              <a:xfrm>
                <a:off x="4098302" y="3043749"/>
                <a:ext cx="7902354" cy="1231491"/>
              </a:xfrm>
              <a:prstGeom prst="rect">
                <a:avLst/>
              </a:prstGeom>
              <a:blipFill>
                <a:blip r:embed="rId5"/>
                <a:stretch>
                  <a:fillRect l="-1122" t="-4082" b="-5102"/>
                </a:stretch>
              </a:blipFill>
            </p:spPr>
            <p:txBody>
              <a:bodyPr/>
              <a:lstStyle/>
              <a:p>
                <a:r>
                  <a:rPr lang="en-US">
                    <a:noFill/>
                  </a:rPr>
                  <a:t> </a:t>
                </a:r>
              </a:p>
            </p:txBody>
          </p:sp>
        </mc:Fallback>
      </mc:AlternateContent>
      <p:cxnSp>
        <p:nvCxnSpPr>
          <p:cNvPr id="3" name="Straight Connector 2">
            <a:extLst>
              <a:ext uri="{FF2B5EF4-FFF2-40B4-BE49-F238E27FC236}">
                <a16:creationId xmlns:a16="http://schemas.microsoft.com/office/drawing/2014/main" id="{4E0712EB-02BC-3E35-56C3-50EFAB5F84FF}"/>
              </a:ext>
            </a:extLst>
          </p:cNvPr>
          <p:cNvCxnSpPr/>
          <p:nvPr/>
        </p:nvCxnSpPr>
        <p:spPr bwMode="auto">
          <a:xfrm>
            <a:off x="4017031" y="2708920"/>
            <a:ext cx="6172016" cy="0"/>
          </a:xfrm>
          <a:prstGeom prst="line">
            <a:avLst/>
          </a:prstGeom>
          <a:noFill/>
          <a:ln w="76200" cap="flat" cmpd="sng" algn="ctr">
            <a:solidFill>
              <a:schemeClr val="accent1">
                <a:lumMod val="20000"/>
                <a:lumOff val="8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 name="Straight Connector 3">
            <a:extLst>
              <a:ext uri="{FF2B5EF4-FFF2-40B4-BE49-F238E27FC236}">
                <a16:creationId xmlns:a16="http://schemas.microsoft.com/office/drawing/2014/main" id="{91B0E025-EFFD-E1EC-9A6F-54AE28E19866}"/>
              </a:ext>
            </a:extLst>
          </p:cNvPr>
          <p:cNvCxnSpPr/>
          <p:nvPr/>
        </p:nvCxnSpPr>
        <p:spPr bwMode="auto">
          <a:xfrm>
            <a:off x="4017031" y="4509120"/>
            <a:ext cx="6172016" cy="0"/>
          </a:xfrm>
          <a:prstGeom prst="line">
            <a:avLst/>
          </a:prstGeom>
          <a:noFill/>
          <a:ln w="76200" cap="flat" cmpd="sng" algn="ctr">
            <a:solidFill>
              <a:schemeClr val="accent1">
                <a:lumMod val="20000"/>
                <a:lumOff val="8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 name="TextBox 4">
            <a:extLst>
              <a:ext uri="{FF2B5EF4-FFF2-40B4-BE49-F238E27FC236}">
                <a16:creationId xmlns:a16="http://schemas.microsoft.com/office/drawing/2014/main" id="{862C5289-797E-C7FD-7327-316F10AE1A76}"/>
              </a:ext>
            </a:extLst>
          </p:cNvPr>
          <p:cNvSpPr txBox="1"/>
          <p:nvPr/>
        </p:nvSpPr>
        <p:spPr>
          <a:xfrm>
            <a:off x="4017031" y="4743001"/>
            <a:ext cx="7902354" cy="1200329"/>
          </a:xfrm>
          <a:prstGeom prst="rect">
            <a:avLst/>
          </a:prstGeom>
          <a:noFill/>
        </p:spPr>
        <p:txBody>
          <a:bodyPr wrap="square" rtlCol="0">
            <a:spAutoFit/>
          </a:bodyPr>
          <a:lstStyle/>
          <a:p>
            <a:r>
              <a:rPr lang="en-US" sz="2400" dirty="0"/>
              <a:t>N test examples: Similar to training. However we don’t used them to train the model, but to evaluate the performance</a:t>
            </a:r>
          </a:p>
        </p:txBody>
      </p:sp>
    </p:spTree>
    <p:extLst>
      <p:ext uri="{BB962C8B-B14F-4D97-AF65-F5344CB8AC3E}">
        <p14:creationId xmlns:p14="http://schemas.microsoft.com/office/powerpoint/2010/main" val="3646711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404FB-BBC2-B71E-31BC-00120C22A1DA}"/>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9F9D78CE-492C-C333-6D99-83227D7AA95E}"/>
              </a:ext>
            </a:extLst>
          </p:cNvPr>
          <p:cNvSpPr>
            <a:spLocks noGrp="1" noChangeArrowheads="1"/>
          </p:cNvSpPr>
          <p:nvPr>
            <p:ph type="title" idx="4294967295"/>
          </p:nvPr>
        </p:nvSpPr>
        <p:spPr>
          <a:xfrm>
            <a:off x="0" y="0"/>
            <a:ext cx="12192000" cy="1295400"/>
          </a:xfrm>
        </p:spPr>
        <p:txBody>
          <a:bodyPr/>
          <a:lstStyle/>
          <a:p>
            <a:r>
              <a:rPr lang="en-US" altLang="en-US" dirty="0"/>
              <a:t>Examples and Notations</a:t>
            </a:r>
          </a:p>
        </p:txBody>
      </p:sp>
      <p:sp>
        <p:nvSpPr>
          <p:cNvPr id="29" name="TextBox 28">
            <a:extLst>
              <a:ext uri="{FF2B5EF4-FFF2-40B4-BE49-F238E27FC236}">
                <a16:creationId xmlns:a16="http://schemas.microsoft.com/office/drawing/2014/main" id="{440C42E8-FE61-B044-F8C4-A77703DDB37E}"/>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B8B3545-7E76-EEC9-18C4-2D420626C31A}"/>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25AAB5BD-FC70-4744-233A-583570976134}"/>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13397A4E-ECF5-0918-E4FA-B5302476784F}"/>
              </a:ext>
            </a:extLst>
          </p:cNvPr>
          <p:cNvPicPr>
            <a:picLocks noChangeAspect="1"/>
          </p:cNvPicPr>
          <p:nvPr/>
        </p:nvPicPr>
        <p:blipFill>
          <a:blip r:embed="rId3"/>
          <a:stretch>
            <a:fillRect/>
          </a:stretch>
        </p:blipFill>
        <p:spPr>
          <a:xfrm>
            <a:off x="767408" y="1475301"/>
            <a:ext cx="2946400" cy="4432300"/>
          </a:xfrm>
          <a:prstGeom prst="rect">
            <a:avLst/>
          </a:prstGeom>
        </p:spPr>
      </p:pic>
      <p:grpSp>
        <p:nvGrpSpPr>
          <p:cNvPr id="25" name="Group 24">
            <a:extLst>
              <a:ext uri="{FF2B5EF4-FFF2-40B4-BE49-F238E27FC236}">
                <a16:creationId xmlns:a16="http://schemas.microsoft.com/office/drawing/2014/main" id="{05A5348F-2F19-A243-A063-4310952EC68F}"/>
              </a:ext>
            </a:extLst>
          </p:cNvPr>
          <p:cNvGrpSpPr/>
          <p:nvPr/>
        </p:nvGrpSpPr>
        <p:grpSpPr>
          <a:xfrm>
            <a:off x="5015880" y="2107532"/>
            <a:ext cx="4876332" cy="3712495"/>
            <a:chOff x="6180932" y="2522585"/>
            <a:chExt cx="4876332" cy="3712495"/>
          </a:xfrm>
        </p:grpSpPr>
        <p:grpSp>
          <p:nvGrpSpPr>
            <p:cNvPr id="8" name="Group 7">
              <a:extLst>
                <a:ext uri="{FF2B5EF4-FFF2-40B4-BE49-F238E27FC236}">
                  <a16:creationId xmlns:a16="http://schemas.microsoft.com/office/drawing/2014/main" id="{62BDF023-5085-622F-F27C-ADDCBD2D1F49}"/>
                </a:ext>
              </a:extLst>
            </p:cNvPr>
            <p:cNvGrpSpPr/>
            <p:nvPr/>
          </p:nvGrpSpPr>
          <p:grpSpPr>
            <a:xfrm>
              <a:off x="7209244" y="2534134"/>
              <a:ext cx="2965988" cy="2662797"/>
              <a:chOff x="8563373" y="3631952"/>
              <a:chExt cx="2965988" cy="2662797"/>
            </a:xfrm>
          </p:grpSpPr>
          <p:sp>
            <p:nvSpPr>
              <p:cNvPr id="2" name="Left Bracket 1">
                <a:extLst>
                  <a:ext uri="{FF2B5EF4-FFF2-40B4-BE49-F238E27FC236}">
                    <a16:creationId xmlns:a16="http://schemas.microsoft.com/office/drawing/2014/main" id="{F2A03759-822F-07A8-0350-6D5236A5EA01}"/>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B2E8BD-70A3-68E1-3046-26B64AD7887A}"/>
                      </a:ext>
                    </a:extLst>
                  </p:cNvPr>
                  <p:cNvSpPr txBox="1"/>
                  <p:nvPr/>
                </p:nvSpPr>
                <p:spPr>
                  <a:xfrm>
                    <a:off x="8861061" y="3631952"/>
                    <a:ext cx="611747" cy="2584105"/>
                  </a:xfrm>
                  <a:prstGeom prst="rect">
                    <a:avLst/>
                  </a:prstGeom>
                  <a:noFill/>
                </p:spPr>
                <p:txBody>
                  <a:bodyPr wrap="square" rtlCol="0">
                    <a:spAutoFit/>
                  </a:bodyPr>
                  <a:lstStyle/>
                  <a:p>
                    <a:endParaRPr lang="en-US" dirty="0"/>
                  </a:p>
                  <a:p>
                    <a:r>
                      <a:rPr lang="en-US" dirty="0"/>
                      <a:t>..</a:t>
                    </a:r>
                  </a:p>
                  <a:p>
                    <a:r>
                      <a:rPr lang="en-US" dirty="0"/>
                      <a:t>..</a:t>
                    </a:r>
                  </a:p>
                  <a:p>
                    <a:r>
                      <a:rPr lang="en-US" dirty="0"/>
                      <a:t>..</a:t>
                    </a:r>
                  </a:p>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(1)</m:t>
                              </m:r>
                            </m:sub>
                          </m:sSub>
                        </m:oMath>
                      </m:oMathPara>
                    </a14:m>
                    <a:endParaRPr lang="en-US" dirty="0"/>
                  </a:p>
                  <a:p>
                    <a:r>
                      <a:rPr lang="en-US" dirty="0"/>
                      <a:t>..</a:t>
                    </a:r>
                  </a:p>
                  <a:p>
                    <a:r>
                      <a:rPr lang="en-US" dirty="0"/>
                      <a:t>..</a:t>
                    </a:r>
                  </a:p>
                  <a:p>
                    <a:endParaRPr lang="en-US" dirty="0"/>
                  </a:p>
                </p:txBody>
              </p:sp>
            </mc:Choice>
            <mc:Fallback xmlns="">
              <p:sp>
                <p:nvSpPr>
                  <p:cNvPr id="6" name="TextBox 5">
                    <a:extLst>
                      <a:ext uri="{FF2B5EF4-FFF2-40B4-BE49-F238E27FC236}">
                        <a16:creationId xmlns:a16="http://schemas.microsoft.com/office/drawing/2014/main" id="{1EB2E8BD-70A3-68E1-3046-26B64AD7887A}"/>
                      </a:ext>
                    </a:extLst>
                  </p:cNvPr>
                  <p:cNvSpPr txBox="1">
                    <a:spLocks noRot="1" noChangeAspect="1" noMove="1" noResize="1" noEditPoints="1" noAdjustHandles="1" noChangeArrowheads="1" noChangeShapeType="1" noTextEdit="1"/>
                  </p:cNvSpPr>
                  <p:nvPr/>
                </p:nvSpPr>
                <p:spPr>
                  <a:xfrm>
                    <a:off x="8861061" y="3631952"/>
                    <a:ext cx="611747" cy="2584105"/>
                  </a:xfrm>
                  <a:prstGeom prst="rect">
                    <a:avLst/>
                  </a:prstGeom>
                  <a:blipFill>
                    <a:blip r:embed="rId4"/>
                    <a:stretch>
                      <a:fillRect l="-10204"/>
                    </a:stretch>
                  </a:blipFill>
                </p:spPr>
                <p:txBody>
                  <a:bodyPr/>
                  <a:lstStyle/>
                  <a:p>
                    <a:r>
                      <a:rPr lang="en-US">
                        <a:noFill/>
                      </a:rPr>
                      <a:t> </a:t>
                    </a:r>
                  </a:p>
                </p:txBody>
              </p:sp>
            </mc:Fallback>
          </mc:AlternateContent>
          <p:sp>
            <p:nvSpPr>
              <p:cNvPr id="7" name="Right Bracket 6">
                <a:extLst>
                  <a:ext uri="{FF2B5EF4-FFF2-40B4-BE49-F238E27FC236}">
                    <a16:creationId xmlns:a16="http://schemas.microsoft.com/office/drawing/2014/main" id="{FEFA80E2-0538-E601-DA28-C32F7F43D630}"/>
                  </a:ext>
                </a:extLst>
              </p:cNvPr>
              <p:cNvSpPr/>
              <p:nvPr/>
            </p:nvSpPr>
            <p:spPr bwMode="auto">
              <a:xfrm>
                <a:off x="11352051"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sp>
          <p:nvSpPr>
            <p:cNvPr id="10" name="TextBox 9">
              <a:extLst>
                <a:ext uri="{FF2B5EF4-FFF2-40B4-BE49-F238E27FC236}">
                  <a16:creationId xmlns:a16="http://schemas.microsoft.com/office/drawing/2014/main" id="{D9E4821D-7491-6B3B-991C-CFF2911ED496}"/>
                </a:ext>
              </a:extLst>
            </p:cNvPr>
            <p:cNvSpPr txBox="1"/>
            <p:nvPr/>
          </p:nvSpPr>
          <p:spPr>
            <a:xfrm>
              <a:off x="6180932" y="3338135"/>
              <a:ext cx="720080" cy="523220"/>
            </a:xfrm>
            <a:prstGeom prst="rect">
              <a:avLst/>
            </a:prstGeom>
            <a:noFill/>
          </p:spPr>
          <p:txBody>
            <a:bodyPr wrap="square" rtlCol="0">
              <a:spAutoFit/>
            </a:bodyPr>
            <a:lstStyle/>
            <a:p>
              <a:r>
                <a:rPr lang="en-US" sz="2800" b="1" dirty="0"/>
                <a:t>X=</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396C360-7882-5A7B-6AC9-D2ECDCBB3E9A}"/>
                    </a:ext>
                  </a:extLst>
                </p:cNvPr>
                <p:cNvSpPr txBox="1"/>
                <p:nvPr/>
              </p:nvSpPr>
              <p:spPr>
                <a:xfrm>
                  <a:off x="8240284" y="2522586"/>
                  <a:ext cx="611747" cy="2584105"/>
                </a:xfrm>
                <a:prstGeom prst="rect">
                  <a:avLst/>
                </a:prstGeom>
                <a:noFill/>
              </p:spPr>
              <p:txBody>
                <a:bodyPr wrap="square" rtlCol="0">
                  <a:spAutoFit/>
                </a:bodyPr>
                <a:lstStyle/>
                <a:p>
                  <a:endParaRPr lang="en-US" dirty="0"/>
                </a:p>
                <a:p>
                  <a:r>
                    <a:rPr lang="en-US" dirty="0"/>
                    <a:t>..</a:t>
                  </a:r>
                </a:p>
                <a:p>
                  <a:r>
                    <a:rPr lang="en-US" dirty="0"/>
                    <a:t>..</a:t>
                  </a:r>
                </a:p>
                <a:p>
                  <a:r>
                    <a:rPr lang="en-US" dirty="0"/>
                    <a:t>..</a:t>
                  </a:r>
                </a:p>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(2)</m:t>
                            </m:r>
                          </m:sub>
                        </m:sSub>
                      </m:oMath>
                    </m:oMathPara>
                  </a14:m>
                  <a:endParaRPr lang="en-US" dirty="0"/>
                </a:p>
                <a:p>
                  <a:r>
                    <a:rPr lang="en-US" dirty="0"/>
                    <a:t>..</a:t>
                  </a:r>
                </a:p>
                <a:p>
                  <a:r>
                    <a:rPr lang="en-US" dirty="0"/>
                    <a:t>..</a:t>
                  </a:r>
                </a:p>
                <a:p>
                  <a:endParaRPr lang="en-US" dirty="0"/>
                </a:p>
              </p:txBody>
            </p:sp>
          </mc:Choice>
          <mc:Fallback xmlns="">
            <p:sp>
              <p:nvSpPr>
                <p:cNvPr id="11" name="TextBox 10">
                  <a:extLst>
                    <a:ext uri="{FF2B5EF4-FFF2-40B4-BE49-F238E27FC236}">
                      <a16:creationId xmlns:a16="http://schemas.microsoft.com/office/drawing/2014/main" id="{9396C360-7882-5A7B-6AC9-D2ECDCBB3E9A}"/>
                    </a:ext>
                  </a:extLst>
                </p:cNvPr>
                <p:cNvSpPr txBox="1">
                  <a:spLocks noRot="1" noChangeAspect="1" noMove="1" noResize="1" noEditPoints="1" noAdjustHandles="1" noChangeArrowheads="1" noChangeShapeType="1" noTextEdit="1"/>
                </p:cNvSpPr>
                <p:nvPr/>
              </p:nvSpPr>
              <p:spPr>
                <a:xfrm>
                  <a:off x="8240284" y="2522586"/>
                  <a:ext cx="611747" cy="2584105"/>
                </a:xfrm>
                <a:prstGeom prst="rect">
                  <a:avLst/>
                </a:prstGeom>
                <a:blipFill>
                  <a:blip r:embed="rId5"/>
                  <a:stretch>
                    <a:fillRect l="-102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AEB154D-BBB2-D655-DD6F-82E12990F647}"/>
                    </a:ext>
                  </a:extLst>
                </p:cNvPr>
                <p:cNvSpPr txBox="1"/>
                <p:nvPr/>
              </p:nvSpPr>
              <p:spPr>
                <a:xfrm>
                  <a:off x="9475930" y="2522585"/>
                  <a:ext cx="611747" cy="2584105"/>
                </a:xfrm>
                <a:prstGeom prst="rect">
                  <a:avLst/>
                </a:prstGeom>
                <a:noFill/>
              </p:spPr>
              <p:txBody>
                <a:bodyPr wrap="square" rtlCol="0">
                  <a:spAutoFit/>
                </a:bodyPr>
                <a:lstStyle/>
                <a:p>
                  <a:endParaRPr lang="en-US" dirty="0"/>
                </a:p>
                <a:p>
                  <a:r>
                    <a:rPr lang="en-US" dirty="0"/>
                    <a:t>..</a:t>
                  </a:r>
                </a:p>
                <a:p>
                  <a:r>
                    <a:rPr lang="en-US" dirty="0"/>
                    <a:t>..</a:t>
                  </a:r>
                </a:p>
                <a:p>
                  <a:r>
                    <a:rPr lang="en-US" dirty="0"/>
                    <a:t>..</a:t>
                  </a:r>
                </a:p>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𝑋</m:t>
                            </m:r>
                          </m:e>
                          <m:sub>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m:t>
                            </m:r>
                          </m:sub>
                        </m:sSub>
                      </m:oMath>
                    </m:oMathPara>
                  </a14:m>
                  <a:endParaRPr lang="en-US" dirty="0"/>
                </a:p>
                <a:p>
                  <a:r>
                    <a:rPr lang="en-US" dirty="0"/>
                    <a:t>..</a:t>
                  </a:r>
                </a:p>
                <a:p>
                  <a:r>
                    <a:rPr lang="en-US" dirty="0"/>
                    <a:t>..</a:t>
                  </a:r>
                </a:p>
                <a:p>
                  <a:endParaRPr lang="en-US" dirty="0"/>
                </a:p>
              </p:txBody>
            </p:sp>
          </mc:Choice>
          <mc:Fallback xmlns="">
            <p:sp>
              <p:nvSpPr>
                <p:cNvPr id="12" name="TextBox 11">
                  <a:extLst>
                    <a:ext uri="{FF2B5EF4-FFF2-40B4-BE49-F238E27FC236}">
                      <a16:creationId xmlns:a16="http://schemas.microsoft.com/office/drawing/2014/main" id="{AAEB154D-BBB2-D655-DD6F-82E12990F647}"/>
                    </a:ext>
                  </a:extLst>
                </p:cNvPr>
                <p:cNvSpPr txBox="1">
                  <a:spLocks noRot="1" noChangeAspect="1" noMove="1" noResize="1" noEditPoints="1" noAdjustHandles="1" noChangeArrowheads="1" noChangeShapeType="1" noTextEdit="1"/>
                </p:cNvSpPr>
                <p:nvPr/>
              </p:nvSpPr>
              <p:spPr>
                <a:xfrm>
                  <a:off x="9475930" y="2522585"/>
                  <a:ext cx="611747" cy="2584105"/>
                </a:xfrm>
                <a:prstGeom prst="rect">
                  <a:avLst/>
                </a:prstGeom>
                <a:blipFill>
                  <a:blip r:embed="rId6"/>
                  <a:stretch>
                    <a:fillRect l="-10204" r="-8163"/>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5F7A2A8F-9824-D168-0C6D-BACDAE631C39}"/>
                </a:ext>
              </a:extLst>
            </p:cNvPr>
            <p:cNvSpPr txBox="1"/>
            <p:nvPr/>
          </p:nvSpPr>
          <p:spPr>
            <a:xfrm>
              <a:off x="8855287" y="2534134"/>
              <a:ext cx="611747" cy="1938992"/>
            </a:xfrm>
            <a:prstGeom prst="rect">
              <a:avLst/>
            </a:prstGeom>
            <a:noFill/>
          </p:spPr>
          <p:txBody>
            <a:bodyPr wrap="square" rtlCol="0">
              <a:spAutoFit/>
            </a:bodyPr>
            <a:lstStyle/>
            <a:p>
              <a:endParaRPr lang="en-US" dirty="0"/>
            </a:p>
            <a:p>
              <a:endParaRPr lang="en-US" dirty="0"/>
            </a:p>
            <a:p>
              <a:endParaRPr lang="en-US" dirty="0"/>
            </a:p>
            <a:p>
              <a:endParaRPr lang="en-US" dirty="0"/>
            </a:p>
            <a:p>
              <a:r>
                <a:rPr lang="en-US" dirty="0"/>
                <a:t>….</a:t>
              </a:r>
            </a:p>
            <a:p>
              <a:endParaRPr lang="en-US" dirty="0"/>
            </a:p>
          </p:txBody>
        </p:sp>
        <p:sp>
          <p:nvSpPr>
            <p:cNvPr id="14" name="Right Brace 13">
              <a:extLst>
                <a:ext uri="{FF2B5EF4-FFF2-40B4-BE49-F238E27FC236}">
                  <a16:creationId xmlns:a16="http://schemas.microsoft.com/office/drawing/2014/main" id="{A4CC7D96-A298-D3ED-8ED9-0EA8E68B6264}"/>
                </a:ext>
              </a:extLst>
            </p:cNvPr>
            <p:cNvSpPr/>
            <p:nvPr/>
          </p:nvSpPr>
          <p:spPr bwMode="auto">
            <a:xfrm rot="16200000" flipH="1" flipV="1">
              <a:off x="8651066" y="4380413"/>
              <a:ext cx="368936" cy="2271762"/>
            </a:xfrm>
            <a:prstGeom prst="rightBrace">
              <a:avLst/>
            </a:prstGeom>
            <a:noFill/>
            <a:ln>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5" name="TextBox 14">
              <a:extLst>
                <a:ext uri="{FF2B5EF4-FFF2-40B4-BE49-F238E27FC236}">
                  <a16:creationId xmlns:a16="http://schemas.microsoft.com/office/drawing/2014/main" id="{C9AB0C07-8796-0F70-281D-61ECEB387100}"/>
                </a:ext>
              </a:extLst>
            </p:cNvPr>
            <p:cNvSpPr txBox="1"/>
            <p:nvPr/>
          </p:nvSpPr>
          <p:spPr>
            <a:xfrm>
              <a:off x="8616280" y="5711860"/>
              <a:ext cx="720080" cy="523220"/>
            </a:xfrm>
            <a:prstGeom prst="rect">
              <a:avLst/>
            </a:prstGeom>
            <a:noFill/>
          </p:spPr>
          <p:txBody>
            <a:bodyPr wrap="square" rtlCol="0">
              <a:spAutoFit/>
            </a:bodyPr>
            <a:lstStyle/>
            <a:p>
              <a:r>
                <a:rPr lang="en-US" sz="2800" b="1" dirty="0"/>
                <a:t>m</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51C1258-B906-4705-2370-E9C523DEFE1A}"/>
                    </a:ext>
                  </a:extLst>
                </p:cNvPr>
                <p:cNvSpPr txBox="1"/>
                <p:nvPr/>
              </p:nvSpPr>
              <p:spPr>
                <a:xfrm>
                  <a:off x="10337184" y="3429000"/>
                  <a:ext cx="720080" cy="95410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800" b="1" i="1" smtClean="0">
                                <a:latin typeface="Cambria Math" panose="02040503050406030204" pitchFamily="18" charset="0"/>
                              </a:rPr>
                            </m:ctrlPr>
                          </m:sSubPr>
                          <m:e>
                            <m:r>
                              <a:rPr lang="en-CA" sz="2800" b="1" i="1" smtClean="0">
                                <a:latin typeface="Cambria Math" panose="02040503050406030204" pitchFamily="18" charset="0"/>
                              </a:rPr>
                              <m:t>𝒏</m:t>
                            </m:r>
                          </m:e>
                          <m:sub>
                            <m:r>
                              <a:rPr lang="en-CA" sz="2800" b="1" i="1" smtClean="0">
                                <a:latin typeface="Cambria Math" panose="02040503050406030204" pitchFamily="18" charset="0"/>
                              </a:rPr>
                              <m:t>𝒙</m:t>
                            </m:r>
                          </m:sub>
                        </m:sSub>
                      </m:oMath>
                    </m:oMathPara>
                  </a14:m>
                  <a:endParaRPr lang="en-CA" sz="2800" b="1" dirty="0"/>
                </a:p>
                <a:p>
                  <a:endParaRPr lang="en-US" sz="2800" b="1" dirty="0"/>
                </a:p>
              </p:txBody>
            </p:sp>
          </mc:Choice>
          <mc:Fallback xmlns="">
            <p:sp>
              <p:nvSpPr>
                <p:cNvPr id="16" name="TextBox 15">
                  <a:extLst>
                    <a:ext uri="{FF2B5EF4-FFF2-40B4-BE49-F238E27FC236}">
                      <a16:creationId xmlns:a16="http://schemas.microsoft.com/office/drawing/2014/main" id="{C51C1258-B906-4705-2370-E9C523DEFE1A}"/>
                    </a:ext>
                  </a:extLst>
                </p:cNvPr>
                <p:cNvSpPr txBox="1">
                  <a:spLocks noRot="1" noChangeAspect="1" noMove="1" noResize="1" noEditPoints="1" noAdjustHandles="1" noChangeArrowheads="1" noChangeShapeType="1" noTextEdit="1"/>
                </p:cNvSpPr>
                <p:nvPr/>
              </p:nvSpPr>
              <p:spPr>
                <a:xfrm>
                  <a:off x="10337184" y="3429000"/>
                  <a:ext cx="720080" cy="954107"/>
                </a:xfrm>
                <a:prstGeom prst="rect">
                  <a:avLst/>
                </a:prstGeom>
                <a:blipFill>
                  <a:blip r:embed="rId7"/>
                  <a:stretch>
                    <a:fillRect/>
                  </a:stretch>
                </a:blipFill>
              </p:spPr>
              <p:txBody>
                <a:bodyPr/>
                <a:lstStyle/>
                <a:p>
                  <a:r>
                    <a:rPr lang="en-US">
                      <a:noFill/>
                    </a:rPr>
                    <a:t> </a:t>
                  </a:r>
                </a:p>
              </p:txBody>
            </p:sp>
          </mc:Fallback>
        </mc:AlternateContent>
      </p:grpSp>
      <p:grpSp>
        <p:nvGrpSpPr>
          <p:cNvPr id="41" name="Group 40">
            <a:extLst>
              <a:ext uri="{FF2B5EF4-FFF2-40B4-BE49-F238E27FC236}">
                <a16:creationId xmlns:a16="http://schemas.microsoft.com/office/drawing/2014/main" id="{4DEDDCD7-E198-4761-BDBD-B8A54B69DE5D}"/>
              </a:ext>
            </a:extLst>
          </p:cNvPr>
          <p:cNvGrpSpPr/>
          <p:nvPr/>
        </p:nvGrpSpPr>
        <p:grpSpPr>
          <a:xfrm>
            <a:off x="4836402" y="5605559"/>
            <a:ext cx="4234449" cy="1047522"/>
            <a:chOff x="4855311" y="2139469"/>
            <a:chExt cx="4234449" cy="1047522"/>
          </a:xfrm>
        </p:grpSpPr>
        <p:grpSp>
          <p:nvGrpSpPr>
            <p:cNvPr id="42" name="Group 41">
              <a:extLst>
                <a:ext uri="{FF2B5EF4-FFF2-40B4-BE49-F238E27FC236}">
                  <a16:creationId xmlns:a16="http://schemas.microsoft.com/office/drawing/2014/main" id="{FEFF2C92-4F11-E5D8-E34F-25DB32591BB7}"/>
                </a:ext>
              </a:extLst>
            </p:cNvPr>
            <p:cNvGrpSpPr/>
            <p:nvPr/>
          </p:nvGrpSpPr>
          <p:grpSpPr>
            <a:xfrm>
              <a:off x="4855311" y="2139469"/>
              <a:ext cx="4234449" cy="985575"/>
              <a:chOff x="6180932" y="2534134"/>
              <a:chExt cx="3994300" cy="2662797"/>
            </a:xfrm>
          </p:grpSpPr>
          <p:grpSp>
            <p:nvGrpSpPr>
              <p:cNvPr id="45" name="Group 44">
                <a:extLst>
                  <a:ext uri="{FF2B5EF4-FFF2-40B4-BE49-F238E27FC236}">
                    <a16:creationId xmlns:a16="http://schemas.microsoft.com/office/drawing/2014/main" id="{D6C4D229-4D3D-8AC5-7C39-54AEB4B17C2D}"/>
                  </a:ext>
                </a:extLst>
              </p:cNvPr>
              <p:cNvGrpSpPr/>
              <p:nvPr/>
            </p:nvGrpSpPr>
            <p:grpSpPr>
              <a:xfrm>
                <a:off x="7209244" y="2534134"/>
                <a:ext cx="2965988" cy="2662797"/>
                <a:chOff x="8563373" y="3631952"/>
                <a:chExt cx="2965988" cy="2662797"/>
              </a:xfrm>
            </p:grpSpPr>
            <p:sp>
              <p:nvSpPr>
                <p:cNvPr id="48" name="Left Bracket 47">
                  <a:extLst>
                    <a:ext uri="{FF2B5EF4-FFF2-40B4-BE49-F238E27FC236}">
                      <a16:creationId xmlns:a16="http://schemas.microsoft.com/office/drawing/2014/main" id="{7B763575-F570-C58D-CE97-10C0C4E1CF01}"/>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84D8B467-A06B-B095-AE4B-3527B13748B8}"/>
                        </a:ext>
                      </a:extLst>
                    </p:cNvPr>
                    <p:cNvSpPr txBox="1"/>
                    <p:nvPr/>
                  </p:nvSpPr>
                  <p:spPr>
                    <a:xfrm>
                      <a:off x="8861061" y="3631952"/>
                      <a:ext cx="772857" cy="1045223"/>
                    </a:xfrm>
                    <a:prstGeom prst="rect">
                      <a:avLst/>
                    </a:prstGeom>
                    <a:noFill/>
                  </p:spPr>
                  <p:txBody>
                    <a:bodyPr wrap="square" rtlCol="0">
                      <a:spAutoFit/>
                    </a:bodyPr>
                    <a:lstStyle/>
                    <a:p>
                      <a:endParaRPr lang="en-US" dirty="0"/>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(1)</m:t>
                              </m:r>
                            </m:sub>
                          </m:sSub>
                        </m:oMath>
                      </a14:m>
                      <a:r>
                        <a:rPr lang="en-US" dirty="0"/>
                        <a:t>,</a:t>
                      </a:r>
                    </a:p>
                    <a:p>
                      <a:endParaRPr lang="en-US" dirty="0"/>
                    </a:p>
                  </p:txBody>
                </p:sp>
              </mc:Choice>
              <mc:Fallback xmlns="">
                <p:sp>
                  <p:nvSpPr>
                    <p:cNvPr id="49" name="TextBox 48">
                      <a:extLst>
                        <a:ext uri="{FF2B5EF4-FFF2-40B4-BE49-F238E27FC236}">
                          <a16:creationId xmlns:a16="http://schemas.microsoft.com/office/drawing/2014/main" id="{84D8B467-A06B-B095-AE4B-3527B13748B8}"/>
                        </a:ext>
                      </a:extLst>
                    </p:cNvPr>
                    <p:cNvSpPr txBox="1">
                      <a:spLocks noRot="1" noChangeAspect="1" noMove="1" noResize="1" noEditPoints="1" noAdjustHandles="1" noChangeArrowheads="1" noChangeShapeType="1" noTextEdit="1"/>
                    </p:cNvSpPr>
                    <p:nvPr/>
                  </p:nvSpPr>
                  <p:spPr>
                    <a:xfrm>
                      <a:off x="8861061" y="3631952"/>
                      <a:ext cx="772857" cy="1045223"/>
                    </a:xfrm>
                    <a:prstGeom prst="rect">
                      <a:avLst/>
                    </a:prstGeom>
                    <a:blipFill>
                      <a:blip r:embed="rId8"/>
                      <a:stretch>
                        <a:fillRect b="-112903"/>
                      </a:stretch>
                    </a:blipFill>
                  </p:spPr>
                  <p:txBody>
                    <a:bodyPr/>
                    <a:lstStyle/>
                    <a:p>
                      <a:r>
                        <a:rPr lang="en-US">
                          <a:noFill/>
                        </a:rPr>
                        <a:t> </a:t>
                      </a:r>
                    </a:p>
                  </p:txBody>
                </p:sp>
              </mc:Fallback>
            </mc:AlternateContent>
            <p:sp>
              <p:nvSpPr>
                <p:cNvPr id="50" name="Right Bracket 49">
                  <a:extLst>
                    <a:ext uri="{FF2B5EF4-FFF2-40B4-BE49-F238E27FC236}">
                      <a16:creationId xmlns:a16="http://schemas.microsoft.com/office/drawing/2014/main" id="{FFFA5BB9-835D-ADF5-5569-7125D801B0AF}"/>
                    </a:ext>
                  </a:extLst>
                </p:cNvPr>
                <p:cNvSpPr/>
                <p:nvPr/>
              </p:nvSpPr>
              <p:spPr bwMode="auto">
                <a:xfrm>
                  <a:off x="11352051"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sp>
            <p:nvSpPr>
              <p:cNvPr id="46" name="TextBox 45">
                <a:extLst>
                  <a:ext uri="{FF2B5EF4-FFF2-40B4-BE49-F238E27FC236}">
                    <a16:creationId xmlns:a16="http://schemas.microsoft.com/office/drawing/2014/main" id="{BF514A4D-5EAD-07EA-FA50-5FEB657CBD33}"/>
                  </a:ext>
                </a:extLst>
              </p:cNvPr>
              <p:cNvSpPr txBox="1"/>
              <p:nvPr/>
            </p:nvSpPr>
            <p:spPr>
              <a:xfrm>
                <a:off x="6180932" y="3338135"/>
                <a:ext cx="720080" cy="523220"/>
              </a:xfrm>
              <a:prstGeom prst="rect">
                <a:avLst/>
              </a:prstGeom>
              <a:noFill/>
            </p:spPr>
            <p:txBody>
              <a:bodyPr wrap="square" rtlCol="0">
                <a:spAutoFit/>
              </a:bodyPr>
              <a:lstStyle/>
              <a:p>
                <a:r>
                  <a:rPr lang="en-US" sz="2800" b="1" dirty="0"/>
                  <a:t>Y=</a:t>
                </a:r>
              </a:p>
            </p:txBody>
          </p:sp>
          <p:sp>
            <p:nvSpPr>
              <p:cNvPr id="47" name="TextBox 46">
                <a:extLst>
                  <a:ext uri="{FF2B5EF4-FFF2-40B4-BE49-F238E27FC236}">
                    <a16:creationId xmlns:a16="http://schemas.microsoft.com/office/drawing/2014/main" id="{7AA7E8DE-54C5-56B9-FCF9-3A9D356C31B2}"/>
                  </a:ext>
                </a:extLst>
              </p:cNvPr>
              <p:cNvSpPr txBox="1"/>
              <p:nvPr/>
            </p:nvSpPr>
            <p:spPr>
              <a:xfrm>
                <a:off x="8855287" y="2534134"/>
                <a:ext cx="611747" cy="1015663"/>
              </a:xfrm>
              <a:prstGeom prst="rect">
                <a:avLst/>
              </a:prstGeom>
              <a:noFill/>
            </p:spPr>
            <p:txBody>
              <a:bodyPr wrap="square" rtlCol="0">
                <a:spAutoFit/>
              </a:bodyPr>
              <a:lstStyle/>
              <a:p>
                <a:endParaRPr lang="en-US" dirty="0"/>
              </a:p>
              <a:p>
                <a:r>
                  <a:rPr lang="en-US" dirty="0"/>
                  <a:t>….</a:t>
                </a:r>
              </a:p>
              <a:p>
                <a:endParaRPr lang="en-US" dirty="0"/>
              </a:p>
            </p:txBody>
          </p:sp>
        </p:gr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F76D1D89-91D4-952A-F631-292D61B8035D}"/>
                    </a:ext>
                  </a:extLst>
                </p:cNvPr>
                <p:cNvSpPr txBox="1"/>
                <p:nvPr/>
              </p:nvSpPr>
              <p:spPr>
                <a:xfrm>
                  <a:off x="6972536" y="2139469"/>
                  <a:ext cx="772857" cy="1045223"/>
                </a:xfrm>
                <a:prstGeom prst="rect">
                  <a:avLst/>
                </a:prstGeom>
                <a:noFill/>
              </p:spPr>
              <p:txBody>
                <a:bodyPr wrap="square" rtlCol="0">
                  <a:spAutoFit/>
                </a:bodyPr>
                <a:lstStyle/>
                <a:p>
                  <a:endParaRPr lang="en-US" dirty="0"/>
                </a:p>
                <a:p>
                  <a14:m>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(2)</m:t>
                          </m:r>
                        </m:sub>
                      </m:sSub>
                    </m:oMath>
                  </a14:m>
                  <a:r>
                    <a:rPr lang="en-US" dirty="0"/>
                    <a:t>, </a:t>
                  </a:r>
                </a:p>
                <a:p>
                  <a:endParaRPr lang="en-US" dirty="0"/>
                </a:p>
              </p:txBody>
            </p:sp>
          </mc:Choice>
          <mc:Fallback xmlns="">
            <p:sp>
              <p:nvSpPr>
                <p:cNvPr id="43" name="TextBox 42">
                  <a:extLst>
                    <a:ext uri="{FF2B5EF4-FFF2-40B4-BE49-F238E27FC236}">
                      <a16:creationId xmlns:a16="http://schemas.microsoft.com/office/drawing/2014/main" id="{F76D1D89-91D4-952A-F631-292D61B8035D}"/>
                    </a:ext>
                  </a:extLst>
                </p:cNvPr>
                <p:cNvSpPr txBox="1">
                  <a:spLocks noRot="1" noChangeAspect="1" noMove="1" noResize="1" noEditPoints="1" noAdjustHandles="1" noChangeArrowheads="1" noChangeShapeType="1" noTextEdit="1"/>
                </p:cNvSpPr>
                <p:nvPr/>
              </p:nvSpPr>
              <p:spPr>
                <a:xfrm>
                  <a:off x="6972536" y="2139469"/>
                  <a:ext cx="772857" cy="1045223"/>
                </a:xfrm>
                <a:prstGeom prst="rect">
                  <a:avLst/>
                </a:prstGeom>
                <a:blipFill>
                  <a:blip r:embed="rId9"/>
                  <a:stretch>
                    <a:fillRect r="-241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84243F85-C03F-FE53-1E97-BD5D22C3C03E}"/>
                    </a:ext>
                  </a:extLst>
                </p:cNvPr>
                <p:cNvSpPr txBox="1"/>
                <p:nvPr/>
              </p:nvSpPr>
              <p:spPr>
                <a:xfrm>
                  <a:off x="8109998" y="2141768"/>
                  <a:ext cx="772857" cy="1045223"/>
                </a:xfrm>
                <a:prstGeom prst="rect">
                  <a:avLst/>
                </a:prstGeom>
                <a:noFill/>
              </p:spPr>
              <p:txBody>
                <a:bodyPr wrap="square" rtlCol="0">
                  <a:spAutoFit/>
                </a:bodyPr>
                <a:lstStyle/>
                <a:p>
                  <a:endParaRPr lang="en-US" dirty="0"/>
                </a:p>
                <a:p>
                  <a:pPr/>
                  <a14:m>
                    <m:oMathPara xmlns:m="http://schemas.openxmlformats.org/officeDocument/2006/math">
                      <m:oMathParaPr>
                        <m:jc m:val="centerGroup"/>
                      </m:oMathParaPr>
                      <m:oMath xmlns:m="http://schemas.openxmlformats.org/officeDocument/2006/math">
                        <m:sSub>
                          <m:sSubPr>
                            <m:ctrlPr>
                              <a:rPr lang="en-CA" b="0" i="1" smtClean="0">
                                <a:latin typeface="Cambria Math" panose="02040503050406030204" pitchFamily="18" charset="0"/>
                              </a:rPr>
                            </m:ctrlPr>
                          </m:sSubPr>
                          <m:e>
                            <m:r>
                              <a:rPr lang="en-CA" b="0" i="1" smtClean="0">
                                <a:latin typeface="Cambria Math" panose="02040503050406030204" pitchFamily="18" charset="0"/>
                              </a:rPr>
                              <m:t>𝑦</m:t>
                            </m:r>
                          </m:e>
                          <m:sub>
                            <m:r>
                              <a:rPr lang="en-CA" b="0" i="1" smtClean="0">
                                <a:latin typeface="Cambria Math" panose="02040503050406030204" pitchFamily="18" charset="0"/>
                              </a:rPr>
                              <m:t>(</m:t>
                            </m:r>
                            <m:r>
                              <a:rPr lang="en-CA" b="0" i="1" smtClean="0">
                                <a:latin typeface="Cambria Math" panose="02040503050406030204" pitchFamily="18" charset="0"/>
                              </a:rPr>
                              <m:t>𝑚</m:t>
                            </m:r>
                            <m:r>
                              <a:rPr lang="en-CA" b="0" i="1" smtClean="0">
                                <a:latin typeface="Cambria Math" panose="02040503050406030204" pitchFamily="18" charset="0"/>
                              </a:rPr>
                              <m:t>)</m:t>
                            </m:r>
                          </m:sub>
                        </m:sSub>
                      </m:oMath>
                    </m:oMathPara>
                  </a14:m>
                  <a:endParaRPr lang="en-US" dirty="0"/>
                </a:p>
                <a:p>
                  <a:endParaRPr lang="en-US" dirty="0"/>
                </a:p>
              </p:txBody>
            </p:sp>
          </mc:Choice>
          <mc:Fallback xmlns="">
            <p:sp>
              <p:nvSpPr>
                <p:cNvPr id="44" name="TextBox 43">
                  <a:extLst>
                    <a:ext uri="{FF2B5EF4-FFF2-40B4-BE49-F238E27FC236}">
                      <a16:creationId xmlns:a16="http://schemas.microsoft.com/office/drawing/2014/main" id="{84243F85-C03F-FE53-1E97-BD5D22C3C03E}"/>
                    </a:ext>
                  </a:extLst>
                </p:cNvPr>
                <p:cNvSpPr txBox="1">
                  <a:spLocks noRot="1" noChangeAspect="1" noMove="1" noResize="1" noEditPoints="1" noAdjustHandles="1" noChangeArrowheads="1" noChangeShapeType="1" noTextEdit="1"/>
                </p:cNvSpPr>
                <p:nvPr/>
              </p:nvSpPr>
              <p:spPr>
                <a:xfrm>
                  <a:off x="8109998" y="2141768"/>
                  <a:ext cx="772857" cy="1045223"/>
                </a:xfrm>
                <a:prstGeom prst="rect">
                  <a:avLst/>
                </a:prstGeom>
                <a:blipFill>
                  <a:blip r:embed="rId10"/>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518815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AF64D-44B9-30B9-F0DC-547841167118}"/>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11096BB9-389D-83E4-6425-9369CAD32CF6}"/>
              </a:ext>
            </a:extLst>
          </p:cNvPr>
          <p:cNvSpPr>
            <a:spLocks noGrp="1" noChangeArrowheads="1"/>
          </p:cNvSpPr>
          <p:nvPr>
            <p:ph type="title" idx="4294967295"/>
          </p:nvPr>
        </p:nvSpPr>
        <p:spPr>
          <a:xfrm>
            <a:off x="0" y="0"/>
            <a:ext cx="12192000" cy="1295400"/>
          </a:xfrm>
        </p:spPr>
        <p:txBody>
          <a:bodyPr/>
          <a:lstStyle/>
          <a:p>
            <a:r>
              <a:rPr lang="en-US" altLang="en-US" dirty="0"/>
              <a:t>Logistic Regression Notation</a:t>
            </a:r>
          </a:p>
        </p:txBody>
      </p:sp>
      <p:sp>
        <p:nvSpPr>
          <p:cNvPr id="29" name="TextBox 28">
            <a:extLst>
              <a:ext uri="{FF2B5EF4-FFF2-40B4-BE49-F238E27FC236}">
                <a16:creationId xmlns:a16="http://schemas.microsoft.com/office/drawing/2014/main" id="{504D50E7-5B31-4039-F35A-335BB24E1EF4}"/>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402F788B-8F76-7975-AE44-1C4FA67AC2D8}"/>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4301B7FC-3C99-4EDE-DBD3-B0152A3EE9D2}"/>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pic>
        <p:nvPicPr>
          <p:cNvPr id="9" name="Picture 8" descr="A cat and dog with text&#10;&#10;Description automatically generated">
            <a:extLst>
              <a:ext uri="{FF2B5EF4-FFF2-40B4-BE49-F238E27FC236}">
                <a16:creationId xmlns:a16="http://schemas.microsoft.com/office/drawing/2014/main" id="{24768C38-1052-53B2-5515-1436B1E9F1D3}"/>
              </a:ext>
            </a:extLst>
          </p:cNvPr>
          <p:cNvPicPr>
            <a:picLocks noChangeAspect="1"/>
          </p:cNvPicPr>
          <p:nvPr/>
        </p:nvPicPr>
        <p:blipFill>
          <a:blip r:embed="rId3"/>
          <a:stretch>
            <a:fillRect/>
          </a:stretch>
        </p:blipFill>
        <p:spPr>
          <a:xfrm>
            <a:off x="767408" y="1475301"/>
            <a:ext cx="2946400" cy="4432300"/>
          </a:xfrm>
          <a:prstGeom prst="rect">
            <a:avLst/>
          </a:prstGeom>
        </p:spPr>
      </p:pic>
      <p:pic>
        <p:nvPicPr>
          <p:cNvPr id="4" name="Picture 3" descr="A whiteboard with writing on it&#10;&#10;Description automatically generated">
            <a:extLst>
              <a:ext uri="{FF2B5EF4-FFF2-40B4-BE49-F238E27FC236}">
                <a16:creationId xmlns:a16="http://schemas.microsoft.com/office/drawing/2014/main" id="{FF4A2B49-E643-9255-9236-670E09C34FCB}"/>
              </a:ext>
            </a:extLst>
          </p:cNvPr>
          <p:cNvPicPr>
            <a:picLocks noChangeAspect="1"/>
          </p:cNvPicPr>
          <p:nvPr/>
        </p:nvPicPr>
        <p:blipFill>
          <a:blip r:embed="rId4"/>
          <a:stretch>
            <a:fillRect/>
          </a:stretch>
        </p:blipFill>
        <p:spPr>
          <a:xfrm>
            <a:off x="4871864" y="1628800"/>
            <a:ext cx="5151570" cy="4800480"/>
          </a:xfrm>
          <a:prstGeom prst="rect">
            <a:avLst/>
          </a:prstGeom>
        </p:spPr>
      </p:pic>
    </p:spTree>
    <p:extLst>
      <p:ext uri="{BB962C8B-B14F-4D97-AF65-F5344CB8AC3E}">
        <p14:creationId xmlns:p14="http://schemas.microsoft.com/office/powerpoint/2010/main" val="336770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320B9-106A-D60C-FD9D-9F57FE72F7F2}"/>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3F6B0E04-C1CD-1DD3-0B24-1CB147DEDEB1}"/>
              </a:ext>
            </a:extLst>
          </p:cNvPr>
          <p:cNvSpPr>
            <a:spLocks noGrp="1" noChangeArrowheads="1"/>
          </p:cNvSpPr>
          <p:nvPr>
            <p:ph type="title" idx="4294967295"/>
          </p:nvPr>
        </p:nvSpPr>
        <p:spPr>
          <a:xfrm>
            <a:off x="0" y="0"/>
            <a:ext cx="12192000" cy="1295400"/>
          </a:xfrm>
        </p:spPr>
        <p:txBody>
          <a:bodyPr/>
          <a:lstStyle/>
          <a:p>
            <a:r>
              <a:rPr lang="en-US" altLang="en-US" dirty="0"/>
              <a:t>Why Deep Learning Now?</a:t>
            </a:r>
          </a:p>
        </p:txBody>
      </p:sp>
      <p:sp>
        <p:nvSpPr>
          <p:cNvPr id="6" name="Rectangle 3">
            <a:extLst>
              <a:ext uri="{FF2B5EF4-FFF2-40B4-BE49-F238E27FC236}">
                <a16:creationId xmlns:a16="http://schemas.microsoft.com/office/drawing/2014/main" id="{1176CADB-3556-6C35-8305-22A437F0D508}"/>
              </a:ext>
            </a:extLst>
          </p:cNvPr>
          <p:cNvSpPr txBox="1">
            <a:spLocks noChangeArrowheads="1"/>
          </p:cNvSpPr>
          <p:nvPr/>
        </p:nvSpPr>
        <p:spPr bwMode="auto">
          <a:xfrm>
            <a:off x="119336" y="1484784"/>
            <a:ext cx="4680520"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Performance of traditional models stops improving after a certain point, no matter how much data is used to train them.</a:t>
            </a:r>
          </a:p>
          <a:p>
            <a:pPr lvl="1">
              <a:lnSpc>
                <a:spcPct val="79000"/>
              </a:lnSpc>
            </a:pPr>
            <a:r>
              <a:rPr lang="en-US" altLang="en-US" dirty="0"/>
              <a:t>Digitalization provided us with a huge amount of data</a:t>
            </a:r>
          </a:p>
          <a:p>
            <a:pPr lvl="1">
              <a:lnSpc>
                <a:spcPct val="79000"/>
              </a:lnSpc>
            </a:pPr>
            <a:endParaRPr lang="en-US" altLang="en-US" dirty="0"/>
          </a:p>
          <a:p>
            <a:pPr lvl="1">
              <a:lnSpc>
                <a:spcPct val="79000"/>
              </a:lnSpc>
            </a:pPr>
            <a:r>
              <a:rPr lang="en-CA" dirty="0"/>
              <a:t>Deep neural networks can perform significantly better than traditional models when trained on more data</a:t>
            </a:r>
          </a:p>
          <a:p>
            <a:pPr lvl="2">
              <a:lnSpc>
                <a:spcPct val="79000"/>
              </a:lnSpc>
            </a:pPr>
            <a:endParaRPr lang="en-US" altLang="en-US" dirty="0"/>
          </a:p>
          <a:p>
            <a:pPr lvl="2">
              <a:lnSpc>
                <a:spcPct val="79000"/>
              </a:lnSpc>
            </a:pPr>
            <a:endParaRPr lang="en-US" altLang="en-US" dirty="0"/>
          </a:p>
        </p:txBody>
      </p:sp>
      <p:pic>
        <p:nvPicPr>
          <p:cNvPr id="7" name="Picture 6" descr="A white rectangular object with black text&#10;&#10;Description automatically generated">
            <a:extLst>
              <a:ext uri="{FF2B5EF4-FFF2-40B4-BE49-F238E27FC236}">
                <a16:creationId xmlns:a16="http://schemas.microsoft.com/office/drawing/2014/main" id="{58CD77E4-4720-3E96-365C-5DB496281B88}"/>
              </a:ext>
            </a:extLst>
          </p:cNvPr>
          <p:cNvPicPr>
            <a:picLocks noChangeAspect="1"/>
          </p:cNvPicPr>
          <p:nvPr/>
        </p:nvPicPr>
        <p:blipFill>
          <a:blip r:embed="rId3"/>
          <a:stretch>
            <a:fillRect/>
          </a:stretch>
        </p:blipFill>
        <p:spPr>
          <a:xfrm>
            <a:off x="4943872" y="1484784"/>
            <a:ext cx="6743700" cy="5080000"/>
          </a:xfrm>
          <a:prstGeom prst="rect">
            <a:avLst/>
          </a:prstGeom>
        </p:spPr>
      </p:pic>
      <p:grpSp>
        <p:nvGrpSpPr>
          <p:cNvPr id="34" name="Group 33">
            <a:extLst>
              <a:ext uri="{FF2B5EF4-FFF2-40B4-BE49-F238E27FC236}">
                <a16:creationId xmlns:a16="http://schemas.microsoft.com/office/drawing/2014/main" id="{15C6A3D0-77CC-5EC5-D6D8-9987CB0F905E}"/>
              </a:ext>
            </a:extLst>
          </p:cNvPr>
          <p:cNvGrpSpPr/>
          <p:nvPr/>
        </p:nvGrpSpPr>
        <p:grpSpPr>
          <a:xfrm>
            <a:off x="5339040" y="3278160"/>
            <a:ext cx="5707309" cy="2971080"/>
            <a:chOff x="5339040" y="3278160"/>
            <a:chExt cx="5707309" cy="2971080"/>
          </a:xfrm>
        </p:grpSpPr>
        <mc:AlternateContent xmlns:mc="http://schemas.openxmlformats.org/markup-compatibility/2006" xmlns:p14="http://schemas.microsoft.com/office/powerpoint/2010/main">
          <mc:Choice Requires="p14">
            <p:contentPart p14:bwMode="auto" r:id="rId4">
              <p14:nvContentPartPr>
                <p14:cNvPr id="17" name="Ink 16">
                  <a:extLst>
                    <a:ext uri="{FF2B5EF4-FFF2-40B4-BE49-F238E27FC236}">
                      <a16:creationId xmlns:a16="http://schemas.microsoft.com/office/drawing/2014/main" id="{E60ACF47-7A17-FB04-A05A-5CD615F61341}"/>
                    </a:ext>
                  </a:extLst>
                </p14:cNvPr>
                <p14:cNvContentPartPr/>
                <p14:nvPr/>
              </p14:nvContentPartPr>
              <p14:xfrm>
                <a:off x="5366400" y="4180680"/>
                <a:ext cx="4227120" cy="2058840"/>
              </p14:xfrm>
            </p:contentPart>
          </mc:Choice>
          <mc:Fallback xmlns="">
            <p:pic>
              <p:nvPicPr>
                <p:cNvPr id="17" name="Ink 16">
                  <a:extLst>
                    <a:ext uri="{FF2B5EF4-FFF2-40B4-BE49-F238E27FC236}">
                      <a16:creationId xmlns:a16="http://schemas.microsoft.com/office/drawing/2014/main" id="{E60ACF47-7A17-FB04-A05A-5CD615F61341}"/>
                    </a:ext>
                  </a:extLst>
                </p:cNvPr>
                <p:cNvPicPr/>
                <p:nvPr/>
              </p:nvPicPr>
              <p:blipFill>
                <a:blip r:embed="rId5"/>
                <a:stretch>
                  <a:fillRect/>
                </a:stretch>
              </p:blipFill>
              <p:spPr>
                <a:xfrm>
                  <a:off x="5360280" y="4174560"/>
                  <a:ext cx="4239360" cy="2071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9" name="Ink 18">
                  <a:extLst>
                    <a:ext uri="{FF2B5EF4-FFF2-40B4-BE49-F238E27FC236}">
                      <a16:creationId xmlns:a16="http://schemas.microsoft.com/office/drawing/2014/main" id="{AC7FA5B8-C378-FCE7-2200-C1BFC666FA69}"/>
                    </a:ext>
                  </a:extLst>
                </p14:cNvPr>
                <p14:cNvContentPartPr/>
                <p14:nvPr/>
              </p14:nvContentPartPr>
              <p14:xfrm>
                <a:off x="5345520" y="3278160"/>
                <a:ext cx="4881240" cy="2971080"/>
              </p14:xfrm>
            </p:contentPart>
          </mc:Choice>
          <mc:Fallback xmlns="">
            <p:pic>
              <p:nvPicPr>
                <p:cNvPr id="19" name="Ink 18">
                  <a:extLst>
                    <a:ext uri="{FF2B5EF4-FFF2-40B4-BE49-F238E27FC236}">
                      <a16:creationId xmlns:a16="http://schemas.microsoft.com/office/drawing/2014/main" id="{AC7FA5B8-C378-FCE7-2200-C1BFC666FA69}"/>
                    </a:ext>
                  </a:extLst>
                </p:cNvPr>
                <p:cNvPicPr/>
                <p:nvPr/>
              </p:nvPicPr>
              <p:blipFill>
                <a:blip r:embed="rId7"/>
                <a:stretch>
                  <a:fillRect/>
                </a:stretch>
              </p:blipFill>
              <p:spPr>
                <a:xfrm>
                  <a:off x="5339400" y="3272040"/>
                  <a:ext cx="4893480" cy="2983320"/>
                </a:xfrm>
                <a:prstGeom prst="rect">
                  <a:avLst/>
                </a:prstGeom>
              </p:spPr>
            </p:pic>
          </mc:Fallback>
        </mc:AlternateContent>
        <p:grpSp>
          <p:nvGrpSpPr>
            <p:cNvPr id="33" name="Group 32">
              <a:extLst>
                <a:ext uri="{FF2B5EF4-FFF2-40B4-BE49-F238E27FC236}">
                  <a16:creationId xmlns:a16="http://schemas.microsoft.com/office/drawing/2014/main" id="{CE1A968B-D3B2-F598-9E4A-356B26CA6235}"/>
                </a:ext>
              </a:extLst>
            </p:cNvPr>
            <p:cNvGrpSpPr/>
            <p:nvPr/>
          </p:nvGrpSpPr>
          <p:grpSpPr>
            <a:xfrm>
              <a:off x="5339040" y="4872697"/>
              <a:ext cx="5707309" cy="1371143"/>
              <a:chOff x="5339040" y="4872697"/>
              <a:chExt cx="5707309" cy="1371143"/>
            </a:xfrm>
          </p:grpSpPr>
          <mc:AlternateContent xmlns:mc="http://schemas.openxmlformats.org/markup-compatibility/2006" xmlns:p14="http://schemas.microsoft.com/office/powerpoint/2010/main">
            <mc:Choice Requires="p14">
              <p:contentPart p14:bwMode="auto" r:id="rId8">
                <p14:nvContentPartPr>
                  <p14:cNvPr id="15" name="Ink 14">
                    <a:extLst>
                      <a:ext uri="{FF2B5EF4-FFF2-40B4-BE49-F238E27FC236}">
                        <a16:creationId xmlns:a16="http://schemas.microsoft.com/office/drawing/2014/main" id="{EC87D48C-CBB2-51C1-2433-38EC57C23898}"/>
                      </a:ext>
                    </a:extLst>
                  </p14:cNvPr>
                  <p14:cNvContentPartPr/>
                  <p14:nvPr/>
                </p14:nvContentPartPr>
                <p14:xfrm>
                  <a:off x="5339040" y="4942800"/>
                  <a:ext cx="4279320" cy="1301040"/>
                </p14:xfrm>
              </p:contentPart>
            </mc:Choice>
            <mc:Fallback xmlns="">
              <p:pic>
                <p:nvPicPr>
                  <p:cNvPr id="15" name="Ink 14">
                    <a:extLst>
                      <a:ext uri="{FF2B5EF4-FFF2-40B4-BE49-F238E27FC236}">
                        <a16:creationId xmlns:a16="http://schemas.microsoft.com/office/drawing/2014/main" id="{EC87D48C-CBB2-51C1-2433-38EC57C23898}"/>
                      </a:ext>
                    </a:extLst>
                  </p:cNvPr>
                  <p:cNvPicPr/>
                  <p:nvPr/>
                </p:nvPicPr>
                <p:blipFill>
                  <a:blip r:embed="rId9"/>
                  <a:stretch>
                    <a:fillRect/>
                  </a:stretch>
                </p:blipFill>
                <p:spPr>
                  <a:xfrm>
                    <a:off x="5332920" y="4936680"/>
                    <a:ext cx="4291560" cy="1313280"/>
                  </a:xfrm>
                  <a:prstGeom prst="rect">
                    <a:avLst/>
                  </a:prstGeom>
                </p:spPr>
              </p:pic>
            </mc:Fallback>
          </mc:AlternateContent>
          <p:sp>
            <p:nvSpPr>
              <p:cNvPr id="27" name="TextBox 26">
                <a:extLst>
                  <a:ext uri="{FF2B5EF4-FFF2-40B4-BE49-F238E27FC236}">
                    <a16:creationId xmlns:a16="http://schemas.microsoft.com/office/drawing/2014/main" id="{C70A8DD9-E8E9-2E47-2195-581298E886B6}"/>
                  </a:ext>
                </a:extLst>
              </p:cNvPr>
              <p:cNvSpPr txBox="1"/>
              <p:nvPr/>
            </p:nvSpPr>
            <p:spPr>
              <a:xfrm>
                <a:off x="9630577" y="4872697"/>
                <a:ext cx="1415772" cy="400110"/>
              </a:xfrm>
              <a:prstGeom prst="rect">
                <a:avLst/>
              </a:prstGeom>
              <a:noFill/>
            </p:spPr>
            <p:txBody>
              <a:bodyPr wrap="none" rtlCol="0">
                <a:spAutoFit/>
              </a:bodyPr>
              <a:lstStyle/>
              <a:p>
                <a:r>
                  <a:rPr lang="en-US" dirty="0">
                    <a:solidFill>
                      <a:schemeClr val="tx1"/>
                    </a:solidFill>
                  </a:rPr>
                  <a:t>Small NN</a:t>
                </a:r>
              </a:p>
            </p:txBody>
          </p:sp>
        </p:grpSp>
      </p:grpSp>
      <p:sp>
        <p:nvSpPr>
          <p:cNvPr id="28" name="TextBox 27">
            <a:extLst>
              <a:ext uri="{FF2B5EF4-FFF2-40B4-BE49-F238E27FC236}">
                <a16:creationId xmlns:a16="http://schemas.microsoft.com/office/drawing/2014/main" id="{C0504B51-8B27-C400-F051-F20023F95BF2}"/>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8B89A72C-FFA9-C400-672E-DAFB982575F5}"/>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grpSp>
        <p:nvGrpSpPr>
          <p:cNvPr id="32" name="Group 31">
            <a:extLst>
              <a:ext uri="{FF2B5EF4-FFF2-40B4-BE49-F238E27FC236}">
                <a16:creationId xmlns:a16="http://schemas.microsoft.com/office/drawing/2014/main" id="{6FE85BED-DB72-54D1-0435-B62692208B7C}"/>
              </a:ext>
            </a:extLst>
          </p:cNvPr>
          <p:cNvGrpSpPr/>
          <p:nvPr/>
        </p:nvGrpSpPr>
        <p:grpSpPr>
          <a:xfrm>
            <a:off x="5334360" y="5339880"/>
            <a:ext cx="5793406" cy="932040"/>
            <a:chOff x="5334360" y="5339880"/>
            <a:chExt cx="5793406" cy="932040"/>
          </a:xfrm>
        </p:grpSpPr>
        <p:grpSp>
          <p:nvGrpSpPr>
            <p:cNvPr id="14" name="Group 13">
              <a:extLst>
                <a:ext uri="{FF2B5EF4-FFF2-40B4-BE49-F238E27FC236}">
                  <a16:creationId xmlns:a16="http://schemas.microsoft.com/office/drawing/2014/main" id="{87EED6BD-E01F-76AA-B533-7573DF3F0813}"/>
                </a:ext>
              </a:extLst>
            </p:cNvPr>
            <p:cNvGrpSpPr/>
            <p:nvPr/>
          </p:nvGrpSpPr>
          <p:grpSpPr>
            <a:xfrm>
              <a:off x="5334360" y="5339880"/>
              <a:ext cx="4280040" cy="932040"/>
              <a:chOff x="5334360" y="5339880"/>
              <a:chExt cx="4280040" cy="932040"/>
            </a:xfrm>
          </p:grpSpPr>
          <mc:AlternateContent xmlns:mc="http://schemas.openxmlformats.org/markup-compatibility/2006" xmlns:p14="http://schemas.microsoft.com/office/powerpoint/2010/main">
            <mc:Choice Requires="p14">
              <p:contentPart p14:bwMode="auto" r:id="rId10">
                <p14:nvContentPartPr>
                  <p14:cNvPr id="10" name="Ink 9">
                    <a:extLst>
                      <a:ext uri="{FF2B5EF4-FFF2-40B4-BE49-F238E27FC236}">
                        <a16:creationId xmlns:a16="http://schemas.microsoft.com/office/drawing/2014/main" id="{573D6EB9-ADC4-D6A3-2CF3-169D045C5C71}"/>
                      </a:ext>
                    </a:extLst>
                  </p14:cNvPr>
                  <p14:cNvContentPartPr/>
                  <p14:nvPr/>
                </p14:nvContentPartPr>
                <p14:xfrm>
                  <a:off x="5334360" y="5480280"/>
                  <a:ext cx="3925080" cy="791640"/>
                </p14:xfrm>
              </p:contentPart>
            </mc:Choice>
            <mc:Fallback xmlns="">
              <p:pic>
                <p:nvPicPr>
                  <p:cNvPr id="10" name="Ink 9">
                    <a:extLst>
                      <a:ext uri="{FF2B5EF4-FFF2-40B4-BE49-F238E27FC236}">
                        <a16:creationId xmlns:a16="http://schemas.microsoft.com/office/drawing/2014/main" id="{573D6EB9-ADC4-D6A3-2CF3-169D045C5C71}"/>
                      </a:ext>
                    </a:extLst>
                  </p:cNvPr>
                  <p:cNvPicPr/>
                  <p:nvPr/>
                </p:nvPicPr>
                <p:blipFill>
                  <a:blip r:embed="rId11"/>
                  <a:stretch>
                    <a:fillRect/>
                  </a:stretch>
                </p:blipFill>
                <p:spPr>
                  <a:xfrm>
                    <a:off x="5328240" y="5474160"/>
                    <a:ext cx="3937320" cy="8038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1" name="Ink 10">
                    <a:extLst>
                      <a:ext uri="{FF2B5EF4-FFF2-40B4-BE49-F238E27FC236}">
                        <a16:creationId xmlns:a16="http://schemas.microsoft.com/office/drawing/2014/main" id="{40D5EA81-5D08-50F5-C7B0-731A3D3BC85A}"/>
                      </a:ext>
                    </a:extLst>
                  </p14:cNvPr>
                  <p14:cNvContentPartPr/>
                  <p14:nvPr/>
                </p14:nvContentPartPr>
                <p14:xfrm>
                  <a:off x="9440160" y="5370480"/>
                  <a:ext cx="9000" cy="153720"/>
                </p14:xfrm>
              </p:contentPart>
            </mc:Choice>
            <mc:Fallback xmlns="">
              <p:pic>
                <p:nvPicPr>
                  <p:cNvPr id="11" name="Ink 10">
                    <a:extLst>
                      <a:ext uri="{FF2B5EF4-FFF2-40B4-BE49-F238E27FC236}">
                        <a16:creationId xmlns:a16="http://schemas.microsoft.com/office/drawing/2014/main" id="{40D5EA81-5D08-50F5-C7B0-731A3D3BC85A}"/>
                      </a:ext>
                    </a:extLst>
                  </p:cNvPr>
                  <p:cNvPicPr/>
                  <p:nvPr/>
                </p:nvPicPr>
                <p:blipFill>
                  <a:blip r:embed="rId13"/>
                  <a:stretch>
                    <a:fillRect/>
                  </a:stretch>
                </p:blipFill>
                <p:spPr>
                  <a:xfrm>
                    <a:off x="9434040" y="5364360"/>
                    <a:ext cx="2124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2" name="Ink 11">
                    <a:extLst>
                      <a:ext uri="{FF2B5EF4-FFF2-40B4-BE49-F238E27FC236}">
                        <a16:creationId xmlns:a16="http://schemas.microsoft.com/office/drawing/2014/main" id="{8A38A1C1-D6B5-A6E1-2D8D-B752B6BD763A}"/>
                      </a:ext>
                    </a:extLst>
                  </p14:cNvPr>
                  <p14:cNvContentPartPr/>
                  <p14:nvPr/>
                </p14:nvContentPartPr>
                <p14:xfrm>
                  <a:off x="9368880" y="5339880"/>
                  <a:ext cx="245520" cy="3240"/>
                </p14:xfrm>
              </p:contentPart>
            </mc:Choice>
            <mc:Fallback xmlns="">
              <p:pic>
                <p:nvPicPr>
                  <p:cNvPr id="12" name="Ink 11">
                    <a:extLst>
                      <a:ext uri="{FF2B5EF4-FFF2-40B4-BE49-F238E27FC236}">
                        <a16:creationId xmlns:a16="http://schemas.microsoft.com/office/drawing/2014/main" id="{8A38A1C1-D6B5-A6E1-2D8D-B752B6BD763A}"/>
                      </a:ext>
                    </a:extLst>
                  </p:cNvPr>
                  <p:cNvPicPr/>
                  <p:nvPr/>
                </p:nvPicPr>
                <p:blipFill>
                  <a:blip r:embed="rId15"/>
                  <a:stretch>
                    <a:fillRect/>
                  </a:stretch>
                </p:blipFill>
                <p:spPr>
                  <a:xfrm>
                    <a:off x="9362760" y="5333760"/>
                    <a:ext cx="257760" cy="15480"/>
                  </a:xfrm>
                  <a:prstGeom prst="rect">
                    <a:avLst/>
                  </a:prstGeom>
                </p:spPr>
              </p:pic>
            </mc:Fallback>
          </mc:AlternateContent>
        </p:grpSp>
        <p:sp>
          <p:nvSpPr>
            <p:cNvPr id="30" name="TextBox 29">
              <a:extLst>
                <a:ext uri="{FF2B5EF4-FFF2-40B4-BE49-F238E27FC236}">
                  <a16:creationId xmlns:a16="http://schemas.microsoft.com/office/drawing/2014/main" id="{853F0D73-5E74-9E30-1450-15E848F371AB}"/>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grpSp>
      <p:grpSp>
        <p:nvGrpSpPr>
          <p:cNvPr id="35" name="Group 34">
            <a:extLst>
              <a:ext uri="{FF2B5EF4-FFF2-40B4-BE49-F238E27FC236}">
                <a16:creationId xmlns:a16="http://schemas.microsoft.com/office/drawing/2014/main" id="{E6A300C1-2380-05E4-8E59-23999C04A9A4}"/>
              </a:ext>
            </a:extLst>
          </p:cNvPr>
          <p:cNvGrpSpPr/>
          <p:nvPr/>
        </p:nvGrpSpPr>
        <p:grpSpPr>
          <a:xfrm>
            <a:off x="5330760" y="1795320"/>
            <a:ext cx="6277733" cy="4433400"/>
            <a:chOff x="5330760" y="1795320"/>
            <a:chExt cx="6277733" cy="4433400"/>
          </a:xfrm>
        </p:grpSpPr>
        <mc:AlternateContent xmlns:mc="http://schemas.openxmlformats.org/markup-compatibility/2006" xmlns:p14="http://schemas.microsoft.com/office/powerpoint/2010/main" xmlns:aink="http://schemas.microsoft.com/office/drawing/2016/ink">
          <mc:Choice Requires="p14 aink">
            <p:contentPart p14:bwMode="auto" r:id="rId16">
              <p14:nvContentPartPr>
                <p14:cNvPr id="21" name="Ink 20">
                  <a:extLst>
                    <a:ext uri="{FF2B5EF4-FFF2-40B4-BE49-F238E27FC236}">
                      <a16:creationId xmlns:a16="http://schemas.microsoft.com/office/drawing/2014/main" id="{3195937D-30A3-6FBD-8330-73642A46A2B3}"/>
                    </a:ext>
                  </a:extLst>
                </p14:cNvPr>
                <p14:cNvContentPartPr/>
                <p14:nvPr/>
              </p14:nvContentPartPr>
              <p14:xfrm>
                <a:off x="5330760" y="1795320"/>
                <a:ext cx="5549400" cy="4433400"/>
              </p14:xfrm>
            </p:contentPart>
          </mc:Choice>
          <mc:Fallback xmlns="">
            <p:pic>
              <p:nvPicPr>
                <p:cNvPr id="21" name="Ink 20">
                  <a:extLst>
                    <a:ext uri="{FF2B5EF4-FFF2-40B4-BE49-F238E27FC236}">
                      <a16:creationId xmlns:a16="http://schemas.microsoft.com/office/drawing/2014/main" id="{3195937D-30A3-6FBD-8330-73642A46A2B3}"/>
                    </a:ext>
                  </a:extLst>
                </p:cNvPr>
                <p:cNvPicPr/>
                <p:nvPr/>
              </p:nvPicPr>
              <p:blipFill>
                <a:blip r:embed="rId17"/>
                <a:stretch>
                  <a:fillRect/>
                </a:stretch>
              </p:blipFill>
              <p:spPr>
                <a:xfrm>
                  <a:off x="5324640" y="1789200"/>
                  <a:ext cx="5561640" cy="4445640"/>
                </a:xfrm>
                <a:prstGeom prst="rect">
                  <a:avLst/>
                </a:prstGeom>
              </p:spPr>
            </p:pic>
          </mc:Fallback>
        </mc:AlternateContent>
        <p:sp>
          <p:nvSpPr>
            <p:cNvPr id="31" name="TextBox 30">
              <a:extLst>
                <a:ext uri="{FF2B5EF4-FFF2-40B4-BE49-F238E27FC236}">
                  <a16:creationId xmlns:a16="http://schemas.microsoft.com/office/drawing/2014/main" id="{96EB6AE6-00AD-4EA9-C2B4-CED9282A6688}"/>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spTree>
    <p:extLst>
      <p:ext uri="{BB962C8B-B14F-4D97-AF65-F5344CB8AC3E}">
        <p14:creationId xmlns:p14="http://schemas.microsoft.com/office/powerpoint/2010/main" val="2400498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CE85D6-6411-9D9A-D16A-1187FEB9C1C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7FCB2157-3A87-04F3-CA70-5BA99E98ECFB}"/>
              </a:ext>
            </a:extLst>
          </p:cNvPr>
          <p:cNvSpPr>
            <a:spLocks noGrp="1" noChangeArrowheads="1"/>
          </p:cNvSpPr>
          <p:nvPr>
            <p:ph type="title" idx="4294967295"/>
          </p:nvPr>
        </p:nvSpPr>
        <p:spPr>
          <a:xfrm>
            <a:off x="0" y="0"/>
            <a:ext cx="12192000" cy="1295400"/>
          </a:xfrm>
        </p:spPr>
        <p:txBody>
          <a:bodyPr/>
          <a:lstStyle/>
          <a:p>
            <a:r>
              <a:rPr lang="en-US" altLang="en-US" dirty="0"/>
              <a:t>Scaling Law</a:t>
            </a:r>
          </a:p>
        </p:txBody>
      </p:sp>
      <p:sp>
        <p:nvSpPr>
          <p:cNvPr id="6" name="Rectangle 3">
            <a:extLst>
              <a:ext uri="{FF2B5EF4-FFF2-40B4-BE49-F238E27FC236}">
                <a16:creationId xmlns:a16="http://schemas.microsoft.com/office/drawing/2014/main" id="{2FF8FC8C-5BD4-A2AD-32E2-4C076E513745}"/>
              </a:ext>
            </a:extLst>
          </p:cNvPr>
          <p:cNvSpPr txBox="1">
            <a:spLocks noChangeArrowheads="1"/>
          </p:cNvSpPr>
          <p:nvPr/>
        </p:nvSpPr>
        <p:spPr bwMode="auto">
          <a:xfrm>
            <a:off x="119336" y="1484784"/>
            <a:ext cx="10369152"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Performance of a transformer model can be estimated accurately by two factors:</a:t>
            </a:r>
          </a:p>
          <a:p>
            <a:pPr lvl="1">
              <a:lnSpc>
                <a:spcPct val="79000"/>
              </a:lnSpc>
            </a:pPr>
            <a:endParaRPr lang="en-US" altLang="en-US" dirty="0"/>
          </a:p>
          <a:p>
            <a:pPr lvl="2">
              <a:lnSpc>
                <a:spcPct val="79000"/>
              </a:lnSpc>
            </a:pPr>
            <a:r>
              <a:rPr lang="en-US" altLang="en-US" dirty="0"/>
              <a:t>Number of parameters that the model has. These parameters include the embedding space and the number of tokens that are generated by the tokenizer as well as the number of layers in the model</a:t>
            </a:r>
          </a:p>
          <a:p>
            <a:pPr lvl="2">
              <a:lnSpc>
                <a:spcPct val="79000"/>
              </a:lnSpc>
            </a:pPr>
            <a:endParaRPr lang="en-US" altLang="en-US" dirty="0"/>
          </a:p>
          <a:p>
            <a:pPr lvl="2">
              <a:lnSpc>
                <a:spcPct val="79000"/>
              </a:lnSpc>
            </a:pPr>
            <a:r>
              <a:rPr lang="en-CA" dirty="0"/>
              <a:t>The quality of the data used to train the model is crucial. Data collected from the internet is often not clean. The better the quality of the data, the better the model’s performance</a:t>
            </a:r>
          </a:p>
        </p:txBody>
      </p:sp>
      <p:sp>
        <p:nvSpPr>
          <p:cNvPr id="27" name="TextBox 26">
            <a:extLst>
              <a:ext uri="{FF2B5EF4-FFF2-40B4-BE49-F238E27FC236}">
                <a16:creationId xmlns:a16="http://schemas.microsoft.com/office/drawing/2014/main" id="{5E841DCE-D770-71D2-DDC6-B18246094CC0}"/>
              </a:ext>
            </a:extLst>
          </p:cNvPr>
          <p:cNvSpPr txBox="1"/>
          <p:nvPr/>
        </p:nvSpPr>
        <p:spPr>
          <a:xfrm>
            <a:off x="9630577" y="4872697"/>
            <a:ext cx="1415772" cy="400110"/>
          </a:xfrm>
          <a:prstGeom prst="rect">
            <a:avLst/>
          </a:prstGeom>
          <a:noFill/>
        </p:spPr>
        <p:txBody>
          <a:bodyPr wrap="none" rtlCol="0">
            <a:spAutoFit/>
          </a:bodyPr>
          <a:lstStyle/>
          <a:p>
            <a:r>
              <a:rPr lang="en-US" dirty="0">
                <a:solidFill>
                  <a:schemeClr val="tx1"/>
                </a:solidFill>
              </a:rPr>
              <a:t>Small NN</a:t>
            </a:r>
          </a:p>
        </p:txBody>
      </p:sp>
      <p:sp>
        <p:nvSpPr>
          <p:cNvPr id="28" name="TextBox 27">
            <a:extLst>
              <a:ext uri="{FF2B5EF4-FFF2-40B4-BE49-F238E27FC236}">
                <a16:creationId xmlns:a16="http://schemas.microsoft.com/office/drawing/2014/main" id="{C8B6C0E7-3CD7-1C98-53AF-D177666300E8}"/>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5D401F4A-26C1-5624-2E65-26FE5B8BC2BF}"/>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9BC998E-DF57-3B7C-1981-A2E23652BF1E}"/>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8D359964-A5D8-EE1E-1D19-A833F2CC5E00}"/>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Tree>
    <p:extLst>
      <p:ext uri="{BB962C8B-B14F-4D97-AF65-F5344CB8AC3E}">
        <p14:creationId xmlns:p14="http://schemas.microsoft.com/office/powerpoint/2010/main" val="1928153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D37A9-AB15-ED0E-D212-4DA3AE09F27F}"/>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D7698ABC-09DA-7D01-0022-BBEE012F046B}"/>
              </a:ext>
            </a:extLst>
          </p:cNvPr>
          <p:cNvSpPr>
            <a:spLocks noGrp="1" noChangeArrowheads="1"/>
          </p:cNvSpPr>
          <p:nvPr>
            <p:ph type="title" idx="4294967295"/>
          </p:nvPr>
        </p:nvSpPr>
        <p:spPr>
          <a:xfrm>
            <a:off x="0" y="0"/>
            <a:ext cx="12192000" cy="1295400"/>
          </a:xfrm>
        </p:spPr>
        <p:txBody>
          <a:bodyPr/>
          <a:lstStyle/>
          <a:p>
            <a:r>
              <a:rPr lang="en-US" altLang="en-US" dirty="0"/>
              <a:t>General Tasks In Machine learning (In General)</a:t>
            </a:r>
          </a:p>
        </p:txBody>
      </p:sp>
      <p:sp>
        <p:nvSpPr>
          <p:cNvPr id="6" name="Rectangle 3">
            <a:extLst>
              <a:ext uri="{FF2B5EF4-FFF2-40B4-BE49-F238E27FC236}">
                <a16:creationId xmlns:a16="http://schemas.microsoft.com/office/drawing/2014/main" id="{1B228D86-1D88-F48C-F517-52FD3B82069C}"/>
              </a:ext>
            </a:extLst>
          </p:cNvPr>
          <p:cNvSpPr txBox="1">
            <a:spLocks noChangeArrowheads="1"/>
          </p:cNvSpPr>
          <p:nvPr/>
        </p:nvSpPr>
        <p:spPr bwMode="auto">
          <a:xfrm>
            <a:off x="98036" y="1484784"/>
            <a:ext cx="120466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Classification</a:t>
            </a:r>
          </a:p>
          <a:p>
            <a:pPr lvl="2">
              <a:lnSpc>
                <a:spcPct val="79000"/>
              </a:lnSpc>
            </a:pPr>
            <a:r>
              <a:rPr lang="en-US" altLang="en-US" dirty="0"/>
              <a:t>Description: Assigning input data to one of several predefined categories or labels.</a:t>
            </a:r>
          </a:p>
          <a:p>
            <a:pPr lvl="2">
              <a:lnSpc>
                <a:spcPct val="79000"/>
              </a:lnSpc>
            </a:pPr>
            <a:r>
              <a:rPr lang="en-US" altLang="en-US" dirty="0"/>
              <a:t>Examples: Email spam detection, image classification (e.g., cat vs. dog), sentiment analysis (positive/negative).</a:t>
            </a:r>
          </a:p>
          <a:p>
            <a:pPr lvl="1">
              <a:lnSpc>
                <a:spcPct val="79000"/>
              </a:lnSpc>
            </a:pPr>
            <a:r>
              <a:rPr lang="en-US" altLang="en-US" dirty="0"/>
              <a:t>Regression</a:t>
            </a:r>
          </a:p>
          <a:p>
            <a:pPr lvl="2">
              <a:lnSpc>
                <a:spcPct val="79000"/>
              </a:lnSpc>
            </a:pPr>
            <a:r>
              <a:rPr lang="en-US" altLang="en-US" dirty="0"/>
              <a:t>Description: Predicting a continuous value based on input data.</a:t>
            </a:r>
          </a:p>
          <a:p>
            <a:pPr lvl="2">
              <a:lnSpc>
                <a:spcPct val="79000"/>
              </a:lnSpc>
            </a:pPr>
            <a:r>
              <a:rPr lang="en-US" altLang="en-US" dirty="0"/>
              <a:t>Examples: Forecasting stock prices, and estimating temperatures.</a:t>
            </a:r>
          </a:p>
          <a:p>
            <a:pPr lvl="1">
              <a:lnSpc>
                <a:spcPct val="79000"/>
              </a:lnSpc>
            </a:pPr>
            <a:r>
              <a:rPr lang="en-US" altLang="en-US" dirty="0"/>
              <a:t>Clustering</a:t>
            </a:r>
          </a:p>
          <a:p>
            <a:pPr lvl="2">
              <a:lnSpc>
                <a:spcPct val="79000"/>
              </a:lnSpc>
            </a:pPr>
            <a:r>
              <a:rPr lang="en-US" altLang="en-US" dirty="0"/>
              <a:t>Description: Grouping similar data points together without predefined labels.</a:t>
            </a:r>
          </a:p>
          <a:p>
            <a:pPr lvl="2">
              <a:lnSpc>
                <a:spcPct val="79000"/>
              </a:lnSpc>
            </a:pPr>
            <a:r>
              <a:rPr lang="en-US" altLang="en-US" dirty="0"/>
              <a:t>Examples: Customer segmentation, document clustering, and image segmentation.</a:t>
            </a:r>
          </a:p>
          <a:p>
            <a:pPr lvl="1">
              <a:lnSpc>
                <a:spcPct val="79000"/>
              </a:lnSpc>
            </a:pPr>
            <a:r>
              <a:rPr lang="en-US" altLang="en-US" dirty="0"/>
              <a:t>Generation </a:t>
            </a:r>
          </a:p>
          <a:p>
            <a:pPr lvl="2">
              <a:lnSpc>
                <a:spcPct val="79000"/>
              </a:lnSpc>
            </a:pPr>
            <a:r>
              <a:rPr lang="en-US" altLang="en-US" dirty="0"/>
              <a:t>Description: Creating new data that is similar to the training data.</a:t>
            </a:r>
          </a:p>
          <a:p>
            <a:pPr lvl="2">
              <a:lnSpc>
                <a:spcPct val="79000"/>
              </a:lnSpc>
            </a:pPr>
            <a:r>
              <a:rPr lang="en-US" altLang="en-US" dirty="0"/>
              <a:t>Examples: Text generation (e.g., GPT models), image generation (e.g., GANs), and music generation.</a:t>
            </a:r>
          </a:p>
          <a:p>
            <a:pPr lvl="1">
              <a:lnSpc>
                <a:spcPct val="79000"/>
              </a:lnSpc>
            </a:pPr>
            <a:endParaRPr lang="en-US" altLang="en-US" dirty="0"/>
          </a:p>
        </p:txBody>
      </p:sp>
      <p:sp>
        <p:nvSpPr>
          <p:cNvPr id="27" name="TextBox 26">
            <a:extLst>
              <a:ext uri="{FF2B5EF4-FFF2-40B4-BE49-F238E27FC236}">
                <a16:creationId xmlns:a16="http://schemas.microsoft.com/office/drawing/2014/main" id="{058D4D4A-067D-22A8-DC17-B53D06CE323F}"/>
              </a:ext>
            </a:extLst>
          </p:cNvPr>
          <p:cNvSpPr txBox="1"/>
          <p:nvPr/>
        </p:nvSpPr>
        <p:spPr>
          <a:xfrm>
            <a:off x="9630577" y="4872697"/>
            <a:ext cx="1415772" cy="400110"/>
          </a:xfrm>
          <a:prstGeom prst="rect">
            <a:avLst/>
          </a:prstGeom>
          <a:noFill/>
        </p:spPr>
        <p:txBody>
          <a:bodyPr wrap="none" rtlCol="0">
            <a:spAutoFit/>
          </a:bodyPr>
          <a:lstStyle/>
          <a:p>
            <a:r>
              <a:rPr lang="en-US" dirty="0">
                <a:solidFill>
                  <a:schemeClr val="tx1"/>
                </a:solidFill>
              </a:rPr>
              <a:t>Small NN</a:t>
            </a:r>
          </a:p>
        </p:txBody>
      </p:sp>
      <p:sp>
        <p:nvSpPr>
          <p:cNvPr id="28" name="TextBox 27">
            <a:extLst>
              <a:ext uri="{FF2B5EF4-FFF2-40B4-BE49-F238E27FC236}">
                <a16:creationId xmlns:a16="http://schemas.microsoft.com/office/drawing/2014/main" id="{28829F5B-5EAD-BCBF-BA94-F30A152407F0}"/>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5BDAFCE8-DC96-8A30-C6EE-8EE32F1AC9CD}"/>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6345429-EC49-BA76-BEA5-36B35948F613}"/>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85254120-71DC-5CF3-E981-42488CE84192}"/>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Tree>
    <p:extLst>
      <p:ext uri="{BB962C8B-B14F-4D97-AF65-F5344CB8AC3E}">
        <p14:creationId xmlns:p14="http://schemas.microsoft.com/office/powerpoint/2010/main" val="1619222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AE51C-7E44-A07A-CDD3-66D126709671}"/>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B669D0B6-C478-8E2F-2B8D-9F3B2AAD94B1}"/>
              </a:ext>
            </a:extLst>
          </p:cNvPr>
          <p:cNvSpPr>
            <a:spLocks noGrp="1" noChangeArrowheads="1"/>
          </p:cNvSpPr>
          <p:nvPr>
            <p:ph type="title" idx="4294967295"/>
          </p:nvPr>
        </p:nvSpPr>
        <p:spPr>
          <a:xfrm>
            <a:off x="0" y="0"/>
            <a:ext cx="12192000" cy="1295400"/>
          </a:xfrm>
        </p:spPr>
        <p:txBody>
          <a:bodyPr/>
          <a:lstStyle/>
          <a:p>
            <a:r>
              <a:rPr lang="en-US" altLang="en-US" dirty="0"/>
              <a:t>General Tasks In Machine learning (In General)</a:t>
            </a:r>
          </a:p>
        </p:txBody>
      </p:sp>
      <p:sp>
        <p:nvSpPr>
          <p:cNvPr id="6" name="Rectangle 3">
            <a:extLst>
              <a:ext uri="{FF2B5EF4-FFF2-40B4-BE49-F238E27FC236}">
                <a16:creationId xmlns:a16="http://schemas.microsoft.com/office/drawing/2014/main" id="{B9D55ECA-9D54-7779-F52A-5B4D649418C3}"/>
              </a:ext>
            </a:extLst>
          </p:cNvPr>
          <p:cNvSpPr txBox="1">
            <a:spLocks noChangeArrowheads="1"/>
          </p:cNvSpPr>
          <p:nvPr/>
        </p:nvSpPr>
        <p:spPr bwMode="auto">
          <a:xfrm>
            <a:off x="98036" y="1484784"/>
            <a:ext cx="120466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Ranking</a:t>
            </a:r>
          </a:p>
          <a:p>
            <a:pPr lvl="2">
              <a:lnSpc>
                <a:spcPct val="79000"/>
              </a:lnSpc>
            </a:pPr>
            <a:r>
              <a:rPr lang="en-US" altLang="en-US" b="1" dirty="0"/>
              <a:t>Description: </a:t>
            </a:r>
            <a:r>
              <a:rPr lang="en-US" altLang="en-US" dirty="0"/>
              <a:t>Ordering data points according to some criteria, often used in recommendation systems or search engines.</a:t>
            </a:r>
          </a:p>
          <a:p>
            <a:pPr lvl="2">
              <a:lnSpc>
                <a:spcPct val="79000"/>
              </a:lnSpc>
            </a:pPr>
            <a:r>
              <a:rPr lang="en-US" altLang="en-US" b="1" dirty="0"/>
              <a:t>Examples</a:t>
            </a:r>
            <a:r>
              <a:rPr lang="en-US" altLang="en-US" dirty="0"/>
              <a:t>: Search result ranking, recommendation systems (e.g., ranking products or movies), and web page ranking.</a:t>
            </a:r>
          </a:p>
          <a:p>
            <a:pPr lvl="1">
              <a:lnSpc>
                <a:spcPct val="79000"/>
              </a:lnSpc>
            </a:pPr>
            <a:r>
              <a:rPr lang="en-US" altLang="en-US" dirty="0"/>
              <a:t>Reinforcement learning</a:t>
            </a:r>
          </a:p>
          <a:p>
            <a:pPr lvl="2">
              <a:lnSpc>
                <a:spcPct val="79000"/>
              </a:lnSpc>
            </a:pPr>
            <a:r>
              <a:rPr lang="en-US" altLang="en-US" b="1" dirty="0"/>
              <a:t>Description: Learning optimal actions or strategies by interacting with an environment and receiving feedback (rewards or penalties).</a:t>
            </a:r>
          </a:p>
          <a:p>
            <a:pPr lvl="2">
              <a:lnSpc>
                <a:spcPct val="79000"/>
              </a:lnSpc>
            </a:pPr>
            <a:r>
              <a:rPr lang="en-US" altLang="en-US" b="1" dirty="0"/>
              <a:t>Examples: Game playing (e.g., AlphaGo), robotic control, and self-driving cars.</a:t>
            </a:r>
          </a:p>
          <a:p>
            <a:pPr lvl="1">
              <a:lnSpc>
                <a:spcPct val="79000"/>
              </a:lnSpc>
            </a:pPr>
            <a:endParaRPr lang="en-US" altLang="en-US" dirty="0"/>
          </a:p>
        </p:txBody>
      </p:sp>
      <p:sp>
        <p:nvSpPr>
          <p:cNvPr id="28" name="TextBox 27">
            <a:extLst>
              <a:ext uri="{FF2B5EF4-FFF2-40B4-BE49-F238E27FC236}">
                <a16:creationId xmlns:a16="http://schemas.microsoft.com/office/drawing/2014/main" id="{3DB01375-DD48-2EC0-D583-9F4AC8F0EF8D}"/>
              </a:ext>
            </a:extLst>
          </p:cNvPr>
          <p:cNvSpPr txBox="1"/>
          <p:nvPr/>
        </p:nvSpPr>
        <p:spPr>
          <a:xfrm>
            <a:off x="9687362" y="4170250"/>
            <a:ext cx="1569660" cy="400110"/>
          </a:xfrm>
          <a:prstGeom prst="rect">
            <a:avLst/>
          </a:prstGeom>
          <a:noFill/>
        </p:spPr>
        <p:txBody>
          <a:bodyPr wrap="none" rtlCol="0">
            <a:spAutoFit/>
          </a:bodyPr>
          <a:lstStyle/>
          <a:p>
            <a:r>
              <a:rPr lang="en-US" dirty="0">
                <a:solidFill>
                  <a:schemeClr val="tx1"/>
                </a:solidFill>
              </a:rPr>
              <a:t>Medium NN</a:t>
            </a:r>
          </a:p>
        </p:txBody>
      </p:sp>
      <p:sp>
        <p:nvSpPr>
          <p:cNvPr id="29" name="TextBox 28">
            <a:extLst>
              <a:ext uri="{FF2B5EF4-FFF2-40B4-BE49-F238E27FC236}">
                <a16:creationId xmlns:a16="http://schemas.microsoft.com/office/drawing/2014/main" id="{858FE2C7-A8AD-15E0-DD7E-794F57396876}"/>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66DEC9B7-C6A1-B7A5-0975-2E7187BCF75C}"/>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F9F26C8D-9103-280E-A48D-9A841E568253}"/>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spTree>
    <p:extLst>
      <p:ext uri="{BB962C8B-B14F-4D97-AF65-F5344CB8AC3E}">
        <p14:creationId xmlns:p14="http://schemas.microsoft.com/office/powerpoint/2010/main" val="3417039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C2D83-BF28-57EB-7F93-197374A5A0AF}"/>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15E7AA35-2DEC-3DAC-CE90-731A1C998E96}"/>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62E421CB-AE17-B290-BD01-C92CECD00154}"/>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A082D2ED-026C-EBBF-366C-00FC0C8F89A5}"/>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CDDA2571-2A9A-7377-703A-BB302E945FAF}"/>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BF4CA046-F6AB-8C04-8377-AB1A9DA734A4}"/>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18" name="Group 17">
            <a:extLst>
              <a:ext uri="{FF2B5EF4-FFF2-40B4-BE49-F238E27FC236}">
                <a16:creationId xmlns:a16="http://schemas.microsoft.com/office/drawing/2014/main" id="{66AE7A07-3B5D-3AF4-BDCA-E3ACD0B9D934}"/>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09E30FA0-3810-DF33-7134-8921B288046D}"/>
                </a:ext>
              </a:extLst>
            </p:cNvPr>
            <p:cNvPicPr>
              <a:picLocks noChangeAspect="1"/>
            </p:cNvPicPr>
            <p:nvPr/>
          </p:nvPicPr>
          <p:blipFill>
            <a:blip r:embed="rId3"/>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D57ABF97-6F0C-F968-585B-5E6C21BE40F0}"/>
                </a:ext>
              </a:extLst>
            </p:cNvPr>
            <p:cNvPicPr>
              <a:picLocks noChangeAspect="1"/>
            </p:cNvPicPr>
            <p:nvPr/>
          </p:nvPicPr>
          <p:blipFill>
            <a:blip r:embed="rId4"/>
            <a:stretch>
              <a:fillRect/>
            </a:stretch>
          </p:blipFill>
          <p:spPr>
            <a:xfrm>
              <a:off x="6709779" y="1454131"/>
              <a:ext cx="5080000" cy="1867222"/>
            </a:xfrm>
            <a:prstGeom prst="rect">
              <a:avLst/>
            </a:prstGeom>
          </p:spPr>
        </p:pic>
      </p:grpSp>
    </p:spTree>
    <p:extLst>
      <p:ext uri="{BB962C8B-B14F-4D97-AF65-F5344CB8AC3E}">
        <p14:creationId xmlns:p14="http://schemas.microsoft.com/office/powerpoint/2010/main" val="189051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F96432-38BD-B80C-DAE2-E0666872ABD2}"/>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9E2EE922-E38B-BB96-BAA7-3F75243FDDD3}"/>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57B1FC30-E52A-E55B-F8B9-BCE93FE91AE0}"/>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EDCDFE14-8C1F-ABFC-0806-7FC39F534A87}"/>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D6810439-C453-7765-C118-476BFAC3234A}"/>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8A956013-0495-0291-8D76-853673966850}"/>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2" name="Group 1">
            <a:extLst>
              <a:ext uri="{FF2B5EF4-FFF2-40B4-BE49-F238E27FC236}">
                <a16:creationId xmlns:a16="http://schemas.microsoft.com/office/drawing/2014/main" id="{C094619C-C849-9881-FA9B-4135E9B180E5}"/>
              </a:ext>
            </a:extLst>
          </p:cNvPr>
          <p:cNvGrpSpPr/>
          <p:nvPr/>
        </p:nvGrpSpPr>
        <p:grpSpPr>
          <a:xfrm>
            <a:off x="4929882" y="3524670"/>
            <a:ext cx="4934490" cy="3170099"/>
            <a:chOff x="4929882" y="3524670"/>
            <a:chExt cx="4934490" cy="3170099"/>
          </a:xfrm>
        </p:grpSpPr>
        <p:pic>
          <p:nvPicPr>
            <p:cNvPr id="7" name="Picture 6" descr="A colorful squares with black text&#10;&#10;Description automatically generated with medium confidence">
              <a:extLst>
                <a:ext uri="{FF2B5EF4-FFF2-40B4-BE49-F238E27FC236}">
                  <a16:creationId xmlns:a16="http://schemas.microsoft.com/office/drawing/2014/main" id="{795CA2B4-4BE5-9842-1DC4-2C55D273C6C7}"/>
                </a:ext>
              </a:extLst>
            </p:cNvPr>
            <p:cNvPicPr>
              <a:picLocks noChangeAspect="1"/>
            </p:cNvPicPr>
            <p:nvPr/>
          </p:nvPicPr>
          <p:blipFill>
            <a:blip r:embed="rId3"/>
            <a:stretch>
              <a:fillRect/>
            </a:stretch>
          </p:blipFill>
          <p:spPr>
            <a:xfrm>
              <a:off x="4929882" y="3816999"/>
              <a:ext cx="2332236" cy="1710985"/>
            </a:xfrm>
            <a:prstGeom prst="rect">
              <a:avLst/>
            </a:prstGeom>
          </p:spPr>
        </p:pic>
        <p:sp>
          <p:nvSpPr>
            <p:cNvPr id="8" name="Right Arrow 7">
              <a:extLst>
                <a:ext uri="{FF2B5EF4-FFF2-40B4-BE49-F238E27FC236}">
                  <a16:creationId xmlns:a16="http://schemas.microsoft.com/office/drawing/2014/main" id="{72085407-37DD-530F-C1EE-7E3D2D018937}"/>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9" name="Left Bracket 8">
              <a:extLst>
                <a:ext uri="{FF2B5EF4-FFF2-40B4-BE49-F238E27FC236}">
                  <a16:creationId xmlns:a16="http://schemas.microsoft.com/office/drawing/2014/main" id="{365AD1AB-ACFE-4913-FC7D-06777F668229}"/>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12096F8F-3D40-9578-41E8-0F490C8C0ABF}"/>
                </a:ext>
              </a:extLst>
            </p:cNvPr>
            <p:cNvSpPr txBox="1"/>
            <p:nvPr/>
          </p:nvSpPr>
          <p:spPr>
            <a:xfrm>
              <a:off x="8926614" y="3524670"/>
              <a:ext cx="646331" cy="3170099"/>
            </a:xfrm>
            <a:prstGeom prst="rect">
              <a:avLst/>
            </a:prstGeom>
            <a:noFill/>
          </p:spPr>
          <p:txBody>
            <a:bodyPr wrap="none" rtlCol="0">
              <a:spAutoFit/>
            </a:bodyPr>
            <a:lstStyle/>
            <a:p>
              <a:r>
                <a:rPr lang="en-US" dirty="0"/>
                <a:t>255</a:t>
              </a:r>
            </a:p>
            <a:p>
              <a:r>
                <a:rPr lang="en-US" dirty="0"/>
                <a:t>231</a:t>
              </a:r>
            </a:p>
            <a:p>
              <a:r>
                <a:rPr lang="en-US" dirty="0"/>
                <a:t>..</a:t>
              </a:r>
            </a:p>
            <a:p>
              <a:r>
                <a:rPr lang="en-US" dirty="0"/>
                <a:t>..</a:t>
              </a:r>
            </a:p>
            <a:p>
              <a:r>
                <a:rPr lang="en-US" dirty="0"/>
                <a:t>..</a:t>
              </a:r>
            </a:p>
            <a:p>
              <a:r>
                <a:rPr lang="en-US" dirty="0"/>
                <a:t>194</a:t>
              </a:r>
            </a:p>
            <a:p>
              <a:r>
                <a:rPr lang="en-US" dirty="0"/>
                <a:t>203</a:t>
              </a:r>
            </a:p>
            <a:p>
              <a:r>
                <a:rPr lang="en-US" dirty="0"/>
                <a:t>..</a:t>
              </a:r>
            </a:p>
            <a:p>
              <a:r>
                <a:rPr lang="en-US" dirty="0"/>
                <a:t>..</a:t>
              </a:r>
            </a:p>
            <a:p>
              <a:endParaRPr lang="en-US" dirty="0"/>
            </a:p>
          </p:txBody>
        </p:sp>
        <p:sp>
          <p:nvSpPr>
            <p:cNvPr id="13" name="Right Bracket 12">
              <a:extLst>
                <a:ext uri="{FF2B5EF4-FFF2-40B4-BE49-F238E27FC236}">
                  <a16:creationId xmlns:a16="http://schemas.microsoft.com/office/drawing/2014/main" id="{65487B31-656A-E983-092E-157CD7347346}"/>
                </a:ext>
              </a:extLst>
            </p:cNvPr>
            <p:cNvSpPr/>
            <p:nvPr/>
          </p:nvSpPr>
          <p:spPr bwMode="auto">
            <a:xfrm>
              <a:off x="9687062"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grpSp>
        <p:nvGrpSpPr>
          <p:cNvPr id="18" name="Group 17">
            <a:extLst>
              <a:ext uri="{FF2B5EF4-FFF2-40B4-BE49-F238E27FC236}">
                <a16:creationId xmlns:a16="http://schemas.microsoft.com/office/drawing/2014/main" id="{925139AD-DBA4-50DD-743E-FAFA23BCA454}"/>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7A73F7B7-39F4-DC96-06D2-CAC444DAA769}"/>
                </a:ext>
              </a:extLst>
            </p:cNvPr>
            <p:cNvPicPr>
              <a:picLocks noChangeAspect="1"/>
            </p:cNvPicPr>
            <p:nvPr/>
          </p:nvPicPr>
          <p:blipFill>
            <a:blip r:embed="rId4"/>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ACF42845-0B3F-FC52-0A48-A8F61D264194}"/>
                </a:ext>
              </a:extLst>
            </p:cNvPr>
            <p:cNvPicPr>
              <a:picLocks noChangeAspect="1"/>
            </p:cNvPicPr>
            <p:nvPr/>
          </p:nvPicPr>
          <p:blipFill>
            <a:blip r:embed="rId5"/>
            <a:stretch>
              <a:fillRect/>
            </a:stretch>
          </p:blipFill>
          <p:spPr>
            <a:xfrm>
              <a:off x="6709779" y="1454131"/>
              <a:ext cx="5080000" cy="1867222"/>
            </a:xfrm>
            <a:prstGeom prst="rect">
              <a:avLst/>
            </a:prstGeom>
          </p:spPr>
        </p:pic>
      </p:grpSp>
    </p:spTree>
    <p:extLst>
      <p:ext uri="{BB962C8B-B14F-4D97-AF65-F5344CB8AC3E}">
        <p14:creationId xmlns:p14="http://schemas.microsoft.com/office/powerpoint/2010/main" val="2975918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530FB-D79F-C24A-2444-042A426693A4}"/>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40376404-19DA-EA4D-D4DA-404C5BEC1C66}"/>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51A52887-06B0-1C2F-D631-F12F4089AB9C}"/>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7AE983C4-CAAE-22EF-95A8-79A9F4B90F7D}"/>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A7C07BB3-017C-D133-BFF6-2309A192D95C}"/>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942C7348-89F4-F04D-D24D-D8347AF5964D}"/>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2" name="Group 1">
            <a:extLst>
              <a:ext uri="{FF2B5EF4-FFF2-40B4-BE49-F238E27FC236}">
                <a16:creationId xmlns:a16="http://schemas.microsoft.com/office/drawing/2014/main" id="{BADE0AB5-1E5F-B3AF-D246-F36B718DCEE1}"/>
              </a:ext>
            </a:extLst>
          </p:cNvPr>
          <p:cNvGrpSpPr/>
          <p:nvPr/>
        </p:nvGrpSpPr>
        <p:grpSpPr>
          <a:xfrm>
            <a:off x="4929882" y="3524670"/>
            <a:ext cx="4934490" cy="3170099"/>
            <a:chOff x="4929882" y="3524670"/>
            <a:chExt cx="4934490" cy="3170099"/>
          </a:xfrm>
        </p:grpSpPr>
        <p:pic>
          <p:nvPicPr>
            <p:cNvPr id="7" name="Picture 6" descr="A colorful squares with black text&#10;&#10;Description automatically generated with medium confidence">
              <a:extLst>
                <a:ext uri="{FF2B5EF4-FFF2-40B4-BE49-F238E27FC236}">
                  <a16:creationId xmlns:a16="http://schemas.microsoft.com/office/drawing/2014/main" id="{137DEE54-CECF-3BAC-8471-B1BE97B94DB6}"/>
                </a:ext>
              </a:extLst>
            </p:cNvPr>
            <p:cNvPicPr>
              <a:picLocks noChangeAspect="1"/>
            </p:cNvPicPr>
            <p:nvPr/>
          </p:nvPicPr>
          <p:blipFill>
            <a:blip r:embed="rId3"/>
            <a:stretch>
              <a:fillRect/>
            </a:stretch>
          </p:blipFill>
          <p:spPr>
            <a:xfrm>
              <a:off x="4929882" y="3816999"/>
              <a:ext cx="2332236" cy="1710985"/>
            </a:xfrm>
            <a:prstGeom prst="rect">
              <a:avLst/>
            </a:prstGeom>
          </p:spPr>
        </p:pic>
        <p:sp>
          <p:nvSpPr>
            <p:cNvPr id="8" name="Right Arrow 7">
              <a:extLst>
                <a:ext uri="{FF2B5EF4-FFF2-40B4-BE49-F238E27FC236}">
                  <a16:creationId xmlns:a16="http://schemas.microsoft.com/office/drawing/2014/main" id="{9890D6CF-09C9-3485-2CD4-FD22F0009F0C}"/>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9" name="Left Bracket 8">
              <a:extLst>
                <a:ext uri="{FF2B5EF4-FFF2-40B4-BE49-F238E27FC236}">
                  <a16:creationId xmlns:a16="http://schemas.microsoft.com/office/drawing/2014/main" id="{1046CA58-A579-64F5-4C6F-DA83E9B8600A}"/>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203DF609-8B94-E102-E50A-D6E2B36F214B}"/>
                </a:ext>
              </a:extLst>
            </p:cNvPr>
            <p:cNvSpPr txBox="1"/>
            <p:nvPr/>
          </p:nvSpPr>
          <p:spPr>
            <a:xfrm>
              <a:off x="8926614" y="3524670"/>
              <a:ext cx="646331" cy="3170099"/>
            </a:xfrm>
            <a:prstGeom prst="rect">
              <a:avLst/>
            </a:prstGeom>
            <a:noFill/>
          </p:spPr>
          <p:txBody>
            <a:bodyPr wrap="none" rtlCol="0">
              <a:spAutoFit/>
            </a:bodyPr>
            <a:lstStyle/>
            <a:p>
              <a:r>
                <a:rPr lang="en-US" dirty="0"/>
                <a:t>255</a:t>
              </a:r>
            </a:p>
            <a:p>
              <a:r>
                <a:rPr lang="en-US" dirty="0"/>
                <a:t>231</a:t>
              </a:r>
            </a:p>
            <a:p>
              <a:r>
                <a:rPr lang="en-US" dirty="0"/>
                <a:t>..</a:t>
              </a:r>
            </a:p>
            <a:p>
              <a:r>
                <a:rPr lang="en-US" dirty="0"/>
                <a:t>..</a:t>
              </a:r>
            </a:p>
            <a:p>
              <a:r>
                <a:rPr lang="en-US" dirty="0"/>
                <a:t>..</a:t>
              </a:r>
            </a:p>
            <a:p>
              <a:r>
                <a:rPr lang="en-US" dirty="0"/>
                <a:t>194</a:t>
              </a:r>
            </a:p>
            <a:p>
              <a:r>
                <a:rPr lang="en-US" dirty="0"/>
                <a:t>203</a:t>
              </a:r>
            </a:p>
            <a:p>
              <a:r>
                <a:rPr lang="en-US" dirty="0"/>
                <a:t>..</a:t>
              </a:r>
            </a:p>
            <a:p>
              <a:r>
                <a:rPr lang="en-US" dirty="0"/>
                <a:t>..</a:t>
              </a:r>
            </a:p>
            <a:p>
              <a:endParaRPr lang="en-US" dirty="0"/>
            </a:p>
          </p:txBody>
        </p:sp>
        <p:sp>
          <p:nvSpPr>
            <p:cNvPr id="13" name="Right Bracket 12">
              <a:extLst>
                <a:ext uri="{FF2B5EF4-FFF2-40B4-BE49-F238E27FC236}">
                  <a16:creationId xmlns:a16="http://schemas.microsoft.com/office/drawing/2014/main" id="{D18FDFA9-D10C-07EF-09B8-3D95EE694D56}"/>
                </a:ext>
              </a:extLst>
            </p:cNvPr>
            <p:cNvSpPr/>
            <p:nvPr/>
          </p:nvSpPr>
          <p:spPr bwMode="auto">
            <a:xfrm>
              <a:off x="9687062"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grpSp>
        <p:nvGrpSpPr>
          <p:cNvPr id="18" name="Group 17">
            <a:extLst>
              <a:ext uri="{FF2B5EF4-FFF2-40B4-BE49-F238E27FC236}">
                <a16:creationId xmlns:a16="http://schemas.microsoft.com/office/drawing/2014/main" id="{4C9B08BF-E340-4E73-271F-BC067ADD4A55}"/>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AB0936EB-1F76-44F7-C476-516BE27D0041}"/>
                </a:ext>
              </a:extLst>
            </p:cNvPr>
            <p:cNvPicPr>
              <a:picLocks noChangeAspect="1"/>
            </p:cNvPicPr>
            <p:nvPr/>
          </p:nvPicPr>
          <p:blipFill>
            <a:blip r:embed="rId4"/>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B70C61A2-D1F0-4947-2949-D7EE67D57B08}"/>
                </a:ext>
              </a:extLst>
            </p:cNvPr>
            <p:cNvPicPr>
              <a:picLocks noChangeAspect="1"/>
            </p:cNvPicPr>
            <p:nvPr/>
          </p:nvPicPr>
          <p:blipFill>
            <a:blip r:embed="rId5"/>
            <a:stretch>
              <a:fillRect/>
            </a:stretch>
          </p:blipFill>
          <p:spPr>
            <a:xfrm>
              <a:off x="6709779" y="1454131"/>
              <a:ext cx="5080000" cy="1867222"/>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88801DC-F549-C922-B2CA-BC32DBD29167}"/>
                  </a:ext>
                </a:extLst>
              </p:cNvPr>
              <p:cNvSpPr txBox="1"/>
              <p:nvPr/>
            </p:nvSpPr>
            <p:spPr>
              <a:xfrm>
                <a:off x="10591860" y="4631249"/>
                <a:ext cx="18774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64 ×64 ×3</m:t>
                      </m:r>
                    </m:oMath>
                  </m:oMathPara>
                </a14:m>
                <a:endParaRPr lang="en-US" dirty="0"/>
              </a:p>
            </p:txBody>
          </p:sp>
        </mc:Choice>
        <mc:Fallback xmlns="">
          <p:sp>
            <p:nvSpPr>
              <p:cNvPr id="5" name="TextBox 4">
                <a:extLst>
                  <a:ext uri="{FF2B5EF4-FFF2-40B4-BE49-F238E27FC236}">
                    <a16:creationId xmlns:a16="http://schemas.microsoft.com/office/drawing/2014/main" id="{A88801DC-F549-C922-B2CA-BC32DBD29167}"/>
                  </a:ext>
                </a:extLst>
              </p:cNvPr>
              <p:cNvSpPr txBox="1">
                <a:spLocks noRot="1" noChangeAspect="1" noMove="1" noResize="1" noEditPoints="1" noAdjustHandles="1" noChangeArrowheads="1" noChangeShapeType="1" noTextEdit="1"/>
              </p:cNvSpPr>
              <p:nvPr/>
            </p:nvSpPr>
            <p:spPr>
              <a:xfrm>
                <a:off x="10591860" y="4631249"/>
                <a:ext cx="1877437" cy="400110"/>
              </a:xfrm>
              <a:prstGeom prst="rect">
                <a:avLst/>
              </a:prstGeom>
              <a:blipFill>
                <a:blip r:embed="rId6"/>
                <a:stretch>
                  <a:fillRect b="-15625"/>
                </a:stretch>
              </a:blipFill>
            </p:spPr>
            <p:txBody>
              <a:bodyPr/>
              <a:lstStyle/>
              <a:p>
                <a:r>
                  <a:rPr lang="en-US">
                    <a:noFill/>
                  </a:rPr>
                  <a:t> </a:t>
                </a:r>
              </a:p>
            </p:txBody>
          </p:sp>
        </mc:Fallback>
      </mc:AlternateContent>
      <p:sp>
        <p:nvSpPr>
          <p:cNvPr id="11" name="Right Arrow 10">
            <a:extLst>
              <a:ext uri="{FF2B5EF4-FFF2-40B4-BE49-F238E27FC236}">
                <a16:creationId xmlns:a16="http://schemas.microsoft.com/office/drawing/2014/main" id="{668AB907-3968-24CA-01AE-1C453F026717}"/>
              </a:ext>
            </a:extLst>
          </p:cNvPr>
          <p:cNvSpPr/>
          <p:nvPr/>
        </p:nvSpPr>
        <p:spPr bwMode="auto">
          <a:xfrm>
            <a:off x="9875302" y="4687288"/>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17F0E26-0EE1-7323-FA75-A5CEF34933F1}"/>
                  </a:ext>
                </a:extLst>
              </p:cNvPr>
              <p:cNvSpPr txBox="1"/>
              <p:nvPr/>
            </p:nvSpPr>
            <p:spPr>
              <a:xfrm>
                <a:off x="9383581" y="4248438"/>
                <a:ext cx="18774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𝑆𝑖𝑧𝑒</m:t>
                      </m:r>
                    </m:oMath>
                  </m:oMathPara>
                </a14:m>
                <a:endParaRPr lang="en-US" dirty="0"/>
              </a:p>
            </p:txBody>
          </p:sp>
        </mc:Choice>
        <mc:Fallback xmlns="">
          <p:sp>
            <p:nvSpPr>
              <p:cNvPr id="12" name="TextBox 11">
                <a:extLst>
                  <a:ext uri="{FF2B5EF4-FFF2-40B4-BE49-F238E27FC236}">
                    <a16:creationId xmlns:a16="http://schemas.microsoft.com/office/drawing/2014/main" id="{717F0E26-0EE1-7323-FA75-A5CEF34933F1}"/>
                  </a:ext>
                </a:extLst>
              </p:cNvPr>
              <p:cNvSpPr txBox="1">
                <a:spLocks noRot="1" noChangeAspect="1" noMove="1" noResize="1" noEditPoints="1" noAdjustHandles="1" noChangeArrowheads="1" noChangeShapeType="1" noTextEdit="1"/>
              </p:cNvSpPr>
              <p:nvPr/>
            </p:nvSpPr>
            <p:spPr>
              <a:xfrm>
                <a:off x="9383581" y="4248438"/>
                <a:ext cx="1877437" cy="40011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7DEC1105-EA75-73DC-CB8F-D67B86AEB9BA}"/>
                  </a:ext>
                </a:extLst>
              </p:cNvPr>
              <p:cNvSpPr/>
              <p:nvPr/>
            </p:nvSpPr>
            <p:spPr bwMode="auto">
              <a:xfrm>
                <a:off x="6361680" y="1605914"/>
                <a:ext cx="1148071" cy="338554"/>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a:p>
                <a:pPr marL="0" marR="0" indent="0" algn="r" defTabSz="914400" rtl="0" eaLnBrk="0" fontAlgn="base" latinLnBrk="0" hangingPunct="0">
                  <a:lnSpc>
                    <a:spcPct val="4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CA" sz="2000" b="0" i="1" u="none" strike="noStrike" cap="none" normalizeH="0" baseline="0" smtClean="0">
                          <a:ln>
                            <a:noFill/>
                          </a:ln>
                          <a:solidFill>
                            <a:srgbClr val="FFFFFF"/>
                          </a:solidFill>
                          <a:effectLst/>
                          <a:latin typeface="Cambria Math" panose="02040503050406030204" pitchFamily="18" charset="0"/>
                        </a:rPr>
                        <m:t>64 ×64</m:t>
                      </m:r>
                    </m:oMath>
                  </m:oMathPara>
                </a14:m>
                <a:endParaRPr kumimoji="0" lang="en-US" sz="2000" b="0" i="0" u="none" strike="noStrike" cap="none" normalizeH="0" baseline="0" dirty="0">
                  <a:ln>
                    <a:noFill/>
                  </a:ln>
                  <a:solidFill>
                    <a:srgbClr val="FFFFFF"/>
                  </a:solidFill>
                  <a:effectLst/>
                  <a:latin typeface="Courier New" panose="02070309020205020404" pitchFamily="49" charset="0"/>
                </a:endParaRPr>
              </a:p>
            </p:txBody>
          </p:sp>
        </mc:Choice>
        <mc:Fallback xmlns="">
          <p:sp>
            <p:nvSpPr>
              <p:cNvPr id="14" name="Rectangle 13">
                <a:extLst>
                  <a:ext uri="{FF2B5EF4-FFF2-40B4-BE49-F238E27FC236}">
                    <a16:creationId xmlns:a16="http://schemas.microsoft.com/office/drawing/2014/main" id="{7DEC1105-EA75-73DC-CB8F-D67B86AEB9BA}"/>
                  </a:ext>
                </a:extLst>
              </p:cNvPr>
              <p:cNvSpPr>
                <a:spLocks noRot="1" noChangeAspect="1" noMove="1" noResize="1" noEditPoints="1" noAdjustHandles="1" noChangeArrowheads="1" noChangeShapeType="1" noTextEdit="1"/>
              </p:cNvSpPr>
              <p:nvPr/>
            </p:nvSpPr>
            <p:spPr bwMode="auto">
              <a:xfrm>
                <a:off x="6361680" y="1605914"/>
                <a:ext cx="1148071" cy="338554"/>
              </a:xfrm>
              <a:prstGeom prst="rect">
                <a:avLst/>
              </a:prstGeom>
              <a:blipFill>
                <a:blip r:embed="rId8"/>
                <a:stretch>
                  <a:fillRect b="-28571"/>
                </a:stretch>
              </a:blipFill>
              <a:ln>
                <a:noFill/>
              </a:ln>
              <a:effectLst/>
            </p:spPr>
            <p:txBody>
              <a:bodyPr/>
              <a:lstStyle/>
              <a:p>
                <a:r>
                  <a:rPr lang="en-US">
                    <a:noFill/>
                  </a:rPr>
                  <a:t> </a:t>
                </a:r>
              </a:p>
            </p:txBody>
          </p:sp>
        </mc:Fallback>
      </mc:AlternateContent>
    </p:spTree>
    <p:extLst>
      <p:ext uri="{BB962C8B-B14F-4D97-AF65-F5344CB8AC3E}">
        <p14:creationId xmlns:p14="http://schemas.microsoft.com/office/powerpoint/2010/main" val="1971814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A5BA3-BA90-C5AF-1870-480B202CFCD7}"/>
            </a:ext>
          </a:extLst>
        </p:cNvPr>
        <p:cNvGrpSpPr/>
        <p:nvPr/>
      </p:nvGrpSpPr>
      <p:grpSpPr>
        <a:xfrm>
          <a:off x="0" y="0"/>
          <a:ext cx="0" cy="0"/>
          <a:chOff x="0" y="0"/>
          <a:chExt cx="0" cy="0"/>
        </a:xfrm>
      </p:grpSpPr>
      <p:sp>
        <p:nvSpPr>
          <p:cNvPr id="6145" name="Rectangle 2">
            <a:extLst>
              <a:ext uri="{FF2B5EF4-FFF2-40B4-BE49-F238E27FC236}">
                <a16:creationId xmlns:a16="http://schemas.microsoft.com/office/drawing/2014/main" id="{89500F26-D1DF-0DBE-49A3-2B5CF10679AA}"/>
              </a:ext>
            </a:extLst>
          </p:cNvPr>
          <p:cNvSpPr>
            <a:spLocks noGrp="1" noChangeArrowheads="1"/>
          </p:cNvSpPr>
          <p:nvPr>
            <p:ph type="title" idx="4294967295"/>
          </p:nvPr>
        </p:nvSpPr>
        <p:spPr>
          <a:xfrm>
            <a:off x="0" y="0"/>
            <a:ext cx="12192000" cy="1295400"/>
          </a:xfrm>
        </p:spPr>
        <p:txBody>
          <a:bodyPr/>
          <a:lstStyle/>
          <a:p>
            <a:r>
              <a:rPr lang="en-US" altLang="en-US" dirty="0"/>
              <a:t>Logistic Regression</a:t>
            </a:r>
          </a:p>
        </p:txBody>
      </p:sp>
      <p:sp>
        <p:nvSpPr>
          <p:cNvPr id="6" name="Rectangle 3">
            <a:extLst>
              <a:ext uri="{FF2B5EF4-FFF2-40B4-BE49-F238E27FC236}">
                <a16:creationId xmlns:a16="http://schemas.microsoft.com/office/drawing/2014/main" id="{BB00325F-3205-F86F-1FEC-D3C8F67124FF}"/>
              </a:ext>
            </a:extLst>
          </p:cNvPr>
          <p:cNvSpPr txBox="1">
            <a:spLocks noChangeArrowheads="1"/>
          </p:cNvSpPr>
          <p:nvPr/>
        </p:nvSpPr>
        <p:spPr bwMode="auto">
          <a:xfrm>
            <a:off x="98037" y="1484784"/>
            <a:ext cx="4845835" cy="5111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58" tIns="46030" rIns="92058" bIns="46030" numCol="1" anchor="t" anchorCtr="0" compatLnSpc="1">
            <a:prstTxWarp prst="textNoShape">
              <a:avLst/>
            </a:prstTxWarp>
          </a:bodyPr>
          <a:lstStyle>
            <a:lvl1pPr marL="228600" indent="-228600" algn="l" rtl="0" eaLnBrk="0" fontAlgn="base" hangingPunct="0">
              <a:lnSpc>
                <a:spcPct val="89000"/>
              </a:lnSpc>
              <a:spcBef>
                <a:spcPct val="30000"/>
              </a:spcBef>
              <a:spcAft>
                <a:spcPct val="0"/>
              </a:spcAft>
              <a:buClr>
                <a:schemeClr val="accent2"/>
              </a:buClr>
              <a:buSzPct val="25000"/>
              <a:buChar char=" "/>
              <a:defRPr sz="2400" kern="1200">
                <a:solidFill>
                  <a:srgbClr val="FFFFFF"/>
                </a:solidFill>
                <a:latin typeface="+mn-lt"/>
                <a:ea typeface="+mn-ea"/>
                <a:cs typeface="+mn-cs"/>
              </a:defRPr>
            </a:lvl1pPr>
            <a:lvl2pPr marL="565150" indent="-222250" algn="l" rtl="0" eaLnBrk="0" fontAlgn="base" hangingPunct="0">
              <a:lnSpc>
                <a:spcPct val="89000"/>
              </a:lnSpc>
              <a:spcBef>
                <a:spcPct val="30000"/>
              </a:spcBef>
              <a:spcAft>
                <a:spcPct val="0"/>
              </a:spcAft>
              <a:buClr>
                <a:schemeClr val="accent2"/>
              </a:buClr>
              <a:buSzPct val="75000"/>
              <a:buFont typeface="Monotype Sorts" pitchFamily="2" charset="2"/>
              <a:buChar char="u"/>
              <a:defRPr sz="2300" kern="1200">
                <a:solidFill>
                  <a:srgbClr val="F0F000"/>
                </a:solidFill>
                <a:latin typeface="+mn-lt"/>
                <a:ea typeface="+mn-ea"/>
                <a:cs typeface="+mn-cs"/>
              </a:defRPr>
            </a:lvl2pPr>
            <a:lvl3pPr marL="969963" indent="-228600" algn="l" rtl="0" eaLnBrk="0" fontAlgn="base" hangingPunct="0">
              <a:lnSpc>
                <a:spcPct val="89000"/>
              </a:lnSpc>
              <a:spcBef>
                <a:spcPct val="30000"/>
              </a:spcBef>
              <a:spcAft>
                <a:spcPct val="0"/>
              </a:spcAft>
              <a:buClr>
                <a:schemeClr val="accent2"/>
              </a:buClr>
              <a:buSzPct val="100000"/>
              <a:buFont typeface="Monotype Sorts" pitchFamily="2" charset="2"/>
              <a:buChar char="ð"/>
              <a:defRPr sz="1900" kern="1200">
                <a:solidFill>
                  <a:srgbClr val="FFCCFF"/>
                </a:solidFill>
                <a:latin typeface="+mn-lt"/>
                <a:ea typeface="+mn-ea"/>
                <a:cs typeface="+mn-cs"/>
              </a:defRPr>
            </a:lvl3pPr>
            <a:lvl4pPr marL="1322388" indent="-176213" algn="l" rtl="0" eaLnBrk="0" fontAlgn="base" hangingPunct="0">
              <a:lnSpc>
                <a:spcPct val="89000"/>
              </a:lnSpc>
              <a:spcBef>
                <a:spcPct val="30000"/>
              </a:spcBef>
              <a:spcAft>
                <a:spcPct val="0"/>
              </a:spcAft>
              <a:buClr>
                <a:schemeClr val="accent2"/>
              </a:buClr>
              <a:buSzPct val="75000"/>
              <a:buFont typeface="Monotype Sorts" pitchFamily="2" charset="2"/>
              <a:buChar char="s"/>
              <a:defRPr sz="1700" kern="1200">
                <a:solidFill>
                  <a:schemeClr val="accent1"/>
                </a:solidFill>
                <a:latin typeface="+mn-lt"/>
                <a:ea typeface="+mn-ea"/>
                <a:cs typeface="+mn-cs"/>
              </a:defRPr>
            </a:lvl4pPr>
            <a:lvl5pPr marL="1657350" indent="-122238" algn="l" rtl="0" eaLnBrk="0" fontAlgn="base" hangingPunct="0">
              <a:lnSpc>
                <a:spcPct val="89000"/>
              </a:lnSpc>
              <a:spcBef>
                <a:spcPct val="30000"/>
              </a:spcBef>
              <a:spcAft>
                <a:spcPct val="0"/>
              </a:spcAft>
              <a:buClr>
                <a:schemeClr val="accent2"/>
              </a:buClr>
              <a:buSzPct val="100000"/>
              <a:buFont typeface="Monotype Sorts" pitchFamily="2" charset="2"/>
              <a:buChar char="‰"/>
              <a:defRPr sz="1600" kern="1200">
                <a:solidFill>
                  <a:schemeClr val="hlink"/>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79000"/>
              </a:lnSpc>
              <a:buFontTx/>
              <a:buNone/>
            </a:pPr>
            <a:endParaRPr lang="en-US" altLang="en-US" dirty="0"/>
          </a:p>
          <a:p>
            <a:pPr lvl="1">
              <a:lnSpc>
                <a:spcPct val="79000"/>
              </a:lnSpc>
            </a:pPr>
            <a:r>
              <a:rPr lang="en-US" altLang="en-US" dirty="0"/>
              <a:t>Logistic regression is an algorithm used for binary classification</a:t>
            </a:r>
          </a:p>
          <a:p>
            <a:pPr lvl="1">
              <a:lnSpc>
                <a:spcPct val="79000"/>
              </a:lnSpc>
            </a:pPr>
            <a:endParaRPr lang="en-US" altLang="en-US" dirty="0"/>
          </a:p>
          <a:p>
            <a:pPr lvl="1">
              <a:lnSpc>
                <a:spcPct val="79000"/>
              </a:lnSpc>
            </a:pPr>
            <a:r>
              <a:rPr lang="en-US" altLang="en-US" dirty="0"/>
              <a:t>In binary classification, we intend to used eighter 1, or 0 as the output</a:t>
            </a:r>
          </a:p>
          <a:p>
            <a:pPr lvl="1">
              <a:lnSpc>
                <a:spcPct val="79000"/>
              </a:lnSpc>
            </a:pPr>
            <a:endParaRPr lang="en-US" altLang="en-US" dirty="0"/>
          </a:p>
          <a:p>
            <a:pPr lvl="1">
              <a:lnSpc>
                <a:spcPct val="79000"/>
              </a:lnSpc>
            </a:pPr>
            <a:r>
              <a:rPr lang="en-US" altLang="en-US" dirty="0"/>
              <a:t>Binary classification is a common problem (task) in various fields. Examples: Code Clone Detection, Image Classification, Spam Detection. </a:t>
            </a:r>
          </a:p>
        </p:txBody>
      </p:sp>
      <p:sp>
        <p:nvSpPr>
          <p:cNvPr id="29" name="TextBox 28">
            <a:extLst>
              <a:ext uri="{FF2B5EF4-FFF2-40B4-BE49-F238E27FC236}">
                <a16:creationId xmlns:a16="http://schemas.microsoft.com/office/drawing/2014/main" id="{900DAB4F-0809-7FAC-B640-E6381DDA7D0D}"/>
              </a:ext>
            </a:extLst>
          </p:cNvPr>
          <p:cNvSpPr txBox="1"/>
          <p:nvPr/>
        </p:nvSpPr>
        <p:spPr>
          <a:xfrm>
            <a:off x="9758876" y="3322119"/>
            <a:ext cx="1426632" cy="369332"/>
          </a:xfrm>
          <a:prstGeom prst="rect">
            <a:avLst/>
          </a:prstGeom>
          <a:noFill/>
        </p:spPr>
        <p:txBody>
          <a:bodyPr wrap="square" rtlCol="0">
            <a:spAutoFit/>
          </a:bodyPr>
          <a:lstStyle/>
          <a:p>
            <a:r>
              <a:rPr lang="en-US" sz="1800" dirty="0">
                <a:solidFill>
                  <a:schemeClr val="tx1"/>
                </a:solidFill>
              </a:rPr>
              <a:t>Large NN</a:t>
            </a:r>
          </a:p>
        </p:txBody>
      </p:sp>
      <p:sp>
        <p:nvSpPr>
          <p:cNvPr id="30" name="TextBox 29">
            <a:extLst>
              <a:ext uri="{FF2B5EF4-FFF2-40B4-BE49-F238E27FC236}">
                <a16:creationId xmlns:a16="http://schemas.microsoft.com/office/drawing/2014/main" id="{EAA3C7F1-2458-D1B8-85A8-C0FAA24CD157}"/>
              </a:ext>
            </a:extLst>
          </p:cNvPr>
          <p:cNvSpPr txBox="1"/>
          <p:nvPr/>
        </p:nvSpPr>
        <p:spPr>
          <a:xfrm>
            <a:off x="9250329" y="5500707"/>
            <a:ext cx="1877437" cy="400110"/>
          </a:xfrm>
          <a:prstGeom prst="rect">
            <a:avLst/>
          </a:prstGeom>
          <a:noFill/>
        </p:spPr>
        <p:txBody>
          <a:bodyPr wrap="none" rtlCol="0">
            <a:spAutoFit/>
          </a:bodyPr>
          <a:lstStyle/>
          <a:p>
            <a:r>
              <a:rPr lang="en-US" dirty="0">
                <a:solidFill>
                  <a:schemeClr val="tx1"/>
                </a:solidFill>
              </a:rPr>
              <a:t>Traditional</a:t>
            </a:r>
          </a:p>
        </p:txBody>
      </p:sp>
      <p:sp>
        <p:nvSpPr>
          <p:cNvPr id="31" name="TextBox 30">
            <a:extLst>
              <a:ext uri="{FF2B5EF4-FFF2-40B4-BE49-F238E27FC236}">
                <a16:creationId xmlns:a16="http://schemas.microsoft.com/office/drawing/2014/main" id="{B91991F7-3B09-BC1E-4113-B97F8DA9EE62}"/>
              </a:ext>
            </a:extLst>
          </p:cNvPr>
          <p:cNvSpPr txBox="1"/>
          <p:nvPr/>
        </p:nvSpPr>
        <p:spPr>
          <a:xfrm>
            <a:off x="9585678" y="2057520"/>
            <a:ext cx="2022815" cy="369332"/>
          </a:xfrm>
          <a:prstGeom prst="rect">
            <a:avLst/>
          </a:prstGeom>
          <a:noFill/>
        </p:spPr>
        <p:txBody>
          <a:bodyPr wrap="square" rtlCol="0">
            <a:spAutoFit/>
          </a:bodyPr>
          <a:lstStyle/>
          <a:p>
            <a:r>
              <a:rPr lang="en-US" sz="1800" dirty="0">
                <a:solidFill>
                  <a:schemeClr val="tx1"/>
                </a:solidFill>
              </a:rPr>
              <a:t>Transformers</a:t>
            </a:r>
          </a:p>
        </p:txBody>
      </p:sp>
      <p:grpSp>
        <p:nvGrpSpPr>
          <p:cNvPr id="2" name="Group 1">
            <a:extLst>
              <a:ext uri="{FF2B5EF4-FFF2-40B4-BE49-F238E27FC236}">
                <a16:creationId xmlns:a16="http://schemas.microsoft.com/office/drawing/2014/main" id="{B5A058A9-77AC-7B6B-141E-6168F51FA53F}"/>
              </a:ext>
            </a:extLst>
          </p:cNvPr>
          <p:cNvGrpSpPr/>
          <p:nvPr/>
        </p:nvGrpSpPr>
        <p:grpSpPr>
          <a:xfrm>
            <a:off x="7392144" y="3524670"/>
            <a:ext cx="2472228" cy="3170099"/>
            <a:chOff x="7392144" y="3524670"/>
            <a:chExt cx="2472228" cy="3170099"/>
          </a:xfrm>
        </p:grpSpPr>
        <p:sp>
          <p:nvSpPr>
            <p:cNvPr id="8" name="Right Arrow 7">
              <a:extLst>
                <a:ext uri="{FF2B5EF4-FFF2-40B4-BE49-F238E27FC236}">
                  <a16:creationId xmlns:a16="http://schemas.microsoft.com/office/drawing/2014/main" id="{A659F190-06D0-122E-B448-A14627C41186}"/>
                </a:ext>
              </a:extLst>
            </p:cNvPr>
            <p:cNvSpPr/>
            <p:nvPr/>
          </p:nvSpPr>
          <p:spPr bwMode="auto">
            <a:xfrm>
              <a:off x="7392144" y="4653136"/>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9" name="Left Bracket 8">
              <a:extLst>
                <a:ext uri="{FF2B5EF4-FFF2-40B4-BE49-F238E27FC236}">
                  <a16:creationId xmlns:a16="http://schemas.microsoft.com/office/drawing/2014/main" id="{0F667DF4-27CE-C025-2403-81529796DFDD}"/>
                </a:ext>
              </a:extLst>
            </p:cNvPr>
            <p:cNvSpPr/>
            <p:nvPr/>
          </p:nvSpPr>
          <p:spPr bwMode="auto">
            <a:xfrm>
              <a:off x="8563373" y="3631952"/>
              <a:ext cx="177310" cy="2662797"/>
            </a:xfrm>
            <a:prstGeom prst="lef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p:sp>
          <p:nvSpPr>
            <p:cNvPr id="10" name="TextBox 9">
              <a:extLst>
                <a:ext uri="{FF2B5EF4-FFF2-40B4-BE49-F238E27FC236}">
                  <a16:creationId xmlns:a16="http://schemas.microsoft.com/office/drawing/2014/main" id="{EC8D1DC0-A699-DC76-1268-FECA6FFF53CE}"/>
                </a:ext>
              </a:extLst>
            </p:cNvPr>
            <p:cNvSpPr txBox="1"/>
            <p:nvPr/>
          </p:nvSpPr>
          <p:spPr>
            <a:xfrm>
              <a:off x="8926614" y="3524670"/>
              <a:ext cx="646331" cy="3170099"/>
            </a:xfrm>
            <a:prstGeom prst="rect">
              <a:avLst/>
            </a:prstGeom>
            <a:noFill/>
          </p:spPr>
          <p:txBody>
            <a:bodyPr wrap="none" rtlCol="0">
              <a:spAutoFit/>
            </a:bodyPr>
            <a:lstStyle/>
            <a:p>
              <a:r>
                <a:rPr lang="en-US" dirty="0"/>
                <a:t>255</a:t>
              </a:r>
            </a:p>
            <a:p>
              <a:r>
                <a:rPr lang="en-US" dirty="0"/>
                <a:t>231</a:t>
              </a:r>
            </a:p>
            <a:p>
              <a:r>
                <a:rPr lang="en-US" dirty="0"/>
                <a:t>..</a:t>
              </a:r>
            </a:p>
            <a:p>
              <a:r>
                <a:rPr lang="en-US" dirty="0"/>
                <a:t>..</a:t>
              </a:r>
            </a:p>
            <a:p>
              <a:r>
                <a:rPr lang="en-US" dirty="0"/>
                <a:t>..</a:t>
              </a:r>
            </a:p>
            <a:p>
              <a:r>
                <a:rPr lang="en-US" dirty="0"/>
                <a:t>194</a:t>
              </a:r>
            </a:p>
            <a:p>
              <a:r>
                <a:rPr lang="en-US" dirty="0"/>
                <a:t>203</a:t>
              </a:r>
            </a:p>
            <a:p>
              <a:r>
                <a:rPr lang="en-US" dirty="0"/>
                <a:t>..</a:t>
              </a:r>
            </a:p>
            <a:p>
              <a:r>
                <a:rPr lang="en-US" dirty="0"/>
                <a:t>..</a:t>
              </a:r>
            </a:p>
            <a:p>
              <a:endParaRPr lang="en-US" dirty="0"/>
            </a:p>
          </p:txBody>
        </p:sp>
        <p:sp>
          <p:nvSpPr>
            <p:cNvPr id="13" name="Right Bracket 12">
              <a:extLst>
                <a:ext uri="{FF2B5EF4-FFF2-40B4-BE49-F238E27FC236}">
                  <a16:creationId xmlns:a16="http://schemas.microsoft.com/office/drawing/2014/main" id="{023DC76C-F545-C5F7-8959-4E4EC8C42B4B}"/>
                </a:ext>
              </a:extLst>
            </p:cNvPr>
            <p:cNvSpPr/>
            <p:nvPr/>
          </p:nvSpPr>
          <p:spPr bwMode="auto">
            <a:xfrm>
              <a:off x="9687062" y="3631953"/>
              <a:ext cx="177310" cy="2662796"/>
            </a:xfrm>
            <a:prstGeom prst="rightBracket">
              <a:avLst/>
            </a:prstGeom>
            <a:noFill/>
            <a:ln w="76200">
              <a:solidFill>
                <a:schemeClr val="accent1"/>
              </a:solidFill>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chemeClr val="accent1"/>
                </a:solidFill>
                <a:effectLst/>
                <a:latin typeface="Courier New" panose="02070309020205020404" pitchFamily="49" charset="0"/>
              </a:endParaRPr>
            </a:p>
          </p:txBody>
        </p:sp>
      </p:grpSp>
      <p:grpSp>
        <p:nvGrpSpPr>
          <p:cNvPr id="18" name="Group 17">
            <a:extLst>
              <a:ext uri="{FF2B5EF4-FFF2-40B4-BE49-F238E27FC236}">
                <a16:creationId xmlns:a16="http://schemas.microsoft.com/office/drawing/2014/main" id="{4B9F10E6-B500-F137-BD35-6B22CCD8EC37}"/>
              </a:ext>
            </a:extLst>
          </p:cNvPr>
          <p:cNvGrpSpPr/>
          <p:nvPr/>
        </p:nvGrpSpPr>
        <p:grpSpPr>
          <a:xfrm>
            <a:off x="4914755" y="1476498"/>
            <a:ext cx="6615824" cy="1867988"/>
            <a:chOff x="5173955" y="1453365"/>
            <a:chExt cx="6615824" cy="1867988"/>
          </a:xfrm>
        </p:grpSpPr>
        <p:pic>
          <p:nvPicPr>
            <p:cNvPr id="15" name="Picture 14" descr="A cat with its mouth open&#10;&#10;Description automatically generated">
              <a:extLst>
                <a:ext uri="{FF2B5EF4-FFF2-40B4-BE49-F238E27FC236}">
                  <a16:creationId xmlns:a16="http://schemas.microsoft.com/office/drawing/2014/main" id="{B3896637-3C6F-80B1-9FF0-DC6F5CC501A7}"/>
                </a:ext>
              </a:extLst>
            </p:cNvPr>
            <p:cNvPicPr>
              <a:picLocks noChangeAspect="1"/>
            </p:cNvPicPr>
            <p:nvPr/>
          </p:nvPicPr>
          <p:blipFill>
            <a:blip r:embed="rId3"/>
            <a:stretch>
              <a:fillRect/>
            </a:stretch>
          </p:blipFill>
          <p:spPr>
            <a:xfrm>
              <a:off x="5173955" y="1453365"/>
              <a:ext cx="1535824" cy="1860710"/>
            </a:xfrm>
            <a:prstGeom prst="rect">
              <a:avLst/>
            </a:prstGeom>
          </p:spPr>
        </p:pic>
        <p:pic>
          <p:nvPicPr>
            <p:cNvPr id="17" name="Picture 16" descr="A black arrow pointing to a cat&#10;&#10;Description automatically generated">
              <a:extLst>
                <a:ext uri="{FF2B5EF4-FFF2-40B4-BE49-F238E27FC236}">
                  <a16:creationId xmlns:a16="http://schemas.microsoft.com/office/drawing/2014/main" id="{402546CA-5666-041F-D9F9-69A069CD2F72}"/>
                </a:ext>
              </a:extLst>
            </p:cNvPr>
            <p:cNvPicPr>
              <a:picLocks noChangeAspect="1"/>
            </p:cNvPicPr>
            <p:nvPr/>
          </p:nvPicPr>
          <p:blipFill>
            <a:blip r:embed="rId4"/>
            <a:stretch>
              <a:fillRect/>
            </a:stretch>
          </p:blipFill>
          <p:spPr>
            <a:xfrm>
              <a:off x="6709779" y="1454131"/>
              <a:ext cx="5080000" cy="1867222"/>
            </a:xfrm>
            <a:prstGeom prst="rect">
              <a:avLst/>
            </a:prstGeom>
          </p:spPr>
        </p:pic>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54D3E96-C118-7A46-669D-8D6D17CF5FED}"/>
                  </a:ext>
                </a:extLst>
              </p:cNvPr>
              <p:cNvSpPr txBox="1"/>
              <p:nvPr/>
            </p:nvSpPr>
            <p:spPr>
              <a:xfrm>
                <a:off x="10591860" y="4631249"/>
                <a:ext cx="18774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64 ×64 ×3</m:t>
                      </m:r>
                    </m:oMath>
                  </m:oMathPara>
                </a14:m>
                <a:endParaRPr lang="en-US" dirty="0"/>
              </a:p>
            </p:txBody>
          </p:sp>
        </mc:Choice>
        <mc:Fallback xmlns="">
          <p:sp>
            <p:nvSpPr>
              <p:cNvPr id="5" name="TextBox 4">
                <a:extLst>
                  <a:ext uri="{FF2B5EF4-FFF2-40B4-BE49-F238E27FC236}">
                    <a16:creationId xmlns:a16="http://schemas.microsoft.com/office/drawing/2014/main" id="{D54D3E96-C118-7A46-669D-8D6D17CF5FED}"/>
                  </a:ext>
                </a:extLst>
              </p:cNvPr>
              <p:cNvSpPr txBox="1">
                <a:spLocks noRot="1" noChangeAspect="1" noMove="1" noResize="1" noEditPoints="1" noAdjustHandles="1" noChangeArrowheads="1" noChangeShapeType="1" noTextEdit="1"/>
              </p:cNvSpPr>
              <p:nvPr/>
            </p:nvSpPr>
            <p:spPr>
              <a:xfrm>
                <a:off x="10591860" y="4631249"/>
                <a:ext cx="1877437" cy="400110"/>
              </a:xfrm>
              <a:prstGeom prst="rect">
                <a:avLst/>
              </a:prstGeom>
              <a:blipFill>
                <a:blip r:embed="rId5"/>
                <a:stretch>
                  <a:fillRect b="-15625"/>
                </a:stretch>
              </a:blipFill>
            </p:spPr>
            <p:txBody>
              <a:bodyPr/>
              <a:lstStyle/>
              <a:p>
                <a:r>
                  <a:rPr lang="en-US">
                    <a:noFill/>
                  </a:rPr>
                  <a:t> </a:t>
                </a:r>
              </a:p>
            </p:txBody>
          </p:sp>
        </mc:Fallback>
      </mc:AlternateContent>
      <p:sp>
        <p:nvSpPr>
          <p:cNvPr id="11" name="Right Arrow 10">
            <a:extLst>
              <a:ext uri="{FF2B5EF4-FFF2-40B4-BE49-F238E27FC236}">
                <a16:creationId xmlns:a16="http://schemas.microsoft.com/office/drawing/2014/main" id="{EEA6AC66-7696-3045-5227-FDA179272E99}"/>
              </a:ext>
            </a:extLst>
          </p:cNvPr>
          <p:cNvSpPr/>
          <p:nvPr/>
        </p:nvSpPr>
        <p:spPr bwMode="auto">
          <a:xfrm>
            <a:off x="9875302" y="4687288"/>
            <a:ext cx="1008112" cy="288032"/>
          </a:xfrm>
          <a:prstGeom prst="rightArrow">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a:ln>
                <a:noFill/>
              </a:ln>
              <a:solidFill>
                <a:srgbClr val="FFFFFF"/>
              </a:solidFill>
              <a:effectLst/>
              <a:latin typeface="Courier New" panose="02070309020205020404" pitchFamily="49"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7EC7602-3489-010B-F011-3F3ACCDFD2F3}"/>
                  </a:ext>
                </a:extLst>
              </p:cNvPr>
              <p:cNvSpPr txBox="1"/>
              <p:nvPr/>
            </p:nvSpPr>
            <p:spPr>
              <a:xfrm>
                <a:off x="9533473" y="4126011"/>
                <a:ext cx="18774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𝑆𝑖𝑧𝑒</m:t>
                      </m:r>
                      <m:r>
                        <a:rPr lang="en-CA" b="0" i="1" smtClean="0">
                          <a:latin typeface="Cambria Math" panose="02040503050406030204" pitchFamily="18" charset="0"/>
                        </a:rPr>
                        <m:t>=</m:t>
                      </m:r>
                      <m:sSub>
                        <m:sSubPr>
                          <m:ctrlPr>
                            <a:rPr lang="en-CA" b="0" i="1" smtClean="0">
                              <a:latin typeface="Cambria Math" panose="02040503050406030204" pitchFamily="18" charset="0"/>
                            </a:rPr>
                          </m:ctrlPr>
                        </m:sSubPr>
                        <m:e>
                          <m:r>
                            <a:rPr lang="en-CA" b="0" i="1" smtClean="0">
                              <a:latin typeface="Cambria Math" panose="02040503050406030204" pitchFamily="18" charset="0"/>
                            </a:rPr>
                            <m:t>𝑛</m:t>
                          </m:r>
                        </m:e>
                        <m:sub>
                          <m:r>
                            <a:rPr lang="en-CA" b="0" i="1" smtClean="0">
                              <a:latin typeface="Cambria Math" panose="02040503050406030204" pitchFamily="18" charset="0"/>
                            </a:rPr>
                            <m:t>𝑥</m:t>
                          </m:r>
                        </m:sub>
                      </m:sSub>
                    </m:oMath>
                  </m:oMathPara>
                </a14:m>
                <a:endParaRPr lang="en-US" dirty="0"/>
              </a:p>
            </p:txBody>
          </p:sp>
        </mc:Choice>
        <mc:Fallback xmlns="">
          <p:sp>
            <p:nvSpPr>
              <p:cNvPr id="12" name="TextBox 11">
                <a:extLst>
                  <a:ext uri="{FF2B5EF4-FFF2-40B4-BE49-F238E27FC236}">
                    <a16:creationId xmlns:a16="http://schemas.microsoft.com/office/drawing/2014/main" id="{57EC7602-3489-010B-F011-3F3ACCDFD2F3}"/>
                  </a:ext>
                </a:extLst>
              </p:cNvPr>
              <p:cNvSpPr txBox="1">
                <a:spLocks noRot="1" noChangeAspect="1" noMove="1" noResize="1" noEditPoints="1" noAdjustHandles="1" noChangeArrowheads="1" noChangeShapeType="1" noTextEdit="1"/>
              </p:cNvSpPr>
              <p:nvPr/>
            </p:nvSpPr>
            <p:spPr>
              <a:xfrm>
                <a:off x="9533473" y="4126011"/>
                <a:ext cx="1877437" cy="40011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a:extLst>
                  <a:ext uri="{FF2B5EF4-FFF2-40B4-BE49-F238E27FC236}">
                    <a16:creationId xmlns:a16="http://schemas.microsoft.com/office/drawing/2014/main" id="{0929C74B-1226-B416-98DC-4692F2A9E457}"/>
                  </a:ext>
                </a:extLst>
              </p:cNvPr>
              <p:cNvSpPr/>
              <p:nvPr/>
            </p:nvSpPr>
            <p:spPr bwMode="auto">
              <a:xfrm>
                <a:off x="6361680" y="1605914"/>
                <a:ext cx="1148071" cy="338554"/>
              </a:xfrm>
              <a:prstGeom prst="rect">
                <a:avLst/>
              </a:prstGeom>
              <a:solidFill>
                <a:schemeClr val="accent1"/>
              </a:solidFill>
              <a:ln>
                <a:noFill/>
              </a:ln>
              <a:effectLst/>
            </p:spPr>
            <p:txBody>
              <a:bodyPr vert="horz" wrap="none" lIns="91440" tIns="45720" rIns="91440" bIns="45720" numCol="1" rtlCol="0" anchor="t" anchorCtr="0" compatLnSpc="1">
                <a:prstTxWarp prst="textNoShape">
                  <a:avLst/>
                </a:prstTxWarp>
                <a:spAutoFit/>
              </a:bodyPr>
              <a:lstStyle/>
              <a:p>
                <a:pPr marL="0" marR="0" indent="0" algn="r" defTabSz="914400" rtl="0" eaLnBrk="0" fontAlgn="base" latinLnBrk="0" hangingPunct="0">
                  <a:lnSpc>
                    <a:spcPct val="40000"/>
                  </a:lnSpc>
                  <a:spcBef>
                    <a:spcPct val="50000"/>
                  </a:spcBef>
                  <a:spcAft>
                    <a:spcPct val="0"/>
                  </a:spcAft>
                  <a:buClrTx/>
                  <a:buSzTx/>
                  <a:buFontTx/>
                  <a:buNone/>
                  <a:tabLst/>
                </a:pPr>
                <a:endParaRPr kumimoji="0" lang="en-US" sz="2000" b="0" i="0" u="none" strike="noStrike" cap="none" normalizeH="0" baseline="0" dirty="0">
                  <a:ln>
                    <a:noFill/>
                  </a:ln>
                  <a:solidFill>
                    <a:srgbClr val="FFFFFF"/>
                  </a:solidFill>
                  <a:effectLst/>
                  <a:latin typeface="Courier New" panose="02070309020205020404" pitchFamily="49" charset="0"/>
                </a:endParaRPr>
              </a:p>
              <a:p>
                <a:pPr marL="0" marR="0" indent="0" algn="r" defTabSz="914400" rtl="0" eaLnBrk="0" fontAlgn="base" latinLnBrk="0" hangingPunct="0">
                  <a:lnSpc>
                    <a:spcPct val="4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en-CA" sz="2000" b="0" i="1" u="none" strike="noStrike" cap="none" normalizeH="0" baseline="0" smtClean="0">
                          <a:ln>
                            <a:noFill/>
                          </a:ln>
                          <a:solidFill>
                            <a:srgbClr val="FFFFFF"/>
                          </a:solidFill>
                          <a:effectLst/>
                          <a:latin typeface="Cambria Math" panose="02040503050406030204" pitchFamily="18" charset="0"/>
                        </a:rPr>
                        <m:t>64 ×64</m:t>
                      </m:r>
                    </m:oMath>
                  </m:oMathPara>
                </a14:m>
                <a:endParaRPr kumimoji="0" lang="en-US" sz="2000" b="0" i="0" u="none" strike="noStrike" cap="none" normalizeH="0" baseline="0" dirty="0">
                  <a:ln>
                    <a:noFill/>
                  </a:ln>
                  <a:solidFill>
                    <a:srgbClr val="FFFFFF"/>
                  </a:solidFill>
                  <a:effectLst/>
                  <a:latin typeface="Courier New" panose="02070309020205020404" pitchFamily="49" charset="0"/>
                </a:endParaRPr>
              </a:p>
            </p:txBody>
          </p:sp>
        </mc:Choice>
        <mc:Fallback xmlns="">
          <p:sp>
            <p:nvSpPr>
              <p:cNvPr id="14" name="Rectangle 13">
                <a:extLst>
                  <a:ext uri="{FF2B5EF4-FFF2-40B4-BE49-F238E27FC236}">
                    <a16:creationId xmlns:a16="http://schemas.microsoft.com/office/drawing/2014/main" id="{0929C74B-1226-B416-98DC-4692F2A9E457}"/>
                  </a:ext>
                </a:extLst>
              </p:cNvPr>
              <p:cNvSpPr>
                <a:spLocks noRot="1" noChangeAspect="1" noMove="1" noResize="1" noEditPoints="1" noAdjustHandles="1" noChangeArrowheads="1" noChangeShapeType="1" noTextEdit="1"/>
              </p:cNvSpPr>
              <p:nvPr/>
            </p:nvSpPr>
            <p:spPr bwMode="auto">
              <a:xfrm>
                <a:off x="6361680" y="1605914"/>
                <a:ext cx="1148071" cy="338554"/>
              </a:xfrm>
              <a:prstGeom prst="rect">
                <a:avLst/>
              </a:prstGeom>
              <a:blipFill>
                <a:blip r:embed="rId7"/>
                <a:stretch>
                  <a:fillRect b="-28571"/>
                </a:stretch>
              </a:blipFill>
              <a:ln>
                <a:noFill/>
              </a:ln>
              <a:effectLst/>
            </p:spPr>
            <p:txBody>
              <a:bodyPr/>
              <a:lstStyle/>
              <a:p>
                <a:r>
                  <a:rPr lang="en-US">
                    <a:noFill/>
                  </a:rPr>
                  <a:t> </a:t>
                </a:r>
              </a:p>
            </p:txBody>
          </p:sp>
        </mc:Fallback>
      </mc:AlternateContent>
      <p:sp>
        <p:nvSpPr>
          <p:cNvPr id="4" name="TextBox 3">
            <a:extLst>
              <a:ext uri="{FF2B5EF4-FFF2-40B4-BE49-F238E27FC236}">
                <a16:creationId xmlns:a16="http://schemas.microsoft.com/office/drawing/2014/main" id="{9F518A32-6A2A-6D24-6BD4-88CEF9A41D1F}"/>
              </a:ext>
            </a:extLst>
          </p:cNvPr>
          <p:cNvSpPr txBox="1"/>
          <p:nvPr/>
        </p:nvSpPr>
        <p:spPr>
          <a:xfrm>
            <a:off x="7010589" y="4525669"/>
            <a:ext cx="238376" cy="830997"/>
          </a:xfrm>
          <a:prstGeom prst="rect">
            <a:avLst/>
          </a:prstGeom>
          <a:noFill/>
        </p:spPr>
        <p:txBody>
          <a:bodyPr wrap="square" rtlCol="0">
            <a:spAutoFit/>
          </a:bodyPr>
          <a:lstStyle/>
          <a:p>
            <a:pPr algn="r" rtl="1" eaLnBrk="0" fontAlgn="base" hangingPunct="0">
              <a:spcBef>
                <a:spcPct val="0"/>
              </a:spcBef>
              <a:spcAft>
                <a:spcPct val="0"/>
              </a:spcAft>
            </a:pPr>
            <a:r>
              <a:rPr lang="en-CA" sz="2800" b="1" dirty="0"/>
              <a:t>X</a:t>
            </a:r>
            <a:r>
              <a:rPr lang="en-CA" dirty="0"/>
              <a:t> </a:t>
            </a:r>
            <a:endParaRPr lang="en-US" dirty="0"/>
          </a:p>
        </p:txBody>
      </p:sp>
      <p:sp>
        <p:nvSpPr>
          <p:cNvPr id="16" name="TextBox 15">
            <a:extLst>
              <a:ext uri="{FF2B5EF4-FFF2-40B4-BE49-F238E27FC236}">
                <a16:creationId xmlns:a16="http://schemas.microsoft.com/office/drawing/2014/main" id="{2E583479-C85D-7C0C-329D-C4C07BA21EFF}"/>
              </a:ext>
            </a:extLst>
          </p:cNvPr>
          <p:cNvSpPr txBox="1"/>
          <p:nvPr/>
        </p:nvSpPr>
        <p:spPr>
          <a:xfrm>
            <a:off x="10183675" y="5574563"/>
            <a:ext cx="1535824" cy="523220"/>
          </a:xfrm>
          <a:prstGeom prst="rect">
            <a:avLst/>
          </a:prstGeom>
          <a:noFill/>
        </p:spPr>
        <p:txBody>
          <a:bodyPr wrap="square" rtlCol="0">
            <a:spAutoFit/>
          </a:bodyPr>
          <a:lstStyle/>
          <a:p>
            <a:pPr algn="r" rtl="1" eaLnBrk="0" fontAlgn="base" hangingPunct="0">
              <a:spcBef>
                <a:spcPct val="0"/>
              </a:spcBef>
              <a:spcAft>
                <a:spcPct val="0"/>
              </a:spcAft>
            </a:pPr>
            <a:r>
              <a:rPr lang="en-CA" sz="2800" b="1" dirty="0"/>
              <a:t>Y = X</a:t>
            </a:r>
            <a:endParaRPr lang="en-US" dirty="0"/>
          </a:p>
        </p:txBody>
      </p:sp>
    </p:spTree>
    <p:extLst>
      <p:ext uri="{BB962C8B-B14F-4D97-AF65-F5344CB8AC3E}">
        <p14:creationId xmlns:p14="http://schemas.microsoft.com/office/powerpoint/2010/main" val="2314383313"/>
      </p:ext>
    </p:extLst>
  </p:cSld>
  <p:clrMapOvr>
    <a:masterClrMapping/>
  </p:clrMapOvr>
</p:sld>
</file>

<file path=ppt/theme/theme1.xml><?xml version="1.0" encoding="utf-8"?>
<a:theme xmlns:a="http://schemas.openxmlformats.org/drawingml/2006/main" name="Professional.pot">
  <a:themeElements>
    <a:clrScheme name="">
      <a:dk1>
        <a:srgbClr val="000000"/>
      </a:dk1>
      <a:lt1>
        <a:srgbClr val="1F89FF"/>
      </a:lt1>
      <a:dk2>
        <a:srgbClr val="0000D4"/>
      </a:dk2>
      <a:lt2>
        <a:srgbClr val="000080"/>
      </a:lt2>
      <a:accent1>
        <a:srgbClr val="FF8000"/>
      </a:accent1>
      <a:accent2>
        <a:srgbClr val="F20884"/>
      </a:accent2>
      <a:accent3>
        <a:srgbClr val="ABC4FF"/>
      </a:accent3>
      <a:accent4>
        <a:srgbClr val="000000"/>
      </a:accent4>
      <a:accent5>
        <a:srgbClr val="FFC0AA"/>
      </a:accent5>
      <a:accent6>
        <a:srgbClr val="DB0677"/>
      </a:accent6>
      <a:hlink>
        <a:srgbClr val="DD0806"/>
      </a:hlink>
      <a:folHlink>
        <a:srgbClr val="0067DB"/>
      </a:folHlink>
    </a:clrScheme>
    <a:fontScheme name="Professional.po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r" defTabSz="914400" rtl="0" eaLnBrk="0" fontAlgn="base" latinLnBrk="0" hangingPunct="0">
          <a:lnSpc>
            <a:spcPct val="40000"/>
          </a:lnSpc>
          <a:spcBef>
            <a:spcPct val="50000"/>
          </a:spcBef>
          <a:spcAft>
            <a:spcPct val="0"/>
          </a:spcAft>
          <a:buClrTx/>
          <a:buSzTx/>
          <a:buFontTx/>
          <a:buNone/>
          <a:tabLst/>
          <a:defRPr kumimoji="0" lang="en-US" altLang="en-US" sz="2000" b="0" i="0" u="none" strike="noStrike" cap="none" normalizeH="0" baseline="0" smtClean="0">
            <a:ln>
              <a:noFill/>
            </a:ln>
            <a:solidFill>
              <a:srgbClr val="FFFFFF"/>
            </a:solidFill>
            <a:effectLst/>
            <a:latin typeface="Courier New" panose="02070309020205020404" pitchFamily="49" charset="0"/>
          </a:defRPr>
        </a:defPPr>
      </a:lstStyle>
    </a:lnDef>
  </a:objectDefaults>
  <a:extraClrSchemeLst>
    <a:extraClrScheme>
      <a:clrScheme name="Professional.pot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ofessional.pot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Professional.pot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ofessional.pot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ofessional.pot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ofessional.pot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Professional.pot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1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5.xml><?xml version="1.0" encoding="utf-8"?>
<a:theme xmlns:a="http://schemas.openxmlformats.org/drawingml/2006/main" name="3_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6.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1557</TotalTime>
  <Pages>51</Pages>
  <Words>907</Words>
  <Application>Microsoft Macintosh PowerPoint</Application>
  <PresentationFormat>Widescreen</PresentationFormat>
  <Paragraphs>225</Paragraphs>
  <Slides>14</Slides>
  <Notes>13</Notes>
  <HiddenSlides>0</HiddenSlides>
  <MMClips>0</MMClips>
  <ScaleCrop>false</ScaleCrop>
  <HeadingPairs>
    <vt:vector size="6" baseType="variant">
      <vt:variant>
        <vt:lpstr>Fonts Used</vt:lpstr>
      </vt:variant>
      <vt:variant>
        <vt:i4>7</vt:i4>
      </vt:variant>
      <vt:variant>
        <vt:lpstr>Theme</vt:lpstr>
      </vt:variant>
      <vt:variant>
        <vt:i4>5</vt:i4>
      </vt:variant>
      <vt:variant>
        <vt:lpstr>Slide Titles</vt:lpstr>
      </vt:variant>
      <vt:variant>
        <vt:i4>14</vt:i4>
      </vt:variant>
    </vt:vector>
  </HeadingPairs>
  <TitlesOfParts>
    <vt:vector size="26" baseType="lpstr">
      <vt:lpstr>Aptos</vt:lpstr>
      <vt:lpstr>Aptos Display</vt:lpstr>
      <vt:lpstr>Arial</vt:lpstr>
      <vt:lpstr>Cambria Math</vt:lpstr>
      <vt:lpstr>Courier New</vt:lpstr>
      <vt:lpstr>Monotype Sorts</vt:lpstr>
      <vt:lpstr>Times New Roman</vt:lpstr>
      <vt:lpstr>Professional.pot</vt:lpstr>
      <vt:lpstr>Custom Design</vt:lpstr>
      <vt:lpstr>1_Custom Design</vt:lpstr>
      <vt:lpstr>2_Custom Design</vt:lpstr>
      <vt:lpstr>3_Custom Design</vt:lpstr>
      <vt:lpstr>PowerPoint Presentation</vt:lpstr>
      <vt:lpstr>Why Deep Learning Now?</vt:lpstr>
      <vt:lpstr>Scaling Law</vt:lpstr>
      <vt:lpstr>General Tasks In Machine learning (In General)</vt:lpstr>
      <vt:lpstr>General Tasks In Machine learning (In General)</vt:lpstr>
      <vt:lpstr>Logistic Regression</vt:lpstr>
      <vt:lpstr>Logistic Regression</vt:lpstr>
      <vt:lpstr>Logistic Regression</vt:lpstr>
      <vt:lpstr>Logistic Regression</vt:lpstr>
      <vt:lpstr>Logistic Regression</vt:lpstr>
      <vt:lpstr>Examples and Notations</vt:lpstr>
      <vt:lpstr>Examples and Notations</vt:lpstr>
      <vt:lpstr>Examples and Notations</vt:lpstr>
      <vt:lpstr>Logistic Regression Notation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COSC 310 Course Introduction</dc:title>
  <dc:subject/>
  <dc:creator>Ramon Lawrence; Scott Fazackerley</dc:creator>
  <cp:keywords/>
  <dc:description/>
  <cp:lastModifiedBy>Khajezade, Mohamad</cp:lastModifiedBy>
  <cp:revision>7688399</cp:revision>
  <cp:lastPrinted>2023-01-10T20:01:22Z</cp:lastPrinted>
  <dcterms:created xsi:type="dcterms:W3CDTF">1996-06-27T11:39:17Z</dcterms:created>
  <dcterms:modified xsi:type="dcterms:W3CDTF">2024-09-20T05:35:37Z</dcterms:modified>
  <cp:category/>
</cp:coreProperties>
</file>