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Hanken Grotesk"/>
      <p:regular r:id="rId44"/>
      <p:bold r:id="rId45"/>
      <p:italic r:id="rId46"/>
      <p:boldItalic r:id="rId47"/>
    </p:embeddedFont>
    <p:embeddedFont>
      <p:font typeface="Raleway ExtraBold"/>
      <p:bold r:id="rId48"/>
      <p:boldItalic r:id="rId49"/>
    </p:embeddedFont>
    <p:embeddedFont>
      <p:font typeface="Anaheim"/>
      <p:regular r:id="rId50"/>
      <p:bold r:id="rId51"/>
    </p:embeddedFont>
    <p:embeddedFont>
      <p:font typeface="Raleway Black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4" roundtripDataSignature="AMtx7miw+weZoT1XRKV9XMw4ShFB2l8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HankenGrotesk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HankenGrotesk-italic.fntdata"/><Relationship Id="rId45" Type="http://schemas.openxmlformats.org/officeDocument/2006/relationships/font" Target="fonts/HankenGrotes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ExtraBold-bold.fntdata"/><Relationship Id="rId47" Type="http://schemas.openxmlformats.org/officeDocument/2006/relationships/font" Target="fonts/HankenGrotesk-boldItalic.fntdata"/><Relationship Id="rId49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naheim-bold.fntdata"/><Relationship Id="rId50" Type="http://schemas.openxmlformats.org/officeDocument/2006/relationships/font" Target="fonts/Anaheim-regular.fntdata"/><Relationship Id="rId53" Type="http://schemas.openxmlformats.org/officeDocument/2006/relationships/font" Target="fonts/RalewayBlack-boldItalic.fntdata"/><Relationship Id="rId52" Type="http://schemas.openxmlformats.org/officeDocument/2006/relationships/font" Target="fonts/Raleway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89785fd5ea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g289785fd5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89785fd5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289785fd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34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34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34"/>
          <p:cNvGrpSpPr/>
          <p:nvPr/>
        </p:nvGrpSpPr>
        <p:grpSpPr>
          <a:xfrm>
            <a:off x="8208698" y="2109318"/>
            <a:ext cx="1160061" cy="247279"/>
            <a:chOff x="8208698" y="2109318"/>
            <a:chExt cx="1160061" cy="247279"/>
          </a:xfrm>
        </p:grpSpPr>
        <p:sp>
          <p:nvSpPr>
            <p:cNvPr id="15" name="Google Shape;15;p34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34"/>
          <p:cNvGrpSpPr/>
          <p:nvPr/>
        </p:nvGrpSpPr>
        <p:grpSpPr>
          <a:xfrm flipH="1" rot="5400000">
            <a:off x="6933401" y="2759016"/>
            <a:ext cx="2550619" cy="3872400"/>
            <a:chOff x="1857762" y="2762827"/>
            <a:chExt cx="2550619" cy="3872400"/>
          </a:xfrm>
        </p:grpSpPr>
        <p:cxnSp>
          <p:nvCxnSpPr>
            <p:cNvPr id="18" name="Google Shape;18;p3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34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" name="Google Shape;20;p34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34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3" cy="1266614"/>
          </a:xfrm>
        </p:grpSpPr>
        <p:sp>
          <p:nvSpPr>
            <p:cNvPr id="22" name="Google Shape;22;p34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4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8" name="Google Shape;288;p43"/>
          <p:cNvGrpSpPr/>
          <p:nvPr/>
        </p:nvGrpSpPr>
        <p:grpSpPr>
          <a:xfrm rot="10800000">
            <a:off x="7395131" y="2150405"/>
            <a:ext cx="2855469" cy="3872400"/>
            <a:chOff x="1857762" y="2762827"/>
            <a:chExt cx="2855469" cy="3872400"/>
          </a:xfrm>
        </p:grpSpPr>
        <p:cxnSp>
          <p:nvCxnSpPr>
            <p:cNvPr id="289" name="Google Shape;289;p43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43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43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43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293" name="Google Shape;293;p43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43"/>
          <p:cNvGrpSpPr/>
          <p:nvPr/>
        </p:nvGrpSpPr>
        <p:grpSpPr>
          <a:xfrm>
            <a:off x="-3151463" y="-3408102"/>
            <a:ext cx="11831667" cy="9065208"/>
            <a:chOff x="-3151463" y="-3408102"/>
            <a:chExt cx="11831667" cy="9065208"/>
          </a:xfrm>
        </p:grpSpPr>
        <p:grpSp>
          <p:nvGrpSpPr>
            <p:cNvPr id="296" name="Google Shape;296;p43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297" name="Google Shape;297;p43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43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9" name="Google Shape;299;p43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43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301" name="Google Shape;301;p43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43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3" name="Google Shape;303;p43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43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305" name="Google Shape;305;p43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43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43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43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43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4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4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4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4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4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15" name="Google Shape;315;p43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16" name="Google Shape;316;p43"/>
          <p:cNvGrpSpPr/>
          <p:nvPr/>
        </p:nvGrpSpPr>
        <p:grpSpPr>
          <a:xfrm>
            <a:off x="547096" y="974375"/>
            <a:ext cx="9244447" cy="3848385"/>
            <a:chOff x="547096" y="974375"/>
            <a:chExt cx="9244447" cy="3848385"/>
          </a:xfrm>
        </p:grpSpPr>
        <p:grpSp>
          <p:nvGrpSpPr>
            <p:cNvPr id="317" name="Google Shape;317;p43"/>
            <p:cNvGrpSpPr/>
            <p:nvPr/>
          </p:nvGrpSpPr>
          <p:grpSpPr>
            <a:xfrm>
              <a:off x="547096" y="3571493"/>
              <a:ext cx="9010768" cy="1251267"/>
              <a:chOff x="547096" y="3571493"/>
              <a:chExt cx="9010768" cy="1251267"/>
            </a:xfrm>
          </p:grpSpPr>
          <p:grpSp>
            <p:nvGrpSpPr>
              <p:cNvPr id="318" name="Google Shape;318;p43"/>
              <p:cNvGrpSpPr/>
              <p:nvPr/>
            </p:nvGrpSpPr>
            <p:grpSpPr>
              <a:xfrm>
                <a:off x="547096" y="3613321"/>
                <a:ext cx="269695" cy="1209439"/>
                <a:chOff x="803996" y="3613321"/>
                <a:chExt cx="269695" cy="1209439"/>
              </a:xfrm>
            </p:grpSpPr>
            <p:sp>
              <p:nvSpPr>
                <p:cNvPr id="319" name="Google Shape;319;p43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43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321;p43"/>
              <p:cNvGrpSpPr/>
              <p:nvPr/>
            </p:nvGrpSpPr>
            <p:grpSpPr>
              <a:xfrm rot="5400000">
                <a:off x="8818297" y="3101621"/>
                <a:ext cx="269695" cy="1209439"/>
                <a:chOff x="803996" y="3613321"/>
                <a:chExt cx="269695" cy="1209439"/>
              </a:xfrm>
            </p:grpSpPr>
            <p:sp>
              <p:nvSpPr>
                <p:cNvPr id="322" name="Google Shape;322;p43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43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4" name="Google Shape;324;p43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325" name="Google Shape;325;p4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44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0" name="Google Shape;330;p44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44"/>
          <p:cNvGrpSpPr/>
          <p:nvPr/>
        </p:nvGrpSpPr>
        <p:grpSpPr>
          <a:xfrm>
            <a:off x="-2757425" y="-2776080"/>
            <a:ext cx="12134201" cy="9442910"/>
            <a:chOff x="-2757425" y="-2776080"/>
            <a:chExt cx="12134201" cy="9442910"/>
          </a:xfrm>
        </p:grpSpPr>
        <p:grpSp>
          <p:nvGrpSpPr>
            <p:cNvPr id="332" name="Google Shape;332;p44"/>
            <p:cNvGrpSpPr/>
            <p:nvPr/>
          </p:nvGrpSpPr>
          <p:grpSpPr>
            <a:xfrm flipH="1" rot="-5400000">
              <a:off x="-325952" y="151466"/>
              <a:ext cx="2855469" cy="3872400"/>
              <a:chOff x="1857762" y="2762827"/>
              <a:chExt cx="2855469" cy="3872400"/>
            </a:xfrm>
          </p:grpSpPr>
          <p:cxnSp>
            <p:nvCxnSpPr>
              <p:cNvPr id="333" name="Google Shape;333;p44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44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5" name="Google Shape;335;p44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44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337" name="Google Shape;337;p4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4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" name="Google Shape;340;p44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341" name="Google Shape;341;p4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4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3" name="Google Shape;343;p4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44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345" name="Google Shape;345;p44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44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44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44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44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4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4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4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4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4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55" name="Google Shape;355;p44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56" name="Google Shape;356;p44"/>
          <p:cNvGrpSpPr/>
          <p:nvPr/>
        </p:nvGrpSpPr>
        <p:grpSpPr>
          <a:xfrm>
            <a:off x="-157525" y="1684573"/>
            <a:ext cx="8689056" cy="440880"/>
            <a:chOff x="-157525" y="1684573"/>
            <a:chExt cx="8689056" cy="440880"/>
          </a:xfrm>
        </p:grpSpPr>
        <p:sp>
          <p:nvSpPr>
            <p:cNvPr id="357" name="Google Shape;357;p44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44"/>
          <p:cNvGrpSpPr/>
          <p:nvPr/>
        </p:nvGrpSpPr>
        <p:grpSpPr>
          <a:xfrm>
            <a:off x="-350826" y="649496"/>
            <a:ext cx="9280380" cy="5170922"/>
            <a:chOff x="-350826" y="649496"/>
            <a:chExt cx="9280380" cy="5170922"/>
          </a:xfrm>
        </p:grpSpPr>
        <p:grpSp>
          <p:nvGrpSpPr>
            <p:cNvPr id="360" name="Google Shape;360;p44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361" name="Google Shape;361;p44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4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4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4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44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366" name="Google Shape;366;p44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4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0" name="Google Shape;370;p45"/>
          <p:cNvGrpSpPr/>
          <p:nvPr/>
        </p:nvGrpSpPr>
        <p:grpSpPr>
          <a:xfrm>
            <a:off x="-530043" y="-2869459"/>
            <a:ext cx="9459678" cy="5795405"/>
            <a:chOff x="-530043" y="-2869459"/>
            <a:chExt cx="9459678" cy="5795405"/>
          </a:xfrm>
        </p:grpSpPr>
        <p:grpSp>
          <p:nvGrpSpPr>
            <p:cNvPr id="371" name="Google Shape;371;p45"/>
            <p:cNvGrpSpPr/>
            <p:nvPr/>
          </p:nvGrpSpPr>
          <p:grpSpPr>
            <a:xfrm>
              <a:off x="-530043" y="-946454"/>
              <a:ext cx="2550619" cy="3872400"/>
              <a:chOff x="1857762" y="2762827"/>
              <a:chExt cx="2550619" cy="3872400"/>
            </a:xfrm>
          </p:grpSpPr>
          <p:cxnSp>
            <p:nvCxnSpPr>
              <p:cNvPr id="372" name="Google Shape;372;p45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45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4" name="Google Shape;374;p45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45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376" name="Google Shape;376;p4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4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4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4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4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4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4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4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4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4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6" name="Google Shape;386;p45"/>
            <p:cNvGrpSpPr/>
            <p:nvPr/>
          </p:nvGrpSpPr>
          <p:grpSpPr>
            <a:xfrm>
              <a:off x="8248398" y="-1632737"/>
              <a:ext cx="681236" cy="3360485"/>
              <a:chOff x="8248398" y="-1632737"/>
              <a:chExt cx="681236" cy="3360485"/>
            </a:xfrm>
          </p:grpSpPr>
          <p:grpSp>
            <p:nvGrpSpPr>
              <p:cNvPr id="387" name="Google Shape;387;p45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388" name="Google Shape;388;p45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45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0" name="Google Shape;390;p45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391;p45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3" cy="1266614"/>
              </a:xfrm>
            </p:grpSpPr>
            <p:sp>
              <p:nvSpPr>
                <p:cNvPr id="392" name="Google Shape;392;p45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45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4" name="Google Shape;394;p45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395" name="Google Shape;395;p45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5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45"/>
          <p:cNvGrpSpPr/>
          <p:nvPr/>
        </p:nvGrpSpPr>
        <p:grpSpPr>
          <a:xfrm>
            <a:off x="-201760" y="1366772"/>
            <a:ext cx="9923303" cy="3117921"/>
            <a:chOff x="-201760" y="1366772"/>
            <a:chExt cx="9923303" cy="3117921"/>
          </a:xfrm>
        </p:grpSpPr>
        <p:grpSp>
          <p:nvGrpSpPr>
            <p:cNvPr id="398" name="Google Shape;398;p45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399" name="Google Shape;399;p45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5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45"/>
            <p:cNvGrpSpPr/>
            <p:nvPr/>
          </p:nvGrpSpPr>
          <p:grpSpPr>
            <a:xfrm flipH="1">
              <a:off x="8674231" y="1727755"/>
              <a:ext cx="247278" cy="1160061"/>
              <a:chOff x="1463894" y="1434556"/>
              <a:chExt cx="247278" cy="1160061"/>
            </a:xfrm>
          </p:grpSpPr>
          <p:sp>
            <p:nvSpPr>
              <p:cNvPr id="402" name="Google Shape;402;p45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5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45"/>
            <p:cNvGrpSpPr/>
            <p:nvPr/>
          </p:nvGrpSpPr>
          <p:grpSpPr>
            <a:xfrm flipH="1" rot="5400000">
              <a:off x="254632" y="910381"/>
              <a:ext cx="247278" cy="1160061"/>
              <a:chOff x="1463894" y="1434556"/>
              <a:chExt cx="247278" cy="1160061"/>
            </a:xfrm>
          </p:grpSpPr>
          <p:sp>
            <p:nvSpPr>
              <p:cNvPr id="405" name="Google Shape;405;p45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5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7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410" name="Google Shape;410;p47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47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413" name="Google Shape;413;p4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5" name="Google Shape;415;p47"/>
          <p:cNvGrpSpPr/>
          <p:nvPr/>
        </p:nvGrpSpPr>
        <p:grpSpPr>
          <a:xfrm>
            <a:off x="-796767" y="-1090157"/>
            <a:ext cx="11445399" cy="6549695"/>
            <a:chOff x="-796766" y="-1090157"/>
            <a:chExt cx="11445399" cy="6549695"/>
          </a:xfrm>
        </p:grpSpPr>
        <p:sp>
          <p:nvSpPr>
            <p:cNvPr id="416" name="Google Shape;416;p47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417" name="Google Shape;417;p47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3" cy="1266614"/>
            </a:xfrm>
          </p:grpSpPr>
          <p:sp>
            <p:nvSpPr>
              <p:cNvPr id="418" name="Google Shape;418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47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421" name="Google Shape;421;p47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3" cy="1266614"/>
            </a:xfrm>
          </p:grpSpPr>
          <p:sp>
            <p:nvSpPr>
              <p:cNvPr id="422" name="Google Shape;422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4" name="Google Shape;424;p47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425" name="Google Shape;425;p4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4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4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4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4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30" name="Google Shape;430;p47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431" name="Google Shape;431;p47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7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4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8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436" name="Google Shape;436;p48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8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" name="Google Shape;438;p48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39" name="Google Shape;439;p4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1" name="Google Shape;441;p48"/>
          <p:cNvGrpSpPr/>
          <p:nvPr/>
        </p:nvGrpSpPr>
        <p:grpSpPr>
          <a:xfrm>
            <a:off x="315625" y="1279781"/>
            <a:ext cx="8602485" cy="1562435"/>
            <a:chOff x="174750" y="1380581"/>
            <a:chExt cx="8602485" cy="1562435"/>
          </a:xfrm>
        </p:grpSpPr>
        <p:sp>
          <p:nvSpPr>
            <p:cNvPr id="442" name="Google Shape;442;p48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8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48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445" name="Google Shape;445;p48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3" cy="1266614"/>
            </a:xfrm>
          </p:grpSpPr>
          <p:sp>
            <p:nvSpPr>
              <p:cNvPr id="446" name="Google Shape;446;p4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48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49" name="Google Shape;449;p4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4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4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4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4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54" name="Google Shape;454;p48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5" name="Google Shape;455;p48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456" name="Google Shape;456;p4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9" name="Google Shape;29;p35"/>
          <p:cNvSpPr txBox="1"/>
          <p:nvPr>
            <p:ph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" name="Google Shape;33;p35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8" name="Google Shape;38;p35"/>
          <p:cNvGrpSpPr/>
          <p:nvPr/>
        </p:nvGrpSpPr>
        <p:grpSpPr>
          <a:xfrm>
            <a:off x="377427" y="204425"/>
            <a:ext cx="8916118" cy="4541546"/>
            <a:chOff x="377427" y="204425"/>
            <a:chExt cx="8916118" cy="4541546"/>
          </a:xfrm>
        </p:grpSpPr>
        <p:grpSp>
          <p:nvGrpSpPr>
            <p:cNvPr id="39" name="Google Shape;39;p35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40" name="Google Shape;40;p35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5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;p35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43" name="Google Shape;43;p35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5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45;p35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46" name="Google Shape;46;p35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5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" name="Google Shape;48;p35"/>
          <p:cNvGrpSpPr/>
          <p:nvPr/>
        </p:nvGrpSpPr>
        <p:grpSpPr>
          <a:xfrm>
            <a:off x="-556748" y="-57000"/>
            <a:ext cx="10429655" cy="3378450"/>
            <a:chOff x="-556748" y="-57000"/>
            <a:chExt cx="10429655" cy="3378450"/>
          </a:xfrm>
        </p:grpSpPr>
        <p:grpSp>
          <p:nvGrpSpPr>
            <p:cNvPr id="49" name="Google Shape;49;p35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3" cy="1266614"/>
            </a:xfrm>
          </p:grpSpPr>
          <p:sp>
            <p:nvSpPr>
              <p:cNvPr id="50" name="Google Shape;50;p3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52;p35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53" name="Google Shape;53;p35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54" name="Google Shape;54;p3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3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3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3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3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9" name="Google Shape;59;p35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60" name="Google Shape;60;p3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3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3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3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3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35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66" name="Google Shape;66;p35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3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36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2" name="Google Shape;72;p36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73" name="Google Shape;73;p36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6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6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6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6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6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6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6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6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6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" name="Google Shape;83;p36"/>
          <p:cNvGrpSpPr/>
          <p:nvPr/>
        </p:nvGrpSpPr>
        <p:grpSpPr>
          <a:xfrm>
            <a:off x="-415272" y="538801"/>
            <a:ext cx="7636890" cy="5144942"/>
            <a:chOff x="-415272" y="538801"/>
            <a:chExt cx="7636890" cy="5144942"/>
          </a:xfrm>
        </p:grpSpPr>
        <p:grpSp>
          <p:nvGrpSpPr>
            <p:cNvPr id="84" name="Google Shape;84;p36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85" name="Google Shape;85;p36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6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36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88" name="Google Shape;88;p36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6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2" name="Google Shape;92;p37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5" name="Google Shape;95;p37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96" name="Google Shape;96;p37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97" name="Google Shape;97;p37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7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37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100" name="Google Shape;100;p3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" name="Google Shape;102;p37"/>
          <p:cNvGrpSpPr/>
          <p:nvPr/>
        </p:nvGrpSpPr>
        <p:grpSpPr>
          <a:xfrm>
            <a:off x="-2835749" y="5"/>
            <a:ext cx="12294865" cy="7634520"/>
            <a:chOff x="-2835749" y="5"/>
            <a:chExt cx="12294865" cy="7634520"/>
          </a:xfrm>
        </p:grpSpPr>
        <p:sp>
          <p:nvSpPr>
            <p:cNvPr id="103" name="Google Shape;103;p37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104" name="Google Shape;104;p37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3" cy="1266614"/>
            </a:xfrm>
          </p:grpSpPr>
          <p:sp>
            <p:nvSpPr>
              <p:cNvPr id="105" name="Google Shape;105;p37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7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" name="Google Shape;107;p37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108" name="Google Shape;108;p37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109" name="Google Shape;109;p3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3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3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3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4" name="Google Shape;114;p37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15" name="Google Shape;115;p37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0" name="Google Shape;120;p38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6" name="Google Shape;126;p38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7" name="Google Shape;127;p38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28" name="Google Shape;128;p38"/>
          <p:cNvGrpSpPr/>
          <p:nvPr/>
        </p:nvGrpSpPr>
        <p:grpSpPr>
          <a:xfrm>
            <a:off x="487075" y="3743424"/>
            <a:ext cx="8733034" cy="1098996"/>
            <a:chOff x="487075" y="3743424"/>
            <a:chExt cx="8733034" cy="1098996"/>
          </a:xfrm>
        </p:grpSpPr>
        <p:sp>
          <p:nvSpPr>
            <p:cNvPr id="129" name="Google Shape;129;p38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38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132" name="Google Shape;132;p3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" name="Google Shape;134;p38"/>
          <p:cNvGrpSpPr/>
          <p:nvPr/>
        </p:nvGrpSpPr>
        <p:grpSpPr>
          <a:xfrm>
            <a:off x="197650" y="1003129"/>
            <a:ext cx="8689510" cy="2910487"/>
            <a:chOff x="197650" y="1003129"/>
            <a:chExt cx="8689510" cy="2910487"/>
          </a:xfrm>
        </p:grpSpPr>
        <p:sp>
          <p:nvSpPr>
            <p:cNvPr id="135" name="Google Shape;135;p38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8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38"/>
          <p:cNvGrpSpPr/>
          <p:nvPr/>
        </p:nvGrpSpPr>
        <p:grpSpPr>
          <a:xfrm>
            <a:off x="-30950" y="-166792"/>
            <a:ext cx="9501942" cy="5231668"/>
            <a:chOff x="-30950" y="-166792"/>
            <a:chExt cx="9501942" cy="5231668"/>
          </a:xfrm>
        </p:grpSpPr>
        <p:grpSp>
          <p:nvGrpSpPr>
            <p:cNvPr id="138" name="Google Shape;138;p38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3" cy="1266614"/>
            </a:xfrm>
          </p:grpSpPr>
          <p:sp>
            <p:nvSpPr>
              <p:cNvPr id="139" name="Google Shape;139;p3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38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142" name="Google Shape;142;p3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3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3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3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3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7" name="Google Shape;147;p38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8" name="Google Shape;148;p38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49" name="Google Shape;149;p3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56" name="Google Shape;156;p39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57" name="Google Shape;157;p39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58" name="Google Shape;158;p39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159" name="Google Shape;159;p39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9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39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62" name="Google Shape;162;p39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9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4" name="Google Shape;164;p39"/>
          <p:cNvGrpSpPr/>
          <p:nvPr/>
        </p:nvGrpSpPr>
        <p:grpSpPr>
          <a:xfrm>
            <a:off x="478250" y="1380581"/>
            <a:ext cx="8298985" cy="1930685"/>
            <a:chOff x="478250" y="1380581"/>
            <a:chExt cx="8298985" cy="1930685"/>
          </a:xfrm>
        </p:grpSpPr>
        <p:sp>
          <p:nvSpPr>
            <p:cNvPr id="165" name="Google Shape;165;p39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9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39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168" name="Google Shape;168;p39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69" name="Google Shape;169;p3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3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3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3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3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4" name="Google Shape;174;p39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175" name="Google Shape;175;p39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176" name="Google Shape;176;p39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3" cy="1266614"/>
              </a:xfrm>
            </p:grpSpPr>
            <p:sp>
              <p:nvSpPr>
                <p:cNvPr id="177" name="Google Shape;177;p39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39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" name="Google Shape;179;p39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  <p:sp>
        <p:nvSpPr>
          <p:cNvPr id="180" name="Google Shape;180;p39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3" name="Google Shape;183;p40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90" name="Google Shape;190;p40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92" name="Google Shape;192;p40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93" name="Google Shape;193;p40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94" name="Google Shape;194;p40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95" name="Google Shape;195;p40"/>
          <p:cNvGrpSpPr/>
          <p:nvPr/>
        </p:nvGrpSpPr>
        <p:grpSpPr>
          <a:xfrm>
            <a:off x="-173589" y="2054902"/>
            <a:ext cx="8977957" cy="875138"/>
            <a:chOff x="-173589" y="2054902"/>
            <a:chExt cx="8977957" cy="875138"/>
          </a:xfrm>
        </p:grpSpPr>
        <p:sp>
          <p:nvSpPr>
            <p:cNvPr id="196" name="Google Shape;196;p40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0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40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199" name="Google Shape;199;p40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0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1" name="Google Shape;201;p40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202" name="Google Shape;202;p40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40"/>
          <p:cNvGrpSpPr/>
          <p:nvPr/>
        </p:nvGrpSpPr>
        <p:grpSpPr>
          <a:xfrm>
            <a:off x="-418722" y="-549400"/>
            <a:ext cx="9906876" cy="5811597"/>
            <a:chOff x="-418722" y="-549400"/>
            <a:chExt cx="9906876" cy="5811597"/>
          </a:xfrm>
        </p:grpSpPr>
        <p:grpSp>
          <p:nvGrpSpPr>
            <p:cNvPr id="205" name="Google Shape;205;p40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3" cy="1266614"/>
            </a:xfrm>
          </p:grpSpPr>
          <p:sp>
            <p:nvSpPr>
              <p:cNvPr id="206" name="Google Shape;206;p4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40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209" name="Google Shape;209;p4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4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4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4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4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4" name="Google Shape;214;p40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" name="Google Shape;215;p40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16" name="Google Shape;216;p4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41"/>
          <p:cNvSpPr txBox="1"/>
          <p:nvPr>
            <p:ph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23" name="Google Shape;223;p41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41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41"/>
          <p:cNvGrpSpPr/>
          <p:nvPr/>
        </p:nvGrpSpPr>
        <p:grpSpPr>
          <a:xfrm>
            <a:off x="-739800" y="415860"/>
            <a:ext cx="10142602" cy="2150258"/>
            <a:chOff x="-739800" y="415860"/>
            <a:chExt cx="10142602" cy="2150258"/>
          </a:xfrm>
        </p:grpSpPr>
        <p:grpSp>
          <p:nvGrpSpPr>
            <p:cNvPr id="226" name="Google Shape;226;p41"/>
            <p:cNvGrpSpPr/>
            <p:nvPr/>
          </p:nvGrpSpPr>
          <p:grpSpPr>
            <a:xfrm rot="5400000">
              <a:off x="8699133" y="-40531"/>
              <a:ext cx="247278" cy="1160061"/>
              <a:chOff x="1463894" y="1434556"/>
              <a:chExt cx="247278" cy="1160061"/>
            </a:xfrm>
          </p:grpSpPr>
          <p:sp>
            <p:nvSpPr>
              <p:cNvPr id="227" name="Google Shape;227;p41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1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41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230" name="Google Shape;230;p4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2" name="Google Shape;232;p41"/>
          <p:cNvGrpSpPr/>
          <p:nvPr/>
        </p:nvGrpSpPr>
        <p:grpSpPr>
          <a:xfrm>
            <a:off x="-1340979" y="-3183302"/>
            <a:ext cx="10223939" cy="10252965"/>
            <a:chOff x="-1340979" y="-3183302"/>
            <a:chExt cx="10223939" cy="10252965"/>
          </a:xfrm>
        </p:grpSpPr>
        <p:grpSp>
          <p:nvGrpSpPr>
            <p:cNvPr id="233" name="Google Shape;233;p41"/>
            <p:cNvGrpSpPr/>
            <p:nvPr/>
          </p:nvGrpSpPr>
          <p:grpSpPr>
            <a:xfrm>
              <a:off x="1836073" y="2152995"/>
              <a:ext cx="7046887" cy="4916668"/>
              <a:chOff x="1836073" y="2152995"/>
              <a:chExt cx="7046887" cy="4916668"/>
            </a:xfrm>
          </p:grpSpPr>
          <p:grpSp>
            <p:nvGrpSpPr>
              <p:cNvPr id="234" name="Google Shape;234;p41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35" name="Google Shape;235;p41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41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7" name="Google Shape;237;p41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8" name="Google Shape;238;p41"/>
              <p:cNvGrpSpPr/>
              <p:nvPr/>
            </p:nvGrpSpPr>
            <p:grpSpPr>
              <a:xfrm flipH="1" rot="5400000">
                <a:off x="2496963" y="3858153"/>
                <a:ext cx="2550619" cy="3872400"/>
                <a:chOff x="1857762" y="2762827"/>
                <a:chExt cx="2550619" cy="3872400"/>
              </a:xfrm>
            </p:grpSpPr>
            <p:cxnSp>
              <p:nvCxnSpPr>
                <p:cNvPr id="239" name="Google Shape;239;p4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" name="Google Shape;240;p4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1" name="Google Shape;241;p4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42" name="Google Shape;242;p41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243" name="Google Shape;243;p41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3" cy="1266614"/>
            </a:xfrm>
          </p:grpSpPr>
          <p:sp>
            <p:nvSpPr>
              <p:cNvPr id="244" name="Google Shape;244;p41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1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41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247" name="Google Shape;247;p41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41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41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41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41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4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4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4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4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4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9" name="Google Shape;259;p42"/>
          <p:cNvGrpSpPr/>
          <p:nvPr/>
        </p:nvGrpSpPr>
        <p:grpSpPr>
          <a:xfrm>
            <a:off x="-918335" y="-1192757"/>
            <a:ext cx="9848841" cy="7993544"/>
            <a:chOff x="-918335" y="-1192756"/>
            <a:chExt cx="9848841" cy="7993544"/>
          </a:xfrm>
        </p:grpSpPr>
        <p:grpSp>
          <p:nvGrpSpPr>
            <p:cNvPr id="260" name="Google Shape;260;p42"/>
            <p:cNvGrpSpPr/>
            <p:nvPr/>
          </p:nvGrpSpPr>
          <p:grpSpPr>
            <a:xfrm flipH="1" rot="5400000">
              <a:off x="-385152" y="4070827"/>
              <a:ext cx="2196777" cy="3263144"/>
              <a:chOff x="308728" y="2619343"/>
              <a:chExt cx="2007289" cy="2981400"/>
            </a:xfrm>
          </p:grpSpPr>
          <p:cxnSp>
            <p:nvCxnSpPr>
              <p:cNvPr id="261" name="Google Shape;261;p42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42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3" name="Google Shape;263;p42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42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265" name="Google Shape;265;p42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3" cy="1266614"/>
              </a:xfrm>
            </p:grpSpPr>
            <p:sp>
              <p:nvSpPr>
                <p:cNvPr id="266" name="Google Shape;266;p42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42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8" name="Google Shape;268;p42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269" name="Google Shape;269;p42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270" name="Google Shape;270;p42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42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42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42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42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75" name="Google Shape;275;p42"/>
          <p:cNvGrpSpPr/>
          <p:nvPr/>
        </p:nvGrpSpPr>
        <p:grpSpPr>
          <a:xfrm>
            <a:off x="302565" y="1262597"/>
            <a:ext cx="9110252" cy="3563616"/>
            <a:chOff x="302565" y="1262597"/>
            <a:chExt cx="9110252" cy="3563616"/>
          </a:xfrm>
        </p:grpSpPr>
        <p:grpSp>
          <p:nvGrpSpPr>
            <p:cNvPr id="276" name="Google Shape;276;p42"/>
            <p:cNvGrpSpPr/>
            <p:nvPr/>
          </p:nvGrpSpPr>
          <p:grpSpPr>
            <a:xfrm rot="5400000">
              <a:off x="-153826" y="4122543"/>
              <a:ext cx="1160061" cy="247279"/>
              <a:chOff x="8000023" y="2164543"/>
              <a:chExt cx="1160061" cy="247279"/>
            </a:xfrm>
          </p:grpSpPr>
          <p:sp>
            <p:nvSpPr>
              <p:cNvPr id="277" name="Google Shape;277;p42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2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42"/>
            <p:cNvGrpSpPr/>
            <p:nvPr/>
          </p:nvGrpSpPr>
          <p:grpSpPr>
            <a:xfrm>
              <a:off x="8578107" y="1262597"/>
              <a:ext cx="834710" cy="226937"/>
              <a:chOff x="8541257" y="2281497"/>
              <a:chExt cx="834710" cy="226937"/>
            </a:xfrm>
          </p:grpSpPr>
          <p:sp>
            <p:nvSpPr>
              <p:cNvPr id="280" name="Google Shape;280;p42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2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2" name="Google Shape;282;p42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283" name="Google Shape;283;p42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42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b="0" i="0" sz="2600" u="none" cap="none" strike="noStrik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/>
              <a:t>Supermarket</a:t>
            </a:r>
            <a:r>
              <a:rPr lang="en-US" sz="3200"/>
              <a:t> management </a:t>
            </a:r>
            <a:br>
              <a:rPr lang="en-US" sz="3200"/>
            </a:br>
            <a:r>
              <a:rPr lang="en-US" sz="3200"/>
              <a:t>System - (Fresh Mart)</a:t>
            </a:r>
            <a:endParaRPr sz="3200"/>
          </a:p>
        </p:txBody>
      </p:sp>
      <p:sp>
        <p:nvSpPr>
          <p:cNvPr id="462" name="Google Shape;462;p1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Windows Application Development using C#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/>
            </a:br>
            <a:endParaRPr/>
          </a:p>
        </p:txBody>
      </p:sp>
      <p:sp>
        <p:nvSpPr>
          <p:cNvPr id="463" name="Google Shape;463;p1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465" name="Google Shape;465;p1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466" name="Google Shape;466;p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8" name="Google Shape;468;p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9" name="Google Shape;469;p1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1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473" name="Google Shape;473;p1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1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5" name="Google Shape;475;p1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1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1"/>
          <p:cNvGrpSpPr/>
          <p:nvPr/>
        </p:nvGrpSpPr>
        <p:grpSpPr>
          <a:xfrm flipH="1" rot="10800000">
            <a:off x="-907129" y="-3718191"/>
            <a:ext cx="2855469" cy="3872400"/>
            <a:chOff x="1857762" y="2762827"/>
            <a:chExt cx="2855469" cy="3872400"/>
          </a:xfrm>
        </p:grpSpPr>
        <p:cxnSp>
          <p:nvCxnSpPr>
            <p:cNvPr id="478" name="Google Shape;478;p1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1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0" name="Google Shape;480;p1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1"/>
          <p:cNvGrpSpPr/>
          <p:nvPr/>
        </p:nvGrpSpPr>
        <p:grpSpPr>
          <a:xfrm>
            <a:off x="3329300" y="-3035952"/>
            <a:ext cx="6471825" cy="4623428"/>
            <a:chOff x="3329300" y="-3035952"/>
            <a:chExt cx="6471825" cy="4623428"/>
          </a:xfrm>
        </p:grpSpPr>
        <p:grpSp>
          <p:nvGrpSpPr>
            <p:cNvPr id="482" name="Google Shape;482;p1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483" name="Google Shape;483;p1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1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1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1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1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1" name="Google Shape;491;p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2" name="Google Shape;492;p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3" name="Google Shape;493;p1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pic>
        <p:nvPicPr>
          <p:cNvPr descr="https://lh7-rt.googleusercontent.com/docsz/AD_4nXe_HOvqn4UjyCh8cVsJMg30Z84ewQVJLxCDOjXSNjE8IPGHmSA_2ravxXV0KN_91CscqmZuoG_PbQRMOT-fpPlVuJ5OCZVb76af5XLHPlJszXZAo6MsUh9lo1cO5BYBJZy0PIhtxw_vg7-OUrHV4eJmlNI7?key=izSH_yk80kHcPYHEm-tU8w" id="494" name="Google Shape;4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285" y="960362"/>
            <a:ext cx="1659228" cy="123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DESKTOP </a:t>
            </a:r>
            <a:r>
              <a:rPr lang="en-US" sz="2400"/>
              <a:t>EBOOK</a:t>
            </a:r>
            <a:r>
              <a:rPr lang="en-US" sz="2400"/>
              <a:t> READER</a:t>
            </a:r>
            <a:endParaRPr/>
          </a:p>
        </p:txBody>
      </p:sp>
      <p:sp>
        <p:nvSpPr>
          <p:cNvPr id="623" name="Google Shape;623;p9"/>
          <p:cNvSpPr txBox="1"/>
          <p:nvPr>
            <p:ph idx="2" type="title"/>
          </p:nvPr>
        </p:nvSpPr>
        <p:spPr>
          <a:xfrm>
            <a:off x="4344301" y="2325725"/>
            <a:ext cx="1343100" cy="9894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24" name="Google Shape;624;p9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9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26" name="Google Shape;626;p9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627" name="Google Shape;627;p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9" name="Google Shape;629;p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9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631" name="Google Shape;631;p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3" name="Google Shape;633;p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p9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35" name="Google Shape;635;p9"/>
          <p:cNvGrpSpPr/>
          <p:nvPr/>
        </p:nvGrpSpPr>
        <p:grpSpPr>
          <a:xfrm>
            <a:off x="7221623" y="1260360"/>
            <a:ext cx="1160061" cy="523162"/>
            <a:chOff x="7221623" y="1260360"/>
            <a:chExt cx="1160061" cy="523162"/>
          </a:xfrm>
        </p:grpSpPr>
        <p:sp>
          <p:nvSpPr>
            <p:cNvPr id="636" name="Google Shape;636;p9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"/>
          <p:cNvSpPr/>
          <p:nvPr/>
        </p:nvSpPr>
        <p:spPr>
          <a:xfrm>
            <a:off x="856546" y="684968"/>
            <a:ext cx="457200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Customizable Reading Experience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Library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Cross-Platform Sync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Limited File Format Support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Resource Intensive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Update Dependencies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0"/>
          <p:cNvSpPr txBox="1"/>
          <p:nvPr>
            <p:ph type="title"/>
          </p:nvPr>
        </p:nvSpPr>
        <p:spPr>
          <a:xfrm>
            <a:off x="863088" y="-57942"/>
            <a:ext cx="4983919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2000">
                <a:solidFill>
                  <a:schemeClr val="accent6"/>
                </a:solidFill>
              </a:rPr>
              <a:t>Desktop </a:t>
            </a:r>
            <a:r>
              <a:rPr b="1" lang="en-US" sz="2000">
                <a:solidFill>
                  <a:schemeClr val="accent6"/>
                </a:solidFill>
              </a:rPr>
              <a:t>EBook</a:t>
            </a:r>
            <a:r>
              <a:rPr b="1" lang="en-US" sz="2000">
                <a:solidFill>
                  <a:schemeClr val="accent6"/>
                </a:solidFill>
              </a:rPr>
              <a:t> Reader</a:t>
            </a:r>
            <a:endParaRPr sz="2000">
              <a:solidFill>
                <a:schemeClr val="accent6"/>
              </a:solidFill>
            </a:endParaRPr>
          </a:p>
        </p:txBody>
      </p:sp>
      <p:pic>
        <p:nvPicPr>
          <p:cNvPr id="645" name="Google Shape;645;p10"/>
          <p:cNvPicPr preferRelativeResize="0"/>
          <p:nvPr/>
        </p:nvPicPr>
        <p:blipFill rotWithShape="1">
          <a:blip r:embed="rId3">
            <a:alphaModFix/>
          </a:blip>
          <a:srcRect b="9273" l="22712" r="4322" t="0"/>
          <a:stretch/>
        </p:blipFill>
        <p:spPr>
          <a:xfrm>
            <a:off x="3813039" y="1315558"/>
            <a:ext cx="4950022" cy="335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"/>
          <p:cNvSpPr txBox="1"/>
          <p:nvPr>
            <p:ph type="title"/>
          </p:nvPr>
        </p:nvSpPr>
        <p:spPr>
          <a:xfrm>
            <a:off x="1022223" y="1745975"/>
            <a:ext cx="5167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800"/>
              <a:t>Our Project</a:t>
            </a:r>
            <a:r>
              <a:rPr lang="en-US" sz="2400"/>
              <a:t> - </a:t>
            </a:r>
            <a:r>
              <a:rPr lang="en-US" sz="2400"/>
              <a:t>Supermarket</a:t>
            </a:r>
            <a:r>
              <a:rPr lang="en-US" sz="2400"/>
              <a:t> Management </a:t>
            </a:r>
            <a:br>
              <a:rPr lang="en-US" sz="2400"/>
            </a:br>
            <a:r>
              <a:rPr lang="en-US" sz="2400"/>
              <a:t>System (Fresh Mart)</a:t>
            </a:r>
            <a:endParaRPr sz="2400"/>
          </a:p>
        </p:txBody>
      </p:sp>
      <p:sp>
        <p:nvSpPr>
          <p:cNvPr id="651" name="Google Shape;651;p11"/>
          <p:cNvSpPr/>
          <p:nvPr/>
        </p:nvSpPr>
        <p:spPr>
          <a:xfrm rot="-5400000">
            <a:off x="681178" y="202991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1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53" name="Google Shape;653;p11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654" name="Google Shape;654;p11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5" name="Google Shape;655;p11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6" name="Google Shape;656;p11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1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658" name="Google Shape;658;p11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11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0" name="Google Shape;660;p11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11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62" name="Google Shape;662;p11"/>
          <p:cNvGrpSpPr/>
          <p:nvPr/>
        </p:nvGrpSpPr>
        <p:grpSpPr>
          <a:xfrm>
            <a:off x="7221623" y="1260360"/>
            <a:ext cx="1160061" cy="523162"/>
            <a:chOff x="7221623" y="1260360"/>
            <a:chExt cx="1160061" cy="523162"/>
          </a:xfrm>
        </p:grpSpPr>
        <p:sp>
          <p:nvSpPr>
            <p:cNvPr id="663" name="Google Shape;663;p11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1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1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"/>
          <p:cNvSpPr txBox="1"/>
          <p:nvPr>
            <p:ph idx="6" type="subTitle"/>
          </p:nvPr>
        </p:nvSpPr>
        <p:spPr>
          <a:xfrm>
            <a:off x="1072374" y="2920750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</a:pPr>
            <a:r>
              <a:rPr b="1" lang="en-US" sz="2300"/>
              <a:t>Opportunities:</a:t>
            </a:r>
            <a:endParaRPr sz="2300"/>
          </a:p>
        </p:txBody>
      </p:sp>
      <p:sp>
        <p:nvSpPr>
          <p:cNvPr id="671" name="Google Shape;671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>
                <a:solidFill>
                  <a:schemeClr val="accent6"/>
                </a:solidFill>
              </a:rPr>
              <a:t>SWOT Analysis of Fresh Mart.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672" name="Google Shape;672;p12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Efficient inventory tracking and management.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Streamlined checkout processes with reduced waiting times.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Enhanced customer data collection for personalized marketing.</a:t>
            </a:r>
            <a:endParaRPr/>
          </a:p>
        </p:txBody>
      </p:sp>
      <p:sp>
        <p:nvSpPr>
          <p:cNvPr id="673" name="Google Shape;673;p12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High initial setup and maintenance costs.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Dependency on reliable internet and system uptime.</a:t>
            </a:r>
            <a:endParaRPr/>
          </a:p>
        </p:txBody>
      </p:sp>
      <p:sp>
        <p:nvSpPr>
          <p:cNvPr id="674" name="Google Shape;674;p12"/>
          <p:cNvSpPr txBox="1"/>
          <p:nvPr>
            <p:ph idx="3" type="subTitle"/>
          </p:nvPr>
        </p:nvSpPr>
        <p:spPr>
          <a:xfrm>
            <a:off x="1253224" y="3356039"/>
            <a:ext cx="2811000" cy="1346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Integration with e-commerce platforms for online sales.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Implementation of AI for demand forecasting and customer behavior analysis.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Expansion of digital payment options, including mobile wallets.</a:t>
            </a:r>
            <a:endParaRPr/>
          </a:p>
        </p:txBody>
      </p:sp>
      <p:sp>
        <p:nvSpPr>
          <p:cNvPr id="675" name="Google Shape;675;p12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Cyber security risks and potential data breaches.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Technological obsolescence and the need for regular upgrades.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Regulatory compliance challenges with data protection laws.</a:t>
            </a:r>
            <a:endParaRPr/>
          </a:p>
        </p:txBody>
      </p:sp>
      <p:sp>
        <p:nvSpPr>
          <p:cNvPr id="676" name="Google Shape;676;p12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  <a:endParaRPr/>
          </a:p>
        </p:txBody>
      </p:sp>
      <p:sp>
        <p:nvSpPr>
          <p:cNvPr id="677" name="Google Shape;677;p12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Weaknesses:</a:t>
            </a:r>
            <a:endParaRPr sz="2300"/>
          </a:p>
        </p:txBody>
      </p:sp>
      <p:sp>
        <p:nvSpPr>
          <p:cNvPr id="678" name="Google Shape;678;p12"/>
          <p:cNvSpPr txBox="1"/>
          <p:nvPr>
            <p:ph idx="8" type="subTitle"/>
          </p:nvPr>
        </p:nvSpPr>
        <p:spPr>
          <a:xfrm>
            <a:off x="4883925" y="2838486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</a:pPr>
            <a:r>
              <a:rPr b="1" lang="en-US" sz="2400"/>
              <a:t>Threats:</a:t>
            </a:r>
            <a:endParaRPr sz="2400"/>
          </a:p>
        </p:txBody>
      </p:sp>
      <p:grpSp>
        <p:nvGrpSpPr>
          <p:cNvPr id="679" name="Google Shape;679;p12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680" name="Google Shape;680;p12"/>
            <p:cNvSpPr/>
            <p:nvPr/>
          </p:nvSpPr>
          <p:spPr>
            <a:xfrm>
              <a:off x="997838" y="3797375"/>
              <a:ext cx="345125" cy="345150"/>
            </a:xfrm>
            <a:custGeom>
              <a:rect b="b" l="l" r="r" t="t"/>
              <a:pathLst>
                <a:path extrusionOk="0" h="13806" w="13805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1259638" y="3810725"/>
              <a:ext cx="40700" cy="30375"/>
            </a:xfrm>
            <a:custGeom>
              <a:rect b="b" l="l" r="r" t="t"/>
              <a:pathLst>
                <a:path extrusionOk="0" h="1215" w="1628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1259638" y="3908500"/>
              <a:ext cx="40700" cy="30325"/>
            </a:xfrm>
            <a:custGeom>
              <a:rect b="b" l="l" r="r" t="t"/>
              <a:pathLst>
                <a:path extrusionOk="0" h="1213" w="1628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1039913" y="3810725"/>
              <a:ext cx="40625" cy="30375"/>
            </a:xfrm>
            <a:custGeom>
              <a:rect b="b" l="l" r="r" t="t"/>
              <a:pathLst>
                <a:path extrusionOk="0" h="1215" w="1625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1039913" y="3908500"/>
              <a:ext cx="40625" cy="30325"/>
            </a:xfrm>
            <a:custGeom>
              <a:rect b="b" l="l" r="r" t="t"/>
              <a:pathLst>
                <a:path extrusionOk="0" h="1213" w="1625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12"/>
          <p:cNvGrpSpPr/>
          <p:nvPr/>
        </p:nvGrpSpPr>
        <p:grpSpPr>
          <a:xfrm>
            <a:off x="4628575" y="2958511"/>
            <a:ext cx="345150" cy="345150"/>
            <a:chOff x="1696838" y="3797375"/>
            <a:chExt cx="345150" cy="345150"/>
          </a:xfrm>
        </p:grpSpPr>
        <p:sp>
          <p:nvSpPr>
            <p:cNvPr id="686" name="Google Shape;686;p12"/>
            <p:cNvSpPr/>
            <p:nvPr/>
          </p:nvSpPr>
          <p:spPr>
            <a:xfrm>
              <a:off x="1696838" y="3797375"/>
              <a:ext cx="345150" cy="345150"/>
            </a:xfrm>
            <a:custGeom>
              <a:rect b="b" l="l" r="r" t="t"/>
              <a:pathLst>
                <a:path extrusionOk="0" h="13806" w="13806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1959838" y="3891775"/>
              <a:ext cx="41475" cy="20225"/>
            </a:xfrm>
            <a:custGeom>
              <a:rect b="b" l="l" r="r" t="t"/>
              <a:pathLst>
                <a:path extrusionOk="0" h="809" w="1659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1952188" y="3838075"/>
              <a:ext cx="40700" cy="30350"/>
            </a:xfrm>
            <a:custGeom>
              <a:rect b="b" l="l" r="r" t="t"/>
              <a:pathLst>
                <a:path extrusionOk="0" h="1214" w="1628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1952188" y="3935650"/>
              <a:ext cx="40700" cy="30450"/>
            </a:xfrm>
            <a:custGeom>
              <a:rect b="b" l="l" r="r" t="t"/>
              <a:pathLst>
                <a:path extrusionOk="0" h="1218" w="1628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1737438" y="3891775"/>
              <a:ext cx="41550" cy="20225"/>
            </a:xfrm>
            <a:custGeom>
              <a:rect b="b" l="l" r="r" t="t"/>
              <a:pathLst>
                <a:path extrusionOk="0" h="809" w="1662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1745938" y="3838075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1745938" y="3935650"/>
              <a:ext cx="40625" cy="30450"/>
            </a:xfrm>
            <a:custGeom>
              <a:rect b="b" l="l" r="r" t="t"/>
              <a:pathLst>
                <a:path extrusionOk="0" h="1218" w="1625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2"/>
          <p:cNvGrpSpPr/>
          <p:nvPr/>
        </p:nvGrpSpPr>
        <p:grpSpPr>
          <a:xfrm>
            <a:off x="838188" y="2990693"/>
            <a:ext cx="305475" cy="345175"/>
            <a:chOff x="1017663" y="3243950"/>
            <a:chExt cx="305475" cy="345175"/>
          </a:xfrm>
        </p:grpSpPr>
        <p:sp>
          <p:nvSpPr>
            <p:cNvPr id="694" name="Google Shape;694;p12"/>
            <p:cNvSpPr/>
            <p:nvPr/>
          </p:nvSpPr>
          <p:spPr>
            <a:xfrm>
              <a:off x="1234238" y="3487950"/>
              <a:ext cx="40350" cy="20500"/>
            </a:xfrm>
            <a:custGeom>
              <a:rect b="b" l="l" r="r" t="t"/>
              <a:pathLst>
                <a:path extrusionOk="0" h="820" w="1614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1065638" y="3487950"/>
              <a:ext cx="40350" cy="20500"/>
            </a:xfrm>
            <a:custGeom>
              <a:rect b="b" l="l" r="r" t="t"/>
              <a:pathLst>
                <a:path extrusionOk="0" h="820" w="1614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1017663" y="3243950"/>
              <a:ext cx="305475" cy="345175"/>
            </a:xfrm>
            <a:custGeom>
              <a:rect b="b" l="l" r="r" t="t"/>
              <a:pathLst>
                <a:path extrusionOk="0" h="13807" w="12219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12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698" name="Google Shape;698;p12"/>
            <p:cNvSpPr/>
            <p:nvPr/>
          </p:nvSpPr>
          <p:spPr>
            <a:xfrm>
              <a:off x="1267563" y="2758300"/>
              <a:ext cx="41550" cy="20150"/>
            </a:xfrm>
            <a:custGeom>
              <a:rect b="b" l="l" r="r" t="t"/>
              <a:pathLst>
                <a:path extrusionOk="0" h="806" w="1662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1259988" y="270440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1259988" y="280215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1031688" y="2758300"/>
              <a:ext cx="41550" cy="20150"/>
            </a:xfrm>
            <a:custGeom>
              <a:rect b="b" l="l" r="r" t="t"/>
              <a:pathLst>
                <a:path extrusionOk="0" h="806" w="1662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1040188" y="270440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1040188" y="280215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997838" y="2690475"/>
              <a:ext cx="345125" cy="345425"/>
            </a:xfrm>
            <a:custGeom>
              <a:rect b="b" l="l" r="r" t="t"/>
              <a:pathLst>
                <a:path extrusionOk="0" h="13817" w="13805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accent6"/>
                </a:solidFill>
              </a:rPr>
              <a:t>Future Scope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10" name="Google Shape;710;p13"/>
          <p:cNvSpPr txBox="1"/>
          <p:nvPr/>
        </p:nvSpPr>
        <p:spPr>
          <a:xfrm>
            <a:off x="628119" y="1194371"/>
            <a:ext cx="814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3"/>
          <p:cNvSpPr txBox="1"/>
          <p:nvPr/>
        </p:nvSpPr>
        <p:spPr>
          <a:xfrm>
            <a:off x="763500" y="1502175"/>
            <a:ext cx="74052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1.</a:t>
            </a:r>
            <a:r>
              <a:rPr b="1" lang="en-US" sz="1800">
                <a:solidFill>
                  <a:schemeClr val="dk1"/>
                </a:solidFill>
              </a:rPr>
              <a:t>Cloud-based Synchronization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</a:t>
            </a:r>
            <a:r>
              <a:rPr b="1" lang="en-US" sz="1800">
                <a:solidFill>
                  <a:schemeClr val="dk1"/>
                </a:solidFill>
              </a:rPr>
              <a:t>Artificial Intelligence and Machine Learning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</a:t>
            </a:r>
            <a:r>
              <a:rPr b="1" lang="en-US" sz="1800">
                <a:solidFill>
                  <a:schemeClr val="dk1"/>
                </a:solidFill>
              </a:rPr>
              <a:t>Advanced Data Security Features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4.Integration with Advanced Payment Gateways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89785fd5ea_0_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accent6"/>
                </a:solidFill>
              </a:rPr>
              <a:t>Why do we need Fresh mart?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17" name="Google Shape;717;g289785fd5ea_0_46"/>
          <p:cNvSpPr txBox="1"/>
          <p:nvPr/>
        </p:nvSpPr>
        <p:spPr>
          <a:xfrm>
            <a:off x="628119" y="1194371"/>
            <a:ext cx="8142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Fresh Mart offers the best deals on quality products.</a:t>
            </a:r>
            <a:b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Our customers save money while enjoying top-notch groceries and essentials.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 brings the community together.</a:t>
            </a:r>
            <a:b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Fresh Mart is a gathering place where people come to shop, socialize, and support local businesses.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 shows what people really want.</a:t>
            </a:r>
            <a:b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Our selection reflects the needs and desires of our community, ensuring you get what you need.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It’s a place for everyone.</a:t>
            </a:r>
            <a:b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Fresh Mart is for all ages, providing a friendly and welcoming shopping experience.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>
                <a:solidFill>
                  <a:schemeClr val="accent6"/>
                </a:solidFill>
              </a:rPr>
              <a:t>What are the features of Fresh Mart.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23" name="Google Shape;723;p14"/>
          <p:cNvSpPr txBox="1"/>
          <p:nvPr/>
        </p:nvSpPr>
        <p:spPr>
          <a:xfrm>
            <a:off x="720000" y="1092065"/>
            <a:ext cx="6494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1. Designing Stock In Module and generate reference number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2. Search products using Barcode.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3. Settle Payment and Clear Cart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4. Report daily sale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5. Cancel Ordered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6. Print preview and receipt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7. Print daily report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8. Notification and Alert Style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b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g289785fd5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000"/>
            <a:ext cx="8839199" cy="34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289785fd5ea_0_0"/>
          <p:cNvSpPr txBox="1"/>
          <p:nvPr/>
        </p:nvSpPr>
        <p:spPr>
          <a:xfrm>
            <a:off x="739450" y="424075"/>
            <a:ext cx="612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Database Design :</a:t>
            </a:r>
            <a:endParaRPr sz="2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15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735" name="Google Shape;735;p15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736" name="Google Shape;736;p1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1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8" name="Google Shape;738;p1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9" name="Google Shape;739;p15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40" name="Google Shape;740;p15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Login Page :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41" name="Google Shape;7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386" y="943052"/>
            <a:ext cx="4568923" cy="386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16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747" name="Google Shape;747;p16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748" name="Google Shape;748;p16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9" name="Google Shape;749;p16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50" name="Google Shape;750;p16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1" name="Google Shape;751;p16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52" name="Google Shape;752;p16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Administrator Dashboard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53" name="Google Shape;7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1" y="879501"/>
            <a:ext cx="5545872" cy="391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/>
        </p:nvSpPr>
        <p:spPr>
          <a:xfrm>
            <a:off x="349380" y="1259054"/>
            <a:ext cx="2660686" cy="30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</a:pPr>
            <a:r>
              <a:rPr b="1" i="0" lang="en-US" sz="3600" u="none" cap="none" strike="noStrike">
                <a:solidFill>
                  <a:schemeClr val="accent6"/>
                </a:solidFill>
                <a:latin typeface="Raleway Black"/>
                <a:ea typeface="Raleway Black"/>
                <a:cs typeface="Raleway Black"/>
                <a:sym typeface="Raleway Black"/>
              </a:rPr>
              <a:t>My Team	</a:t>
            </a:r>
            <a:endParaRPr b="1" i="0" sz="3600" u="none" cap="none" strike="noStrike">
              <a:solidFill>
                <a:schemeClr val="accent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pSp>
        <p:nvGrpSpPr>
          <p:cNvPr id="500" name="Google Shape;500;p30"/>
          <p:cNvGrpSpPr/>
          <p:nvPr/>
        </p:nvGrpSpPr>
        <p:grpSpPr>
          <a:xfrm>
            <a:off x="2793317" y="844013"/>
            <a:ext cx="5019610" cy="1085760"/>
            <a:chOff x="0" y="13016"/>
            <a:chExt cx="5019610" cy="1085760"/>
          </a:xfrm>
        </p:grpSpPr>
        <p:sp>
          <p:nvSpPr>
            <p:cNvPr id="501" name="Google Shape;501;p30"/>
            <p:cNvSpPr/>
            <p:nvPr/>
          </p:nvSpPr>
          <p:spPr>
            <a:xfrm>
              <a:off x="0" y="13016"/>
              <a:ext cx="5019610" cy="1085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DADB7"/>
                </a:gs>
                <a:gs pos="100000">
                  <a:srgbClr val="D7D7E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3002" y="66018"/>
              <a:ext cx="4913606" cy="979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4FF2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2793317" y="2110078"/>
            <a:ext cx="5019610" cy="1085760"/>
            <a:chOff x="0" y="1265816"/>
            <a:chExt cx="5019610" cy="1085760"/>
          </a:xfrm>
        </p:grpSpPr>
        <p:sp>
          <p:nvSpPr>
            <p:cNvPr id="504" name="Google Shape;504;p30"/>
            <p:cNvSpPr/>
            <p:nvPr/>
          </p:nvSpPr>
          <p:spPr>
            <a:xfrm>
              <a:off x="0" y="1265816"/>
              <a:ext cx="5019610" cy="1085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6B8BC"/>
                </a:gs>
                <a:gs pos="100000">
                  <a:srgbClr val="DCDCE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3002" y="1318818"/>
              <a:ext cx="4913606" cy="979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30"/>
          <p:cNvGrpSpPr/>
          <p:nvPr/>
        </p:nvGrpSpPr>
        <p:grpSpPr>
          <a:xfrm>
            <a:off x="2793317" y="3335200"/>
            <a:ext cx="5019610" cy="1085760"/>
            <a:chOff x="0" y="2518615"/>
            <a:chExt cx="5019610" cy="1085760"/>
          </a:xfrm>
        </p:grpSpPr>
        <p:sp>
          <p:nvSpPr>
            <p:cNvPr id="507" name="Google Shape;507;p30"/>
            <p:cNvSpPr/>
            <p:nvPr/>
          </p:nvSpPr>
          <p:spPr>
            <a:xfrm>
              <a:off x="0" y="2518615"/>
              <a:ext cx="5019610" cy="1085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FC3C4"/>
                </a:gs>
                <a:gs pos="100000">
                  <a:srgbClr val="DFE3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002" y="2571617"/>
              <a:ext cx="4913606" cy="979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30"/>
          <p:cNvSpPr txBox="1"/>
          <p:nvPr/>
        </p:nvSpPr>
        <p:spPr>
          <a:xfrm>
            <a:off x="3120475" y="1032900"/>
            <a:ext cx="436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Mohmadhusen Khimani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Enrollment No: 22FOTCA11071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10" name="Google Shape;510;p30"/>
          <p:cNvSpPr txBox="1"/>
          <p:nvPr/>
        </p:nvSpPr>
        <p:spPr>
          <a:xfrm>
            <a:off x="3120475" y="2252100"/>
            <a:ext cx="436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Ghada Ramiz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Enrollment No: 22FOTCA11050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3120475" y="3547500"/>
            <a:ext cx="436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Dodhiya Mohsin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Enrollment No: 22FOTCA11038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759" name="Google Shape;759;p1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760" name="Google Shape;760;p1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1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2" name="Google Shape;762;p1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3" name="Google Shape;763;p1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64" name="Google Shape;764;p17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Administrator Product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65" name="Google Shape;7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584" y="798890"/>
            <a:ext cx="5221266" cy="384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18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771" name="Google Shape;771;p18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772" name="Google Shape;772;p1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1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4" name="Google Shape;774;p1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5" name="Google Shape;775;p18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76" name="Google Shape;776;p18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Administrator Stock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77" name="Google Shape;7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848" y="965222"/>
            <a:ext cx="5352738" cy="381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19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783" name="Google Shape;783;p19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784" name="Google Shape;784;p1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5" name="Google Shape;785;p1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86" name="Google Shape;786;p1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7" name="Google Shape;787;p19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88" name="Google Shape;788;p19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Administrator Supplier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89" name="Google Shape;7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122" y="1019018"/>
            <a:ext cx="5392189" cy="37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0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795" name="Google Shape;795;p20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796" name="Google Shape;796;p20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7" name="Google Shape;797;p20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98" name="Google Shape;798;p20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9" name="Google Shape;799;p20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00" name="Google Shape;800;p20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Administrator Records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01" name="Google Shape;8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371" y="980462"/>
            <a:ext cx="5179692" cy="371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1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07" name="Google Shape;807;p21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08" name="Google Shape;808;p2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2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0" name="Google Shape;810;p2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1" name="Google Shape;811;p21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12" name="Google Shape;812;p21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Administrator Setting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13" name="Google Shape;8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629" y="943052"/>
            <a:ext cx="5394391" cy="38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22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19" name="Google Shape;819;p22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20" name="Google Shape;820;p22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1" name="Google Shape;821;p22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22" name="Google Shape;822;p22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3" name="Google Shape;823;p22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24" name="Google Shape;824;p22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Dashboard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25" name="Google Shape;8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872" y="941363"/>
            <a:ext cx="5680690" cy="37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23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31" name="Google Shape;831;p23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32" name="Google Shape;832;p23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3" name="Google Shape;833;p23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4" name="Google Shape;834;p23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5" name="Google Shape;835;p23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36" name="Google Shape;836;p23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Search Product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37" name="Google Shape;8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841" y="731752"/>
            <a:ext cx="5232752" cy="4042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4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43" name="Google Shape;843;p24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44" name="Google Shape;844;p2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5" name="Google Shape;845;p2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6" name="Google Shape;846;p2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7" name="Google Shape;847;p24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48" name="Google Shape;848;p24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Add Discount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49" name="Google Shape;8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857" y="821505"/>
            <a:ext cx="5592524" cy="394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5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55" name="Google Shape;855;p25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56" name="Google Shape;856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8" name="Google Shape;858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9" name="Google Shape;859;p25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60" name="Google Shape;860;p25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Sattle Payment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61" name="Google Shape;8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468" y="881104"/>
            <a:ext cx="5413497" cy="389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6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67" name="Google Shape;867;p26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68" name="Google Shape;868;p26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9" name="Google Shape;869;p26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70" name="Google Shape;870;p26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1" name="Google Shape;871;p26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72" name="Google Shape;872;p26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Clear Cart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73" name="Google Shape;8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505" y="982436"/>
            <a:ext cx="5319423" cy="378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"/>
          <p:cNvSpPr txBox="1"/>
          <p:nvPr>
            <p:ph idx="8" type="subTitle"/>
          </p:nvPr>
        </p:nvSpPr>
        <p:spPr>
          <a:xfrm>
            <a:off x="3572331" y="1769028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TASK AND PROJECT MANAGEMENT TOOL</a:t>
            </a:r>
            <a:endParaRPr/>
          </a:p>
        </p:txBody>
      </p:sp>
      <p:sp>
        <p:nvSpPr>
          <p:cNvPr id="517" name="Google Shape;517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600"/>
              <a:buNone/>
            </a:pPr>
            <a:r>
              <a:rPr lang="en-US" sz="2800">
                <a:solidFill>
                  <a:srgbClr val="FEFEFE"/>
                </a:solidFill>
              </a:rPr>
              <a:t>What are the topics we are not chosen?</a:t>
            </a:r>
            <a:endParaRPr/>
          </a:p>
        </p:txBody>
      </p:sp>
      <p:sp>
        <p:nvSpPr>
          <p:cNvPr id="518" name="Google Shape;518;p2"/>
          <p:cNvSpPr txBox="1"/>
          <p:nvPr>
            <p:ph idx="2" type="title"/>
          </p:nvPr>
        </p:nvSpPr>
        <p:spPr>
          <a:xfrm>
            <a:off x="2738743" y="1199529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519" name="Google Shape;519;p2"/>
          <p:cNvSpPr txBox="1"/>
          <p:nvPr>
            <p:ph idx="3" type="title"/>
          </p:nvPr>
        </p:nvSpPr>
        <p:spPr>
          <a:xfrm>
            <a:off x="2738743" y="2902621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520" name="Google Shape;520;p2"/>
          <p:cNvSpPr txBox="1"/>
          <p:nvPr>
            <p:ph idx="4" type="title"/>
          </p:nvPr>
        </p:nvSpPr>
        <p:spPr>
          <a:xfrm>
            <a:off x="2738743" y="1767226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1" name="Google Shape;521;p2"/>
          <p:cNvSpPr txBox="1"/>
          <p:nvPr>
            <p:ph idx="5" type="title"/>
          </p:nvPr>
        </p:nvSpPr>
        <p:spPr>
          <a:xfrm>
            <a:off x="2738743" y="3470319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522" name="Google Shape;522;p2"/>
          <p:cNvSpPr txBox="1"/>
          <p:nvPr>
            <p:ph idx="6" type="title"/>
          </p:nvPr>
        </p:nvSpPr>
        <p:spPr>
          <a:xfrm>
            <a:off x="2738743" y="2334924"/>
            <a:ext cx="734700" cy="4938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23" name="Google Shape;523;p2"/>
          <p:cNvSpPr txBox="1"/>
          <p:nvPr>
            <p:ph idx="1" type="subTitle"/>
          </p:nvPr>
        </p:nvSpPr>
        <p:spPr>
          <a:xfrm>
            <a:off x="3572328" y="1201329"/>
            <a:ext cx="3465243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HOTEL MANAGEMENT SYSTEM</a:t>
            </a:r>
            <a:endParaRPr/>
          </a:p>
        </p:txBody>
      </p:sp>
      <p:sp>
        <p:nvSpPr>
          <p:cNvPr id="524" name="Google Shape;524;p2"/>
          <p:cNvSpPr txBox="1"/>
          <p:nvPr>
            <p:ph idx="9" type="subTitle"/>
          </p:nvPr>
        </p:nvSpPr>
        <p:spPr>
          <a:xfrm>
            <a:off x="3572331" y="2336727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LANGUAGE LEARNING APP</a:t>
            </a:r>
            <a:endParaRPr/>
          </a:p>
        </p:txBody>
      </p:sp>
      <p:sp>
        <p:nvSpPr>
          <p:cNvPr id="525" name="Google Shape;525;p2"/>
          <p:cNvSpPr txBox="1"/>
          <p:nvPr>
            <p:ph idx="13" type="subTitle"/>
          </p:nvPr>
        </p:nvSpPr>
        <p:spPr>
          <a:xfrm>
            <a:off x="3572328" y="2904427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DESKTOP </a:t>
            </a:r>
            <a:r>
              <a:rPr lang="en-US"/>
              <a:t>EBOOK</a:t>
            </a:r>
            <a:r>
              <a:rPr lang="en-US"/>
              <a:t> READER</a:t>
            </a:r>
            <a:endParaRPr/>
          </a:p>
        </p:txBody>
      </p:sp>
      <p:sp>
        <p:nvSpPr>
          <p:cNvPr id="526" name="Google Shape;526;p2"/>
          <p:cNvSpPr txBox="1"/>
          <p:nvPr>
            <p:ph idx="14" type="subTitle"/>
          </p:nvPr>
        </p:nvSpPr>
        <p:spPr>
          <a:xfrm>
            <a:off x="3572328" y="3472126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SUPERMARKET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(FRESH MART) - CHOOSE</a:t>
            </a:r>
            <a:endParaRPr/>
          </a:p>
        </p:txBody>
      </p:sp>
      <p:grpSp>
        <p:nvGrpSpPr>
          <p:cNvPr id="527" name="Google Shape;527;p2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528" name="Google Shape;528;p2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3" cy="1266614"/>
            </a:xfrm>
          </p:grpSpPr>
          <p:sp>
            <p:nvSpPr>
              <p:cNvPr id="529" name="Google Shape;529;p2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1" name="Google Shape;531;p2"/>
            <p:cNvSpPr/>
            <p:nvPr/>
          </p:nvSpPr>
          <p:spPr>
            <a:xfrm>
              <a:off x="472500" y="176200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descr="Displaying 2Task.png" id="532" name="Google Shape;532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splaying 2Task.png" id="533" name="Google Shape;533;p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2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9" name="Google Shape;879;p2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80" name="Google Shape;880;p2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1" name="Google Shape;881;p2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2" name="Google Shape;882;p2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3" name="Google Shape;883;p2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84" name="Google Shape;884;p27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Daily Sales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85" name="Google Shape;8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383" y="957788"/>
            <a:ext cx="5533668" cy="396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28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91" name="Google Shape;891;p28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92" name="Google Shape;892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3" name="Google Shape;893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4" name="Google Shape;894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5" name="Google Shape;895;p28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96" name="Google Shape;896;p28"/>
          <p:cNvSpPr txBox="1"/>
          <p:nvPr>
            <p:ph type="title"/>
          </p:nvPr>
        </p:nvSpPr>
        <p:spPr>
          <a:xfrm>
            <a:off x="713217" y="159968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400">
                <a:solidFill>
                  <a:schemeClr val="accent6"/>
                </a:solidFill>
              </a:rPr>
              <a:t>Cashier Change Password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97" name="Google Shape;8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482" y="943052"/>
            <a:ext cx="5689470" cy="403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29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903" name="Google Shape;903;p29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904" name="Google Shape;904;p2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5" name="Google Shape;905;p2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06" name="Google Shape;906;p2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7" name="Google Shape;907;p29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908" name="Google Shape;908;p29"/>
          <p:cNvSpPr txBox="1"/>
          <p:nvPr>
            <p:ph type="title"/>
          </p:nvPr>
        </p:nvSpPr>
        <p:spPr>
          <a:xfrm>
            <a:off x="713217" y="443284"/>
            <a:ext cx="7704000" cy="5727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</a:pPr>
            <a:r>
              <a:rPr b="1" lang="en-US" sz="2400">
                <a:solidFill>
                  <a:schemeClr val="accent6"/>
                </a:solidFill>
              </a:rPr>
              <a:t>Conclusion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909" name="Google Shape;909;p29"/>
          <p:cNvSpPr/>
          <p:nvPr/>
        </p:nvSpPr>
        <p:spPr>
          <a:xfrm>
            <a:off x="1217053" y="1414955"/>
            <a:ext cx="655283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conclusion, Fresh Mart represents a modern solution for managing supermarket operations efficiently through its C# application. By streamlining inventory management, enhancing customer experience, and optimizing sales tracking, Fresh Mart offers a comprehensive tool for supermarket success. However, it's essential to navigate the challenges of system integration, user training, and ongoing maintenance.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black chat bubbles&#10;&#10;Description automatically generated" id="914" name="Google Shape;9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900" y="419565"/>
            <a:ext cx="4845086" cy="331888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1"/>
          <p:cNvSpPr txBox="1"/>
          <p:nvPr>
            <p:ph type="title"/>
          </p:nvPr>
        </p:nvSpPr>
        <p:spPr>
          <a:xfrm>
            <a:off x="1368431" y="3074569"/>
            <a:ext cx="6216024" cy="82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2"/>
          <p:cNvSpPr txBox="1"/>
          <p:nvPr/>
        </p:nvSpPr>
        <p:spPr>
          <a:xfrm>
            <a:off x="1300480" y="1767840"/>
            <a:ext cx="660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accent6"/>
                </a:solidFill>
                <a:latin typeface="Algerian"/>
                <a:ea typeface="Algerian"/>
                <a:cs typeface="Algerian"/>
                <a:sym typeface="Algerian"/>
              </a:rPr>
              <a:t>Thank You!</a:t>
            </a:r>
            <a:endParaRPr b="0" i="0" sz="8800" u="none" cap="none" strike="noStrike">
              <a:solidFill>
                <a:schemeClr val="accent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HOTEL MANAGEMENT SYSTEM</a:t>
            </a:r>
            <a:br>
              <a:rPr lang="en-US" sz="2400"/>
            </a:br>
            <a:endParaRPr sz="2400"/>
          </a:p>
        </p:txBody>
      </p:sp>
      <p:sp>
        <p:nvSpPr>
          <p:cNvPr id="539" name="Google Shape;539;p3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540" name="Google Shape;540;p3"/>
          <p:cNvSpPr/>
          <p:nvPr/>
        </p:nvSpPr>
        <p:spPr>
          <a:xfrm rot="-5400000">
            <a:off x="649059" y="248726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42" name="Google Shape;542;p3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543" name="Google Shape;543;p3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3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5" name="Google Shape;545;p3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3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547" name="Google Shape;547;p3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3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9" name="Google Shape;549;p3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3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51" name="Google Shape;551;p3"/>
          <p:cNvGrpSpPr/>
          <p:nvPr/>
        </p:nvGrpSpPr>
        <p:grpSpPr>
          <a:xfrm>
            <a:off x="7221623" y="1260360"/>
            <a:ext cx="1160061" cy="523162"/>
            <a:chOff x="7221623" y="1260360"/>
            <a:chExt cx="1160061" cy="523162"/>
          </a:xfrm>
        </p:grpSpPr>
        <p:sp>
          <p:nvSpPr>
            <p:cNvPr id="552" name="Google Shape;552;p3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"/>
          <p:cNvSpPr/>
          <p:nvPr/>
        </p:nvSpPr>
        <p:spPr>
          <a:xfrm>
            <a:off x="856546" y="1051991"/>
            <a:ext cx="4572000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Streamlines Booking Processes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Enhances Guest Experience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Centralizes Operations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Initial Setup Costs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Requires Employee Training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Integration Challenges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"/>
          <p:cNvSpPr txBox="1"/>
          <p:nvPr>
            <p:ph type="title"/>
          </p:nvPr>
        </p:nvSpPr>
        <p:spPr>
          <a:xfrm>
            <a:off x="723604" y="277332"/>
            <a:ext cx="4983919" cy="1241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HOTEL MANAGEMENT SYSTEM</a:t>
            </a:r>
            <a:br>
              <a:rPr lang="en-US" sz="2000"/>
            </a:br>
            <a:endParaRPr sz="2000"/>
          </a:p>
        </p:txBody>
      </p:sp>
      <p:pic>
        <p:nvPicPr>
          <p:cNvPr id="561" name="Google Shape;561;p4"/>
          <p:cNvPicPr preferRelativeResize="0"/>
          <p:nvPr/>
        </p:nvPicPr>
        <p:blipFill rotWithShape="1">
          <a:blip r:embed="rId3">
            <a:alphaModFix/>
          </a:blip>
          <a:srcRect b="0" l="24492" r="24660" t="0"/>
          <a:stretch/>
        </p:blipFill>
        <p:spPr>
          <a:xfrm>
            <a:off x="4122548" y="1051991"/>
            <a:ext cx="464949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TASK AND PROJECT MANAGEMENT TOOL</a:t>
            </a:r>
            <a:endParaRPr/>
          </a:p>
        </p:txBody>
      </p:sp>
      <p:sp>
        <p:nvSpPr>
          <p:cNvPr id="567" name="Google Shape;567;p5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68" name="Google Shape;568;p5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70" name="Google Shape;570;p5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571" name="Google Shape;571;p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2" name="Google Shape;572;p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5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575" name="Google Shape;575;p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6" name="Google Shape;576;p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7" name="Google Shape;577;p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5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79" name="Google Shape;579;p5"/>
          <p:cNvGrpSpPr/>
          <p:nvPr/>
        </p:nvGrpSpPr>
        <p:grpSpPr>
          <a:xfrm>
            <a:off x="7221623" y="1260360"/>
            <a:ext cx="1160061" cy="523162"/>
            <a:chOff x="7221623" y="1260360"/>
            <a:chExt cx="1160061" cy="523162"/>
          </a:xfrm>
        </p:grpSpPr>
        <p:sp>
          <p:nvSpPr>
            <p:cNvPr id="580" name="Google Shape;580;p5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"/>
          <p:cNvSpPr/>
          <p:nvPr/>
        </p:nvSpPr>
        <p:spPr>
          <a:xfrm>
            <a:off x="856546" y="1051991"/>
            <a:ext cx="5178494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Organized Workflow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Enhanced Collaboration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Customizable Dashboards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Complex Setup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"/>
          <p:cNvSpPr txBox="1"/>
          <p:nvPr>
            <p:ph type="title"/>
          </p:nvPr>
        </p:nvSpPr>
        <p:spPr>
          <a:xfrm>
            <a:off x="677109" y="238587"/>
            <a:ext cx="4983919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2000">
                <a:solidFill>
                  <a:schemeClr val="accent6"/>
                </a:solidFill>
              </a:rPr>
              <a:t>Task and Project Management Tool</a:t>
            </a:r>
            <a:endParaRPr sz="2000">
              <a:solidFill>
                <a:schemeClr val="accent6"/>
              </a:solidFill>
            </a:endParaRPr>
          </a:p>
        </p:txBody>
      </p:sp>
      <p:pic>
        <p:nvPicPr>
          <p:cNvPr id="589" name="Google Shape;589;p6"/>
          <p:cNvPicPr preferRelativeResize="0"/>
          <p:nvPr/>
        </p:nvPicPr>
        <p:blipFill rotWithShape="1">
          <a:blip r:embed="rId3">
            <a:alphaModFix/>
          </a:blip>
          <a:srcRect b="3799" l="11627" r="17104" t="4304"/>
          <a:stretch/>
        </p:blipFill>
        <p:spPr>
          <a:xfrm>
            <a:off x="3746372" y="1123628"/>
            <a:ext cx="5122190" cy="3603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LANGUAGE LEARNING APP</a:t>
            </a:r>
            <a:endParaRPr/>
          </a:p>
        </p:txBody>
      </p:sp>
      <p:sp>
        <p:nvSpPr>
          <p:cNvPr id="595" name="Google Shape;595;p7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6" name="Google Shape;596;p7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98" name="Google Shape;598;p7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599" name="Google Shape;599;p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p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1" name="Google Shape;601;p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7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603" name="Google Shape;603;p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5" name="Google Shape;605;p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7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07" name="Google Shape;607;p7"/>
          <p:cNvGrpSpPr/>
          <p:nvPr/>
        </p:nvGrpSpPr>
        <p:grpSpPr>
          <a:xfrm>
            <a:off x="7221623" y="1260360"/>
            <a:ext cx="1160061" cy="523162"/>
            <a:chOff x="7221623" y="1260360"/>
            <a:chExt cx="1160061" cy="523162"/>
          </a:xfrm>
        </p:grpSpPr>
        <p:sp>
          <p:nvSpPr>
            <p:cNvPr id="608" name="Google Shape;608;p7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7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/>
          <p:nvPr/>
        </p:nvSpPr>
        <p:spPr>
          <a:xfrm>
            <a:off x="825549" y="1042805"/>
            <a:ext cx="4572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Interactive Lessons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Progress Tracking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Multi-Language Support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Subscription Costs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Limited Offline Access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Content Variability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"/>
          <p:cNvSpPr txBox="1"/>
          <p:nvPr>
            <p:ph type="title"/>
          </p:nvPr>
        </p:nvSpPr>
        <p:spPr>
          <a:xfrm>
            <a:off x="739101" y="224511"/>
            <a:ext cx="4983919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2000">
                <a:solidFill>
                  <a:schemeClr val="accent6"/>
                </a:solidFill>
              </a:rPr>
              <a:t>Language Learning App</a:t>
            </a:r>
            <a:endParaRPr sz="2000">
              <a:solidFill>
                <a:schemeClr val="accent6"/>
              </a:solidFill>
            </a:endParaRPr>
          </a:p>
        </p:txBody>
      </p:sp>
      <p:pic>
        <p:nvPicPr>
          <p:cNvPr id="617" name="Google Shape;617;p8"/>
          <p:cNvPicPr preferRelativeResize="0"/>
          <p:nvPr/>
        </p:nvPicPr>
        <p:blipFill rotWithShape="1">
          <a:blip r:embed="rId3">
            <a:alphaModFix/>
          </a:blip>
          <a:srcRect b="16771" l="20000" r="17626" t="0"/>
          <a:stretch/>
        </p:blipFill>
        <p:spPr>
          <a:xfrm>
            <a:off x="3298742" y="988146"/>
            <a:ext cx="5021451" cy="357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100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Ramiz</dc:creator>
</cp:coreProperties>
</file>