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8"/>
  </p:notesMasterIdLst>
  <p:sldIdLst>
    <p:sldId id="469" r:id="rId2"/>
    <p:sldId id="470" r:id="rId3"/>
    <p:sldId id="471" r:id="rId4"/>
    <p:sldId id="472" r:id="rId5"/>
    <p:sldId id="473" r:id="rId6"/>
    <p:sldId id="474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CC99"/>
    <a:srgbClr val="006699"/>
    <a:srgbClr val="0099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8" autoAdjust="0"/>
    <p:restoredTop sz="94611" autoAdjust="0"/>
  </p:normalViewPr>
  <p:slideViewPr>
    <p:cSldViewPr snapToObjects="1">
      <p:cViewPr>
        <p:scale>
          <a:sx n="100" d="100"/>
          <a:sy n="100" d="100"/>
        </p:scale>
        <p:origin x="-1008" y="-672"/>
      </p:cViewPr>
      <p:guideLst>
        <p:guide orient="horz" pos="3521"/>
        <p:guide pos="454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E1DE2A82-9E0B-476E-A87E-4259C917F75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DE2A82-9E0B-476E-A87E-4259C917F75F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DE2A82-9E0B-476E-A87E-4259C917F75F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DE2A82-9E0B-476E-A87E-4259C917F75F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DE2A82-9E0B-476E-A87E-4259C917F75F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DE2A82-9E0B-476E-A87E-4259C917F75F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DE2A82-9E0B-476E-A87E-4259C917F75F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4" name="Picture 20" descr="uni_back_dar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4150" y="1077913"/>
            <a:ext cx="5137150" cy="578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130425"/>
            <a:ext cx="8642350" cy="1470025"/>
          </a:xfrm>
        </p:spPr>
        <p:txBody>
          <a:bodyPr/>
          <a:lstStyle>
            <a:lvl1pPr>
              <a:defRPr sz="400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886200"/>
            <a:ext cx="8643938" cy="1703388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 b="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6173" name="Picture 29" descr="kbe_logo_dar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5825" y="123825"/>
            <a:ext cx="1724025" cy="857250"/>
          </a:xfrm>
          <a:prstGeom prst="rect">
            <a:avLst/>
          </a:prstGeom>
          <a:noFill/>
        </p:spPr>
      </p:pic>
      <p:pic>
        <p:nvPicPr>
          <p:cNvPr id="8" name="Grafik 7" descr="fak_inform.jpg"/>
          <p:cNvPicPr>
            <a:picLocks noChangeAspect="1"/>
          </p:cNvPicPr>
          <p:nvPr/>
        </p:nvPicPr>
        <p:blipFill>
          <a:blip r:embed="rId4" cstate="print"/>
          <a:srcRect b="35624"/>
          <a:stretch>
            <a:fillRect/>
          </a:stretch>
        </p:blipFill>
        <p:spPr>
          <a:xfrm>
            <a:off x="285720" y="214290"/>
            <a:ext cx="2928926" cy="11430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8FBAD-BAAD-4473-A98F-D128A93604F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8313" y="76200"/>
            <a:ext cx="2249487" cy="64484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6675" y="76200"/>
            <a:ext cx="6599238" cy="64484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46E393-463B-4173-8386-693524179764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/>
            </a:lvl1pPr>
          </a:lstStyle>
          <a:p>
            <a:r>
              <a:rPr lang="de-DE" dirty="0" smtClean="0"/>
              <a:t>&lt;&lt; LV &gt;&gt;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/>
            </a:lvl1pPr>
          </a:lstStyle>
          <a:p>
            <a:fld id="{28FB890E-4666-426B-A9E6-BA4C6C9DF3E1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859B83-A377-41E2-A114-567BC1468F2E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" y="1066800"/>
            <a:ext cx="4419600" cy="5457825"/>
          </a:xfrm>
        </p:spPr>
        <p:txBody>
          <a:bodyPr/>
          <a:lstStyle>
            <a:lvl1pPr>
              <a:buNone/>
              <a:defRPr sz="280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419600" cy="5457825"/>
          </a:xfrm>
        </p:spPr>
        <p:txBody>
          <a:bodyPr/>
          <a:lstStyle>
            <a:lvl1pPr>
              <a:buNone/>
              <a:defRPr sz="280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/>
            </a:lvl1pPr>
          </a:lstStyle>
          <a:p>
            <a:r>
              <a:rPr lang="de-DE" dirty="0" smtClean="0"/>
              <a:t>&lt;&lt;LV&gt;&gt;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/>
            </a:lvl1pPr>
          </a:lstStyle>
          <a:p>
            <a:fld id="{0420F80A-FBFA-4F42-8F42-90FC3D01922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D1C06A-F6F3-430C-9833-8E18ABB3503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/>
            </a:lvl1pPr>
          </a:lstStyle>
          <a:p>
            <a:fld id="{00BC5CAD-5F35-4C90-83BD-432EC22B2D6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/>
            </a:lvl1pPr>
          </a:lstStyle>
          <a:p>
            <a:fld id="{7B4D9552-B1CE-41F6-AB81-95A19AAEB71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3A536E-15D0-4D8C-86F3-E2AE506D981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BE259B-BDC3-4806-A92F-B7A114D4F146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0" y="6597650"/>
            <a:ext cx="9144000" cy="287338"/>
          </a:xfrm>
          <a:prstGeom prst="rect">
            <a:avLst/>
          </a:prstGeom>
          <a:solidFill>
            <a:srgbClr val="4D4D4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tIns="0" rIns="0" bIns="0" anchor="ctr"/>
          <a:lstStyle/>
          <a:p>
            <a:pPr>
              <a:defRPr/>
            </a:pPr>
            <a:endParaRPr lang="de-AT"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954088"/>
          </a:xfrm>
          <a:prstGeom prst="rect">
            <a:avLst/>
          </a:prstGeom>
          <a:solidFill>
            <a:srgbClr val="004780"/>
          </a:solidFill>
          <a:ln w="9525">
            <a:solidFill>
              <a:srgbClr val="0047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AT"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675" y="76200"/>
            <a:ext cx="645001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1066800"/>
            <a:ext cx="899160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2050" y="658971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5650" y="6597650"/>
            <a:ext cx="5410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PI.DBS.DB.VO: Lektion x – xxx</a:t>
            </a: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1850" y="6589713"/>
            <a:ext cx="685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C765159-899B-4AA3-9D2C-4AC5FB57C507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47" name="Picture 23" descr="uni_logo_farbe_neg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372225" y="115888"/>
            <a:ext cx="2679700" cy="73818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i="1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1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invGray">
          <a:xfrm>
            <a:off x="1312863" y="5707063"/>
            <a:ext cx="531812" cy="2301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invGray">
          <a:xfrm>
            <a:off x="6284913" y="5700713"/>
            <a:ext cx="1074737" cy="2301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invGray">
          <a:xfrm>
            <a:off x="7372350" y="5700713"/>
            <a:ext cx="531813" cy="2301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 sz="1800">
                <a:latin typeface="Arial" charset="0"/>
              </a:rPr>
              <a:t>0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invGray">
          <a:xfrm>
            <a:off x="1233488" y="5280025"/>
            <a:ext cx="749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head</a:t>
            </a:r>
          </a:p>
        </p:txBody>
      </p: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2220913" y="5700713"/>
            <a:ext cx="1619250" cy="230187"/>
            <a:chOff x="1399" y="3591"/>
            <a:chExt cx="1020" cy="145"/>
          </a:xfrm>
        </p:grpSpPr>
        <p:sp>
          <p:nvSpPr>
            <p:cNvPr id="2065" name="Rectangle 7"/>
            <p:cNvSpPr>
              <a:spLocks noChangeArrowheads="1"/>
            </p:cNvSpPr>
            <p:nvPr/>
          </p:nvSpPr>
          <p:spPr bwMode="invGray">
            <a:xfrm>
              <a:off x="139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2066" name="Rectangle 8"/>
            <p:cNvSpPr>
              <a:spLocks noChangeArrowheads="1"/>
            </p:cNvSpPr>
            <p:nvPr/>
          </p:nvSpPr>
          <p:spPr bwMode="invGray">
            <a:xfrm>
              <a:off x="208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grpSp>
        <p:nvGrpSpPr>
          <p:cNvPr id="2055" name="Group 9"/>
          <p:cNvGrpSpPr>
            <a:grpSpLocks/>
          </p:cNvGrpSpPr>
          <p:nvPr/>
        </p:nvGrpSpPr>
        <p:grpSpPr bwMode="auto">
          <a:xfrm>
            <a:off x="4252913" y="5700713"/>
            <a:ext cx="1619250" cy="230187"/>
            <a:chOff x="2679" y="3591"/>
            <a:chExt cx="1020" cy="145"/>
          </a:xfrm>
        </p:grpSpPr>
        <p:sp>
          <p:nvSpPr>
            <p:cNvPr id="2063" name="Rectangle 10"/>
            <p:cNvSpPr>
              <a:spLocks noChangeArrowheads="1"/>
            </p:cNvSpPr>
            <p:nvPr/>
          </p:nvSpPr>
          <p:spPr bwMode="invGray">
            <a:xfrm>
              <a:off x="267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2064" name="Rectangle 11"/>
            <p:cNvSpPr>
              <a:spLocks noChangeArrowheads="1"/>
            </p:cNvSpPr>
            <p:nvPr/>
          </p:nvSpPr>
          <p:spPr bwMode="invGray">
            <a:xfrm>
              <a:off x="336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2056" name="Line 12"/>
          <p:cNvSpPr>
            <a:spLocks noChangeShapeType="1"/>
          </p:cNvSpPr>
          <p:nvPr/>
        </p:nvSpPr>
        <p:spPr bwMode="invGray">
          <a:xfrm>
            <a:off x="3643313" y="58293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2057" name="Line 13"/>
          <p:cNvSpPr>
            <a:spLocks noChangeShapeType="1"/>
          </p:cNvSpPr>
          <p:nvPr/>
        </p:nvSpPr>
        <p:spPr bwMode="invGray">
          <a:xfrm>
            <a:off x="5675313" y="58293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2058" name="Line 14"/>
          <p:cNvSpPr>
            <a:spLocks noChangeShapeType="1"/>
          </p:cNvSpPr>
          <p:nvPr/>
        </p:nvSpPr>
        <p:spPr bwMode="invGray">
          <a:xfrm>
            <a:off x="1611313" y="58293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270351" name="Rectangle 15"/>
          <p:cNvSpPr>
            <a:spLocks noChangeArrowheads="1"/>
          </p:cNvSpPr>
          <p:nvPr/>
        </p:nvSpPr>
        <p:spPr bwMode="invGray">
          <a:xfrm>
            <a:off x="1258888" y="4510088"/>
            <a:ext cx="665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help</a:t>
            </a:r>
          </a:p>
        </p:txBody>
      </p:sp>
      <p:sp>
        <p:nvSpPr>
          <p:cNvPr id="270352" name="Rectangle 16"/>
          <p:cNvSpPr>
            <a:spLocks noChangeArrowheads="1"/>
          </p:cNvSpPr>
          <p:nvPr/>
        </p:nvSpPr>
        <p:spPr bwMode="invGray">
          <a:xfrm>
            <a:off x="1312863" y="4875213"/>
            <a:ext cx="531812" cy="2301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2061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Liste - dynamisch - Einfügen (D1)</a:t>
            </a:r>
          </a:p>
        </p:txBody>
      </p:sp>
      <p:sp>
        <p:nvSpPr>
          <p:cNvPr id="2062" name="Rectangle 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Einfügen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void List::Add(ItemType a)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</a:t>
            </a:r>
            <a:r>
              <a:rPr lang="de-AT" sz="2000" b="1" smtClean="0">
                <a:latin typeface="Courier New" pitchFamily="49" charset="0"/>
              </a:rPr>
              <a:t>Element * help;</a:t>
            </a:r>
            <a:endParaRPr lang="de-AT" sz="200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help = new Element;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help-&gt;next = head;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help-&gt;value = a;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head = help;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0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0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51" grpId="0"/>
      <p:bldP spid="2703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invGray">
          <a:xfrm>
            <a:off x="1312863" y="5707063"/>
            <a:ext cx="531812" cy="2301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invGray">
          <a:xfrm>
            <a:off x="6284913" y="5700713"/>
            <a:ext cx="1074737" cy="2301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invGray">
          <a:xfrm>
            <a:off x="7372350" y="5700713"/>
            <a:ext cx="531813" cy="2301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 sz="1800">
                <a:latin typeface="Arial" charset="0"/>
              </a:rPr>
              <a:t>0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233488" y="5280025"/>
            <a:ext cx="749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head</a:t>
            </a:r>
          </a:p>
        </p:txBody>
      </p:sp>
      <p:grpSp>
        <p:nvGrpSpPr>
          <p:cNvPr id="3078" name="Group 6"/>
          <p:cNvGrpSpPr>
            <a:grpSpLocks/>
          </p:cNvGrpSpPr>
          <p:nvPr/>
        </p:nvGrpSpPr>
        <p:grpSpPr bwMode="auto">
          <a:xfrm>
            <a:off x="2220913" y="5700713"/>
            <a:ext cx="1619250" cy="230187"/>
            <a:chOff x="1399" y="3591"/>
            <a:chExt cx="1020" cy="145"/>
          </a:xfrm>
        </p:grpSpPr>
        <p:sp>
          <p:nvSpPr>
            <p:cNvPr id="3092" name="Rectangle 7"/>
            <p:cNvSpPr>
              <a:spLocks noChangeArrowheads="1"/>
            </p:cNvSpPr>
            <p:nvPr/>
          </p:nvSpPr>
          <p:spPr bwMode="invGray">
            <a:xfrm>
              <a:off x="139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3093" name="Rectangle 8"/>
            <p:cNvSpPr>
              <a:spLocks noChangeArrowheads="1"/>
            </p:cNvSpPr>
            <p:nvPr/>
          </p:nvSpPr>
          <p:spPr bwMode="invGray">
            <a:xfrm>
              <a:off x="208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grpSp>
        <p:nvGrpSpPr>
          <p:cNvPr id="3079" name="Group 9"/>
          <p:cNvGrpSpPr>
            <a:grpSpLocks/>
          </p:cNvGrpSpPr>
          <p:nvPr/>
        </p:nvGrpSpPr>
        <p:grpSpPr bwMode="auto">
          <a:xfrm>
            <a:off x="4252913" y="5700713"/>
            <a:ext cx="1619250" cy="230187"/>
            <a:chOff x="2679" y="3591"/>
            <a:chExt cx="1020" cy="145"/>
          </a:xfrm>
        </p:grpSpPr>
        <p:sp>
          <p:nvSpPr>
            <p:cNvPr id="3090" name="Rectangle 10"/>
            <p:cNvSpPr>
              <a:spLocks noChangeArrowheads="1"/>
            </p:cNvSpPr>
            <p:nvPr/>
          </p:nvSpPr>
          <p:spPr bwMode="invGray">
            <a:xfrm>
              <a:off x="267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3091" name="Rectangle 11"/>
            <p:cNvSpPr>
              <a:spLocks noChangeArrowheads="1"/>
            </p:cNvSpPr>
            <p:nvPr/>
          </p:nvSpPr>
          <p:spPr bwMode="invGray">
            <a:xfrm>
              <a:off x="336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3080" name="Line 12"/>
          <p:cNvSpPr>
            <a:spLocks noChangeShapeType="1"/>
          </p:cNvSpPr>
          <p:nvPr/>
        </p:nvSpPr>
        <p:spPr bwMode="invGray">
          <a:xfrm>
            <a:off x="3643313" y="58293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81" name="Line 13"/>
          <p:cNvSpPr>
            <a:spLocks noChangeShapeType="1"/>
          </p:cNvSpPr>
          <p:nvPr/>
        </p:nvSpPr>
        <p:spPr bwMode="invGray">
          <a:xfrm>
            <a:off x="5675313" y="58293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82" name="Line 14"/>
          <p:cNvSpPr>
            <a:spLocks noChangeShapeType="1"/>
          </p:cNvSpPr>
          <p:nvPr/>
        </p:nvSpPr>
        <p:spPr bwMode="invGray">
          <a:xfrm>
            <a:off x="1611313" y="58293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83" name="Rectangle 15"/>
          <p:cNvSpPr>
            <a:spLocks noChangeArrowheads="1"/>
          </p:cNvSpPr>
          <p:nvPr/>
        </p:nvSpPr>
        <p:spPr bwMode="auto">
          <a:xfrm>
            <a:off x="1258888" y="4510088"/>
            <a:ext cx="665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help</a:t>
            </a:r>
          </a:p>
        </p:txBody>
      </p:sp>
      <p:sp>
        <p:nvSpPr>
          <p:cNvPr id="3084" name="Rectangle 16"/>
          <p:cNvSpPr>
            <a:spLocks noChangeArrowheads="1"/>
          </p:cNvSpPr>
          <p:nvPr/>
        </p:nvSpPr>
        <p:spPr bwMode="invGray">
          <a:xfrm>
            <a:off x="1312863" y="4875213"/>
            <a:ext cx="531812" cy="2301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85" name="Rectangle 17"/>
          <p:cNvSpPr>
            <a:spLocks noChangeArrowheads="1"/>
          </p:cNvSpPr>
          <p:nvPr/>
        </p:nvSpPr>
        <p:spPr bwMode="invGray">
          <a:xfrm>
            <a:off x="2209800" y="4906963"/>
            <a:ext cx="1074738" cy="1873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86" name="Rectangle 18"/>
          <p:cNvSpPr>
            <a:spLocks noChangeArrowheads="1"/>
          </p:cNvSpPr>
          <p:nvPr/>
        </p:nvSpPr>
        <p:spPr bwMode="invGray">
          <a:xfrm>
            <a:off x="3297238" y="4906963"/>
            <a:ext cx="531812" cy="1873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 sz="1800">
                <a:latin typeface="Arial" charset="0"/>
              </a:rPr>
              <a:t>?</a:t>
            </a:r>
            <a:endParaRPr lang="de-AT" sz="3200">
              <a:latin typeface="Arial" charset="0"/>
            </a:endParaRPr>
          </a:p>
        </p:txBody>
      </p:sp>
      <p:sp>
        <p:nvSpPr>
          <p:cNvPr id="3087" name="Line 19"/>
          <p:cNvSpPr>
            <a:spLocks noChangeShapeType="1"/>
          </p:cNvSpPr>
          <p:nvPr/>
        </p:nvSpPr>
        <p:spPr bwMode="invGray">
          <a:xfrm>
            <a:off x="1600200" y="50117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8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Liste - dynamisch - Einfügen (D2)</a:t>
            </a:r>
          </a:p>
        </p:txBody>
      </p:sp>
      <p:sp>
        <p:nvSpPr>
          <p:cNvPr id="3089" name="Rectangle 2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Einfügen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void List::Add(ItemType a)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Element * help;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</a:t>
            </a:r>
            <a:r>
              <a:rPr lang="de-AT" sz="2000" b="1" smtClean="0">
                <a:latin typeface="Courier New" pitchFamily="49" charset="0"/>
              </a:rPr>
              <a:t>help = new Element;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help-&gt;next = head;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help-&gt;value = a;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head = help;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  <a:endParaRPr lang="de-AT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invGray">
          <a:xfrm>
            <a:off x="1312863" y="5707063"/>
            <a:ext cx="531812" cy="2301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invGray">
          <a:xfrm>
            <a:off x="6284913" y="5700713"/>
            <a:ext cx="1074737" cy="2301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invGray">
          <a:xfrm>
            <a:off x="7372350" y="5700713"/>
            <a:ext cx="531813" cy="2301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 sz="1800">
                <a:latin typeface="Arial" charset="0"/>
              </a:rPr>
              <a:t>0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233488" y="5280025"/>
            <a:ext cx="749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head</a:t>
            </a:r>
          </a:p>
        </p:txBody>
      </p:sp>
      <p:grpSp>
        <p:nvGrpSpPr>
          <p:cNvPr id="4102" name="Group 6"/>
          <p:cNvGrpSpPr>
            <a:grpSpLocks/>
          </p:cNvGrpSpPr>
          <p:nvPr/>
        </p:nvGrpSpPr>
        <p:grpSpPr bwMode="auto">
          <a:xfrm>
            <a:off x="2220913" y="5700713"/>
            <a:ext cx="1619250" cy="230187"/>
            <a:chOff x="1399" y="3591"/>
            <a:chExt cx="1020" cy="145"/>
          </a:xfrm>
        </p:grpSpPr>
        <p:sp>
          <p:nvSpPr>
            <p:cNvPr id="4118" name="Rectangle 7"/>
            <p:cNvSpPr>
              <a:spLocks noChangeArrowheads="1"/>
            </p:cNvSpPr>
            <p:nvPr/>
          </p:nvSpPr>
          <p:spPr bwMode="invGray">
            <a:xfrm>
              <a:off x="139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4119" name="Rectangle 8"/>
            <p:cNvSpPr>
              <a:spLocks noChangeArrowheads="1"/>
            </p:cNvSpPr>
            <p:nvPr/>
          </p:nvSpPr>
          <p:spPr bwMode="invGray">
            <a:xfrm>
              <a:off x="208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grpSp>
        <p:nvGrpSpPr>
          <p:cNvPr id="4103" name="Group 9"/>
          <p:cNvGrpSpPr>
            <a:grpSpLocks/>
          </p:cNvGrpSpPr>
          <p:nvPr/>
        </p:nvGrpSpPr>
        <p:grpSpPr bwMode="auto">
          <a:xfrm>
            <a:off x="4252913" y="5700713"/>
            <a:ext cx="1619250" cy="230187"/>
            <a:chOff x="2679" y="3591"/>
            <a:chExt cx="1020" cy="145"/>
          </a:xfrm>
        </p:grpSpPr>
        <p:sp>
          <p:nvSpPr>
            <p:cNvPr id="4116" name="Rectangle 10"/>
            <p:cNvSpPr>
              <a:spLocks noChangeArrowheads="1"/>
            </p:cNvSpPr>
            <p:nvPr/>
          </p:nvSpPr>
          <p:spPr bwMode="invGray">
            <a:xfrm>
              <a:off x="267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4117" name="Rectangle 11"/>
            <p:cNvSpPr>
              <a:spLocks noChangeArrowheads="1"/>
            </p:cNvSpPr>
            <p:nvPr/>
          </p:nvSpPr>
          <p:spPr bwMode="invGray">
            <a:xfrm>
              <a:off x="336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4104" name="Line 12"/>
          <p:cNvSpPr>
            <a:spLocks noChangeShapeType="1"/>
          </p:cNvSpPr>
          <p:nvPr/>
        </p:nvSpPr>
        <p:spPr bwMode="invGray">
          <a:xfrm>
            <a:off x="3643313" y="58293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4105" name="Line 13"/>
          <p:cNvSpPr>
            <a:spLocks noChangeShapeType="1"/>
          </p:cNvSpPr>
          <p:nvPr/>
        </p:nvSpPr>
        <p:spPr bwMode="invGray">
          <a:xfrm>
            <a:off x="5675313" y="58293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4106" name="Line 14"/>
          <p:cNvSpPr>
            <a:spLocks noChangeShapeType="1"/>
          </p:cNvSpPr>
          <p:nvPr/>
        </p:nvSpPr>
        <p:spPr bwMode="invGray">
          <a:xfrm>
            <a:off x="1611313" y="58293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4107" name="Rectangle 15"/>
          <p:cNvSpPr>
            <a:spLocks noChangeArrowheads="1"/>
          </p:cNvSpPr>
          <p:nvPr/>
        </p:nvSpPr>
        <p:spPr bwMode="auto">
          <a:xfrm>
            <a:off x="1258888" y="4510088"/>
            <a:ext cx="665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help</a:t>
            </a:r>
          </a:p>
        </p:txBody>
      </p:sp>
      <p:sp>
        <p:nvSpPr>
          <p:cNvPr id="4108" name="Rectangle 16"/>
          <p:cNvSpPr>
            <a:spLocks noChangeArrowheads="1"/>
          </p:cNvSpPr>
          <p:nvPr/>
        </p:nvSpPr>
        <p:spPr bwMode="invGray">
          <a:xfrm>
            <a:off x="1312863" y="4875213"/>
            <a:ext cx="531812" cy="2301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grpSp>
        <p:nvGrpSpPr>
          <p:cNvPr id="4109" name="Group 17"/>
          <p:cNvGrpSpPr>
            <a:grpSpLocks/>
          </p:cNvGrpSpPr>
          <p:nvPr/>
        </p:nvGrpSpPr>
        <p:grpSpPr bwMode="auto">
          <a:xfrm>
            <a:off x="2209800" y="4906963"/>
            <a:ext cx="1619250" cy="187325"/>
            <a:chOff x="1392" y="3091"/>
            <a:chExt cx="1020" cy="118"/>
          </a:xfrm>
        </p:grpSpPr>
        <p:sp>
          <p:nvSpPr>
            <p:cNvPr id="4114" name="Rectangle 18"/>
            <p:cNvSpPr>
              <a:spLocks noChangeArrowheads="1"/>
            </p:cNvSpPr>
            <p:nvPr/>
          </p:nvSpPr>
          <p:spPr bwMode="invGray">
            <a:xfrm>
              <a:off x="1392" y="3091"/>
              <a:ext cx="677" cy="11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4115" name="Rectangle 19"/>
            <p:cNvSpPr>
              <a:spLocks noChangeArrowheads="1"/>
            </p:cNvSpPr>
            <p:nvPr/>
          </p:nvSpPr>
          <p:spPr bwMode="invGray">
            <a:xfrm>
              <a:off x="2077" y="3091"/>
              <a:ext cx="335" cy="11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4110" name="Line 20"/>
          <p:cNvSpPr>
            <a:spLocks noChangeShapeType="1"/>
          </p:cNvSpPr>
          <p:nvPr/>
        </p:nvSpPr>
        <p:spPr bwMode="invGray">
          <a:xfrm>
            <a:off x="1600200" y="50117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4111" name="Line 21"/>
          <p:cNvSpPr>
            <a:spLocks noChangeShapeType="1"/>
          </p:cNvSpPr>
          <p:nvPr/>
        </p:nvSpPr>
        <p:spPr bwMode="invGray">
          <a:xfrm flipH="1">
            <a:off x="2514600" y="5011738"/>
            <a:ext cx="1117600" cy="703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4112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Liste - dynamisch - Einfügen (D3)</a:t>
            </a:r>
          </a:p>
        </p:txBody>
      </p:sp>
      <p:sp>
        <p:nvSpPr>
          <p:cNvPr id="4113" name="Rectangle 2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Einfügen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void List::Add(ItemType a)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Element * help;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help = new Element;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</a:t>
            </a:r>
            <a:r>
              <a:rPr lang="de-AT" sz="2000" b="1" smtClean="0">
                <a:latin typeface="Courier New" pitchFamily="49" charset="0"/>
              </a:rPr>
              <a:t>help-&gt;next = head;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help-&gt;value = a;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head = help;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  <a:endParaRPr lang="de-AT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invGray">
          <a:xfrm>
            <a:off x="1312863" y="5707063"/>
            <a:ext cx="531812" cy="2301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invGray">
          <a:xfrm>
            <a:off x="6284913" y="5700713"/>
            <a:ext cx="1074737" cy="2301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invGray">
          <a:xfrm>
            <a:off x="7372350" y="5700713"/>
            <a:ext cx="531813" cy="2301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 sz="1800">
                <a:latin typeface="Arial" charset="0"/>
              </a:rPr>
              <a:t>0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233488" y="5280025"/>
            <a:ext cx="749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head</a:t>
            </a:r>
          </a:p>
        </p:txBody>
      </p:sp>
      <p:grpSp>
        <p:nvGrpSpPr>
          <p:cNvPr id="5126" name="Group 6"/>
          <p:cNvGrpSpPr>
            <a:grpSpLocks/>
          </p:cNvGrpSpPr>
          <p:nvPr/>
        </p:nvGrpSpPr>
        <p:grpSpPr bwMode="auto">
          <a:xfrm>
            <a:off x="2220913" y="5700713"/>
            <a:ext cx="1619250" cy="230187"/>
            <a:chOff x="1399" y="3591"/>
            <a:chExt cx="1020" cy="145"/>
          </a:xfrm>
        </p:grpSpPr>
        <p:sp>
          <p:nvSpPr>
            <p:cNvPr id="5143" name="Rectangle 7"/>
            <p:cNvSpPr>
              <a:spLocks noChangeArrowheads="1"/>
            </p:cNvSpPr>
            <p:nvPr/>
          </p:nvSpPr>
          <p:spPr bwMode="invGray">
            <a:xfrm>
              <a:off x="139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5144" name="Rectangle 8"/>
            <p:cNvSpPr>
              <a:spLocks noChangeArrowheads="1"/>
            </p:cNvSpPr>
            <p:nvPr/>
          </p:nvSpPr>
          <p:spPr bwMode="invGray">
            <a:xfrm>
              <a:off x="208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grpSp>
        <p:nvGrpSpPr>
          <p:cNvPr id="5127" name="Group 9"/>
          <p:cNvGrpSpPr>
            <a:grpSpLocks/>
          </p:cNvGrpSpPr>
          <p:nvPr/>
        </p:nvGrpSpPr>
        <p:grpSpPr bwMode="auto">
          <a:xfrm>
            <a:off x="4252913" y="5700713"/>
            <a:ext cx="1619250" cy="230187"/>
            <a:chOff x="2679" y="3591"/>
            <a:chExt cx="1020" cy="145"/>
          </a:xfrm>
        </p:grpSpPr>
        <p:sp>
          <p:nvSpPr>
            <p:cNvPr id="5141" name="Rectangle 10"/>
            <p:cNvSpPr>
              <a:spLocks noChangeArrowheads="1"/>
            </p:cNvSpPr>
            <p:nvPr/>
          </p:nvSpPr>
          <p:spPr bwMode="invGray">
            <a:xfrm>
              <a:off x="267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5142" name="Rectangle 11"/>
            <p:cNvSpPr>
              <a:spLocks noChangeArrowheads="1"/>
            </p:cNvSpPr>
            <p:nvPr/>
          </p:nvSpPr>
          <p:spPr bwMode="invGray">
            <a:xfrm>
              <a:off x="336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5128" name="Line 12"/>
          <p:cNvSpPr>
            <a:spLocks noChangeShapeType="1"/>
          </p:cNvSpPr>
          <p:nvPr/>
        </p:nvSpPr>
        <p:spPr bwMode="invGray">
          <a:xfrm>
            <a:off x="3643313" y="58293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129" name="Line 13"/>
          <p:cNvSpPr>
            <a:spLocks noChangeShapeType="1"/>
          </p:cNvSpPr>
          <p:nvPr/>
        </p:nvSpPr>
        <p:spPr bwMode="invGray">
          <a:xfrm>
            <a:off x="5675313" y="58293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130" name="Line 14"/>
          <p:cNvSpPr>
            <a:spLocks noChangeShapeType="1"/>
          </p:cNvSpPr>
          <p:nvPr/>
        </p:nvSpPr>
        <p:spPr bwMode="invGray">
          <a:xfrm>
            <a:off x="1611313" y="58293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131" name="Rectangle 15"/>
          <p:cNvSpPr>
            <a:spLocks noChangeArrowheads="1"/>
          </p:cNvSpPr>
          <p:nvPr/>
        </p:nvSpPr>
        <p:spPr bwMode="auto">
          <a:xfrm>
            <a:off x="1258888" y="4510088"/>
            <a:ext cx="665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help</a:t>
            </a:r>
          </a:p>
        </p:txBody>
      </p:sp>
      <p:sp>
        <p:nvSpPr>
          <p:cNvPr id="5132" name="Rectangle 16"/>
          <p:cNvSpPr>
            <a:spLocks noChangeArrowheads="1"/>
          </p:cNvSpPr>
          <p:nvPr/>
        </p:nvSpPr>
        <p:spPr bwMode="invGray">
          <a:xfrm>
            <a:off x="1312863" y="4875213"/>
            <a:ext cx="531812" cy="2301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grpSp>
        <p:nvGrpSpPr>
          <p:cNvPr id="5133" name="Group 17"/>
          <p:cNvGrpSpPr>
            <a:grpSpLocks/>
          </p:cNvGrpSpPr>
          <p:nvPr/>
        </p:nvGrpSpPr>
        <p:grpSpPr bwMode="auto">
          <a:xfrm>
            <a:off x="2209800" y="4906963"/>
            <a:ext cx="1619250" cy="187325"/>
            <a:chOff x="1392" y="3091"/>
            <a:chExt cx="1020" cy="118"/>
          </a:xfrm>
        </p:grpSpPr>
        <p:sp>
          <p:nvSpPr>
            <p:cNvPr id="5139" name="Rectangle 18"/>
            <p:cNvSpPr>
              <a:spLocks noChangeArrowheads="1"/>
            </p:cNvSpPr>
            <p:nvPr/>
          </p:nvSpPr>
          <p:spPr bwMode="invGray">
            <a:xfrm>
              <a:off x="1392" y="3091"/>
              <a:ext cx="677" cy="11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5140" name="Rectangle 19"/>
            <p:cNvSpPr>
              <a:spLocks noChangeArrowheads="1"/>
            </p:cNvSpPr>
            <p:nvPr/>
          </p:nvSpPr>
          <p:spPr bwMode="invGray">
            <a:xfrm>
              <a:off x="2077" y="3091"/>
              <a:ext cx="335" cy="11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5134" name="Line 20"/>
          <p:cNvSpPr>
            <a:spLocks noChangeShapeType="1"/>
          </p:cNvSpPr>
          <p:nvPr/>
        </p:nvSpPr>
        <p:spPr bwMode="invGray">
          <a:xfrm>
            <a:off x="1600200" y="50117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135" name="Rectangle 21"/>
          <p:cNvSpPr>
            <a:spLocks noChangeArrowheads="1"/>
          </p:cNvSpPr>
          <p:nvPr/>
        </p:nvSpPr>
        <p:spPr bwMode="auto">
          <a:xfrm>
            <a:off x="2646363" y="4800600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a</a:t>
            </a:r>
          </a:p>
        </p:txBody>
      </p:sp>
      <p:sp>
        <p:nvSpPr>
          <p:cNvPr id="5136" name="Line 22"/>
          <p:cNvSpPr>
            <a:spLocks noChangeShapeType="1"/>
          </p:cNvSpPr>
          <p:nvPr/>
        </p:nvSpPr>
        <p:spPr bwMode="invGray">
          <a:xfrm flipH="1">
            <a:off x="2514600" y="5011738"/>
            <a:ext cx="1117600" cy="703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137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Liste - dynamisch - Einfügen (D4)</a:t>
            </a:r>
          </a:p>
        </p:txBody>
      </p:sp>
      <p:sp>
        <p:nvSpPr>
          <p:cNvPr id="5138" name="Rectangle 2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Einfügen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void List::Add(ItemType a)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Element * help;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help = new Element;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help-&gt;next = head;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</a:t>
            </a:r>
            <a:r>
              <a:rPr lang="de-AT" sz="2000" b="1" smtClean="0">
                <a:latin typeface="Courier New" pitchFamily="49" charset="0"/>
              </a:rPr>
              <a:t>help-&gt;value = a;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head = help;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  <a:endParaRPr lang="de-AT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invGray">
          <a:xfrm>
            <a:off x="1312863" y="5707063"/>
            <a:ext cx="531812" cy="2301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invGray">
          <a:xfrm>
            <a:off x="6284913" y="5700713"/>
            <a:ext cx="1074737" cy="2301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invGray">
          <a:xfrm>
            <a:off x="7372350" y="5700713"/>
            <a:ext cx="531813" cy="2301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 sz="1800">
                <a:latin typeface="Arial" charset="0"/>
              </a:rPr>
              <a:t>0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233488" y="5280025"/>
            <a:ext cx="749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head</a:t>
            </a:r>
          </a:p>
        </p:txBody>
      </p:sp>
      <p:grpSp>
        <p:nvGrpSpPr>
          <p:cNvPr id="6150" name="Group 6"/>
          <p:cNvGrpSpPr>
            <a:grpSpLocks/>
          </p:cNvGrpSpPr>
          <p:nvPr/>
        </p:nvGrpSpPr>
        <p:grpSpPr bwMode="auto">
          <a:xfrm>
            <a:off x="2220913" y="5700713"/>
            <a:ext cx="1619250" cy="230187"/>
            <a:chOff x="1399" y="3591"/>
            <a:chExt cx="1020" cy="145"/>
          </a:xfrm>
        </p:grpSpPr>
        <p:sp>
          <p:nvSpPr>
            <p:cNvPr id="6167" name="Rectangle 7"/>
            <p:cNvSpPr>
              <a:spLocks noChangeArrowheads="1"/>
            </p:cNvSpPr>
            <p:nvPr/>
          </p:nvSpPr>
          <p:spPr bwMode="invGray">
            <a:xfrm>
              <a:off x="139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6168" name="Rectangle 8"/>
            <p:cNvSpPr>
              <a:spLocks noChangeArrowheads="1"/>
            </p:cNvSpPr>
            <p:nvPr/>
          </p:nvSpPr>
          <p:spPr bwMode="invGray">
            <a:xfrm>
              <a:off x="208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grpSp>
        <p:nvGrpSpPr>
          <p:cNvPr id="6151" name="Group 9"/>
          <p:cNvGrpSpPr>
            <a:grpSpLocks/>
          </p:cNvGrpSpPr>
          <p:nvPr/>
        </p:nvGrpSpPr>
        <p:grpSpPr bwMode="auto">
          <a:xfrm>
            <a:off x="4252913" y="5700713"/>
            <a:ext cx="1619250" cy="230187"/>
            <a:chOff x="2679" y="3591"/>
            <a:chExt cx="1020" cy="145"/>
          </a:xfrm>
        </p:grpSpPr>
        <p:sp>
          <p:nvSpPr>
            <p:cNvPr id="6165" name="Rectangle 10"/>
            <p:cNvSpPr>
              <a:spLocks noChangeArrowheads="1"/>
            </p:cNvSpPr>
            <p:nvPr/>
          </p:nvSpPr>
          <p:spPr bwMode="invGray">
            <a:xfrm>
              <a:off x="267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6166" name="Rectangle 11"/>
            <p:cNvSpPr>
              <a:spLocks noChangeArrowheads="1"/>
            </p:cNvSpPr>
            <p:nvPr/>
          </p:nvSpPr>
          <p:spPr bwMode="invGray">
            <a:xfrm>
              <a:off x="336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6152" name="Line 12"/>
          <p:cNvSpPr>
            <a:spLocks noChangeShapeType="1"/>
          </p:cNvSpPr>
          <p:nvPr/>
        </p:nvSpPr>
        <p:spPr bwMode="invGray">
          <a:xfrm>
            <a:off x="3643313" y="58293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153" name="Line 13"/>
          <p:cNvSpPr>
            <a:spLocks noChangeShapeType="1"/>
          </p:cNvSpPr>
          <p:nvPr/>
        </p:nvSpPr>
        <p:spPr bwMode="invGray">
          <a:xfrm>
            <a:off x="5675313" y="58293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154" name="Line 14"/>
          <p:cNvSpPr>
            <a:spLocks noChangeShapeType="1"/>
          </p:cNvSpPr>
          <p:nvPr/>
        </p:nvSpPr>
        <p:spPr bwMode="invGray">
          <a:xfrm flipV="1">
            <a:off x="1611313" y="5100638"/>
            <a:ext cx="820737" cy="728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155" name="Rectangle 15"/>
          <p:cNvSpPr>
            <a:spLocks noChangeArrowheads="1"/>
          </p:cNvSpPr>
          <p:nvPr/>
        </p:nvSpPr>
        <p:spPr bwMode="auto">
          <a:xfrm>
            <a:off x="1258888" y="4510088"/>
            <a:ext cx="665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help</a:t>
            </a:r>
          </a:p>
        </p:txBody>
      </p:sp>
      <p:sp>
        <p:nvSpPr>
          <p:cNvPr id="6156" name="Rectangle 16"/>
          <p:cNvSpPr>
            <a:spLocks noChangeArrowheads="1"/>
          </p:cNvSpPr>
          <p:nvPr/>
        </p:nvSpPr>
        <p:spPr bwMode="invGray">
          <a:xfrm>
            <a:off x="1312863" y="4875213"/>
            <a:ext cx="531812" cy="2301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grpSp>
        <p:nvGrpSpPr>
          <p:cNvPr id="6157" name="Group 17"/>
          <p:cNvGrpSpPr>
            <a:grpSpLocks/>
          </p:cNvGrpSpPr>
          <p:nvPr/>
        </p:nvGrpSpPr>
        <p:grpSpPr bwMode="auto">
          <a:xfrm>
            <a:off x="2209800" y="4906963"/>
            <a:ext cx="1619250" cy="187325"/>
            <a:chOff x="1392" y="3091"/>
            <a:chExt cx="1020" cy="118"/>
          </a:xfrm>
        </p:grpSpPr>
        <p:sp>
          <p:nvSpPr>
            <p:cNvPr id="6163" name="Rectangle 18"/>
            <p:cNvSpPr>
              <a:spLocks noChangeArrowheads="1"/>
            </p:cNvSpPr>
            <p:nvPr/>
          </p:nvSpPr>
          <p:spPr bwMode="invGray">
            <a:xfrm>
              <a:off x="1392" y="3091"/>
              <a:ext cx="677" cy="11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6164" name="Rectangle 19"/>
            <p:cNvSpPr>
              <a:spLocks noChangeArrowheads="1"/>
            </p:cNvSpPr>
            <p:nvPr/>
          </p:nvSpPr>
          <p:spPr bwMode="invGray">
            <a:xfrm>
              <a:off x="2077" y="3091"/>
              <a:ext cx="335" cy="11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6158" name="Line 20"/>
          <p:cNvSpPr>
            <a:spLocks noChangeShapeType="1"/>
          </p:cNvSpPr>
          <p:nvPr/>
        </p:nvSpPr>
        <p:spPr bwMode="invGray">
          <a:xfrm>
            <a:off x="1600200" y="50117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159" name="Rectangle 21"/>
          <p:cNvSpPr>
            <a:spLocks noChangeArrowheads="1"/>
          </p:cNvSpPr>
          <p:nvPr/>
        </p:nvSpPr>
        <p:spPr bwMode="auto">
          <a:xfrm>
            <a:off x="2646363" y="4800600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a</a:t>
            </a:r>
          </a:p>
        </p:txBody>
      </p:sp>
      <p:sp>
        <p:nvSpPr>
          <p:cNvPr id="6160" name="Line 22"/>
          <p:cNvSpPr>
            <a:spLocks noChangeShapeType="1"/>
          </p:cNvSpPr>
          <p:nvPr/>
        </p:nvSpPr>
        <p:spPr bwMode="invGray">
          <a:xfrm flipH="1">
            <a:off x="2514600" y="5011738"/>
            <a:ext cx="1117600" cy="703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161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Liste - dynamisch - Einfügen (D5)</a:t>
            </a:r>
          </a:p>
        </p:txBody>
      </p:sp>
      <p:sp>
        <p:nvSpPr>
          <p:cNvPr id="6162" name="Rectangle 2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Einfügen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void List::Add(ItemType a)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Element * help;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help = new Element;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help-&gt;next = head;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help-&gt;value = a;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</a:t>
            </a:r>
            <a:r>
              <a:rPr lang="de-AT" sz="2000" b="1" smtClean="0">
                <a:latin typeface="Courier New" pitchFamily="49" charset="0"/>
              </a:rPr>
              <a:t>head = help;</a:t>
            </a:r>
            <a:endParaRPr lang="de-AT" sz="2000" smtClean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invGray">
          <a:xfrm>
            <a:off x="1312863" y="5707063"/>
            <a:ext cx="531812" cy="2301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invGray">
          <a:xfrm>
            <a:off x="6284913" y="5700713"/>
            <a:ext cx="1074737" cy="2301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invGray">
          <a:xfrm>
            <a:off x="7372350" y="5700713"/>
            <a:ext cx="531813" cy="2301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 sz="1800">
                <a:latin typeface="Arial" charset="0"/>
              </a:rPr>
              <a:t>0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233488" y="5280025"/>
            <a:ext cx="749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head</a:t>
            </a:r>
          </a:p>
        </p:txBody>
      </p: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2220913" y="5700713"/>
            <a:ext cx="1619250" cy="230187"/>
            <a:chOff x="1399" y="3591"/>
            <a:chExt cx="1020" cy="145"/>
          </a:xfrm>
        </p:grpSpPr>
        <p:sp>
          <p:nvSpPr>
            <p:cNvPr id="7194" name="Rectangle 7"/>
            <p:cNvSpPr>
              <a:spLocks noChangeArrowheads="1"/>
            </p:cNvSpPr>
            <p:nvPr/>
          </p:nvSpPr>
          <p:spPr bwMode="invGray">
            <a:xfrm>
              <a:off x="139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7195" name="Rectangle 8"/>
            <p:cNvSpPr>
              <a:spLocks noChangeArrowheads="1"/>
            </p:cNvSpPr>
            <p:nvPr/>
          </p:nvSpPr>
          <p:spPr bwMode="invGray">
            <a:xfrm>
              <a:off x="208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grpSp>
        <p:nvGrpSpPr>
          <p:cNvPr id="7175" name="Group 9"/>
          <p:cNvGrpSpPr>
            <a:grpSpLocks/>
          </p:cNvGrpSpPr>
          <p:nvPr/>
        </p:nvGrpSpPr>
        <p:grpSpPr bwMode="auto">
          <a:xfrm>
            <a:off x="4252913" y="5700713"/>
            <a:ext cx="1619250" cy="230187"/>
            <a:chOff x="2679" y="3591"/>
            <a:chExt cx="1020" cy="145"/>
          </a:xfrm>
        </p:grpSpPr>
        <p:sp>
          <p:nvSpPr>
            <p:cNvPr id="7192" name="Rectangle 10"/>
            <p:cNvSpPr>
              <a:spLocks noChangeArrowheads="1"/>
            </p:cNvSpPr>
            <p:nvPr/>
          </p:nvSpPr>
          <p:spPr bwMode="invGray">
            <a:xfrm>
              <a:off x="267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7193" name="Rectangle 11"/>
            <p:cNvSpPr>
              <a:spLocks noChangeArrowheads="1"/>
            </p:cNvSpPr>
            <p:nvPr/>
          </p:nvSpPr>
          <p:spPr bwMode="invGray">
            <a:xfrm>
              <a:off x="336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7176" name="Line 12"/>
          <p:cNvSpPr>
            <a:spLocks noChangeShapeType="1"/>
          </p:cNvSpPr>
          <p:nvPr/>
        </p:nvSpPr>
        <p:spPr bwMode="invGray">
          <a:xfrm>
            <a:off x="3643313" y="58293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7177" name="Line 13"/>
          <p:cNvSpPr>
            <a:spLocks noChangeShapeType="1"/>
          </p:cNvSpPr>
          <p:nvPr/>
        </p:nvSpPr>
        <p:spPr bwMode="invGray">
          <a:xfrm>
            <a:off x="5675313" y="58293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7178" name="Line 14"/>
          <p:cNvSpPr>
            <a:spLocks noChangeShapeType="1"/>
          </p:cNvSpPr>
          <p:nvPr/>
        </p:nvSpPr>
        <p:spPr bwMode="invGray">
          <a:xfrm flipV="1">
            <a:off x="1611313" y="5100638"/>
            <a:ext cx="820737" cy="7286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275471" name="Rectangle 15"/>
          <p:cNvSpPr>
            <a:spLocks noChangeArrowheads="1"/>
          </p:cNvSpPr>
          <p:nvPr/>
        </p:nvSpPr>
        <p:spPr bwMode="auto">
          <a:xfrm>
            <a:off x="1258888" y="4510088"/>
            <a:ext cx="665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help</a:t>
            </a:r>
          </a:p>
        </p:txBody>
      </p:sp>
      <p:sp>
        <p:nvSpPr>
          <p:cNvPr id="275472" name="Rectangle 16"/>
          <p:cNvSpPr>
            <a:spLocks noChangeArrowheads="1"/>
          </p:cNvSpPr>
          <p:nvPr/>
        </p:nvSpPr>
        <p:spPr bwMode="invGray">
          <a:xfrm>
            <a:off x="1312863" y="4875213"/>
            <a:ext cx="531812" cy="230187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grpSp>
        <p:nvGrpSpPr>
          <p:cNvPr id="7181" name="Group 17"/>
          <p:cNvGrpSpPr>
            <a:grpSpLocks/>
          </p:cNvGrpSpPr>
          <p:nvPr/>
        </p:nvGrpSpPr>
        <p:grpSpPr bwMode="auto">
          <a:xfrm>
            <a:off x="2209800" y="4906963"/>
            <a:ext cx="1619250" cy="187325"/>
            <a:chOff x="1392" y="3091"/>
            <a:chExt cx="1020" cy="118"/>
          </a:xfrm>
        </p:grpSpPr>
        <p:sp>
          <p:nvSpPr>
            <p:cNvPr id="7190" name="Rectangle 18"/>
            <p:cNvSpPr>
              <a:spLocks noChangeArrowheads="1"/>
            </p:cNvSpPr>
            <p:nvPr/>
          </p:nvSpPr>
          <p:spPr bwMode="invGray">
            <a:xfrm>
              <a:off x="1392" y="3091"/>
              <a:ext cx="677" cy="11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7191" name="Rectangle 19"/>
            <p:cNvSpPr>
              <a:spLocks noChangeArrowheads="1"/>
            </p:cNvSpPr>
            <p:nvPr/>
          </p:nvSpPr>
          <p:spPr bwMode="invGray">
            <a:xfrm>
              <a:off x="2077" y="3091"/>
              <a:ext cx="335" cy="11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7182" name="Rectangle 20"/>
          <p:cNvSpPr>
            <a:spLocks noChangeArrowheads="1"/>
          </p:cNvSpPr>
          <p:nvPr/>
        </p:nvSpPr>
        <p:spPr bwMode="auto">
          <a:xfrm>
            <a:off x="2646363" y="4800600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a</a:t>
            </a:r>
          </a:p>
        </p:txBody>
      </p:sp>
      <p:sp>
        <p:nvSpPr>
          <p:cNvPr id="7183" name="Rectangle 21"/>
          <p:cNvSpPr>
            <a:spLocks noChangeArrowheads="1"/>
          </p:cNvSpPr>
          <p:nvPr/>
        </p:nvSpPr>
        <p:spPr bwMode="auto">
          <a:xfrm>
            <a:off x="5043488" y="4743450"/>
            <a:ext cx="2414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Nach dem Einfügen</a:t>
            </a:r>
          </a:p>
        </p:txBody>
      </p:sp>
      <p:sp>
        <p:nvSpPr>
          <p:cNvPr id="7184" name="Line 22"/>
          <p:cNvSpPr>
            <a:spLocks noChangeShapeType="1"/>
          </p:cNvSpPr>
          <p:nvPr/>
        </p:nvSpPr>
        <p:spPr bwMode="invGray">
          <a:xfrm flipH="1">
            <a:off x="2514600" y="5011738"/>
            <a:ext cx="1117600" cy="703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275481" name="Line 25"/>
          <p:cNvSpPr>
            <a:spLocks noChangeShapeType="1"/>
          </p:cNvSpPr>
          <p:nvPr/>
        </p:nvSpPr>
        <p:spPr bwMode="invGray">
          <a:xfrm>
            <a:off x="1600200" y="50117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718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Liste - dynamisch - Einfügen (D6)</a:t>
            </a:r>
          </a:p>
        </p:txBody>
      </p:sp>
      <p:sp>
        <p:nvSpPr>
          <p:cNvPr id="7189" name="Rectangle 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Einfügen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void List::Add(ItemType a)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Element * help;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help = new Element;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help-&gt;next = head;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help-&gt;value = a;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head = help;</a:t>
            </a:r>
          </a:p>
          <a:p>
            <a:pPr lvl="1">
              <a:buFontTx/>
              <a:buNone/>
            </a:pPr>
            <a:r>
              <a:rPr lang="de-AT" sz="2000" b="1" smtClean="0">
                <a:latin typeface="Courier New" pitchFamily="49" charset="0"/>
              </a:rPr>
              <a:t>}</a:t>
            </a:r>
            <a:endParaRPr lang="de-AT" smtClean="0"/>
          </a:p>
        </p:txBody>
      </p:sp>
      <p:sp>
        <p:nvSpPr>
          <p:cNvPr id="27" name="AutoShape 2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grayWhite">
          <a:xfrm>
            <a:off x="8458200" y="4869160"/>
            <a:ext cx="533400" cy="533400"/>
          </a:xfrm>
          <a:prstGeom prst="actionButtonBeginning">
            <a:avLst/>
          </a:prstGeom>
          <a:solidFill>
            <a:srgbClr val="FFCCCC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endParaRPr lang="de-AT"/>
          </a:p>
        </p:txBody>
      </p:sp>
      <p:sp>
        <p:nvSpPr>
          <p:cNvPr id="28" name="AutoShape 30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grayWhite">
          <a:xfrm>
            <a:off x="8458200" y="5631160"/>
            <a:ext cx="533400" cy="533400"/>
          </a:xfrm>
          <a:prstGeom prst="actionButtonReturn">
            <a:avLst/>
          </a:prstGeom>
          <a:solidFill>
            <a:srgbClr val="FFCCCC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75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2754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275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71" grpId="0"/>
      <p:bldP spid="275472" grpId="0" animBg="1"/>
      <p:bldP spid="275481" grpId="0" animBg="1"/>
    </p:bldLst>
  </p:timing>
</p:sld>
</file>

<file path=ppt/theme/theme1.xml><?xml version="1.0" encoding="utf-8"?>
<a:theme xmlns:a="http://schemas.openxmlformats.org/drawingml/2006/main" name="DBS08 - template">
  <a:themeElements>
    <a:clrScheme name="Vorlage_KBE_epsylon_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_KBE_epsylon_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orlage_KBE_epsylon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KBE_epsylon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KBE_epsylon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KBE_epsylon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KBE_epsylon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KBE_epsylon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 LV Folien Template</Template>
  <TotalTime>0</TotalTime>
  <Words>127</Words>
  <Application>Microsoft Office PowerPoint</Application>
  <PresentationFormat>Bildschirmpräsentation (4:3)</PresentationFormat>
  <Paragraphs>83</Paragraphs>
  <Slides>6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DBS08 - template</vt:lpstr>
      <vt:lpstr>Liste - dynamisch - Einfügen (D1)</vt:lpstr>
      <vt:lpstr>Liste - dynamisch - Einfügen (D2)</vt:lpstr>
      <vt:lpstr>Liste - dynamisch - Einfügen (D3)</vt:lpstr>
      <vt:lpstr>Liste - dynamisch - Einfügen (D4)</vt:lpstr>
      <vt:lpstr>Liste - dynamisch - Einfügen (D5)</vt:lpstr>
      <vt:lpstr>Liste - dynamisch - Einfügen (D6)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schiki</dc:creator>
  <cp:lastModifiedBy> </cp:lastModifiedBy>
  <cp:revision>113</cp:revision>
  <dcterms:created xsi:type="dcterms:W3CDTF">1601-01-01T00:00:00Z</dcterms:created>
  <dcterms:modified xsi:type="dcterms:W3CDTF">2011-03-02T19:07:02Z</dcterms:modified>
</cp:coreProperties>
</file>