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3E1BB80-0326-4A4A-B935-A670B11F86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000C7-492D-4BD0-8254-C968B96E5766}" type="slidenum">
              <a:rPr lang="de-DE"/>
              <a:pPr/>
              <a:t>1</a:t>
            </a:fld>
            <a:endParaRPr lang="de-DE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A7CBE4-0A84-4411-897B-AC86CF413A6B}" type="slidenum">
              <a:rPr lang="de-DE"/>
              <a:pPr/>
              <a:t>2</a:t>
            </a:fld>
            <a:endParaRPr lang="de-DE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DE81F-49E0-4E72-82DB-745ABC8B5CE4}" type="slidenum">
              <a:rPr lang="de-DE"/>
              <a:pPr/>
              <a:t>3</a:t>
            </a:fld>
            <a:endParaRPr lang="de-DE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5C988-4546-4910-8D72-228688DF9141}" type="slidenum">
              <a:rPr lang="de-DE"/>
              <a:pPr/>
              <a:t>4</a:t>
            </a:fld>
            <a:endParaRPr lang="de-D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133E1-800F-4476-926C-294042B527FB}" type="slidenum">
              <a:rPr lang="de-DE"/>
              <a:pPr/>
              <a:t>5</a:t>
            </a:fld>
            <a:endParaRPr lang="de-D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B7E6A-E2D1-4D6F-A4CD-F2F60D6FEDB8}" type="slidenum">
              <a:rPr lang="de-DE"/>
              <a:pPr/>
              <a:t>6</a:t>
            </a:fld>
            <a:endParaRPr lang="de-D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549C8-3463-4AF8-8826-DDE275D13530}" type="slidenum">
              <a:rPr lang="de-DE"/>
              <a:pPr/>
              <a:t>7</a:t>
            </a:fld>
            <a:endParaRPr lang="de-D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3AF31-61AD-4F84-93F4-9485167559FE}" type="slidenum">
              <a:rPr lang="de-DE"/>
              <a:pPr/>
              <a:t>8</a:t>
            </a:fld>
            <a:endParaRPr lang="de-D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5E84F-FEB9-4AFF-B04C-FF01C237360A}" type="slidenum">
              <a:rPr lang="de-DE"/>
              <a:pPr/>
              <a:t>9</a:t>
            </a:fld>
            <a:endParaRPr lang="de-D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4111625"/>
          </a:xfrm>
          <a:noFill/>
          <a:ln/>
        </p:spPr>
        <p:txBody>
          <a:bodyPr lIns="90854" tIns="45427" rIns="90854" bIns="45427"/>
          <a:lstStyle/>
          <a:p>
            <a:pPr eaLnBrk="1" hangingPunct="1"/>
            <a:endParaRPr lang="de-A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invGray">
          <a:xfrm>
            <a:off x="1258888" y="4510088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(1)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5799138" y="5111750"/>
            <a:ext cx="17065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Vor dem Test</a:t>
            </a:r>
            <a:endParaRPr lang="de-DE" sz="1600">
              <a:latin typeface="Arial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0045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(2)</a:t>
            </a:r>
          </a:p>
        </p:txBody>
      </p:sp>
      <p:sp>
        <p:nvSpPr>
          <p:cNvPr id="3088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invGray">
          <a:xfrm>
            <a:off x="1612900" y="5297488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5" grpId="0"/>
      <p:bldP spid="300046" grpId="0" animBg="1"/>
      <p:bldP spid="300049" grpId="0" animBg="1"/>
      <p:bldP spid="3000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(3)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 &amp;&amp; help-&gt;value != a)</a:t>
            </a:r>
            <a:r>
              <a:rPr lang="de-AT" sz="2000" smtClean="0">
                <a:latin typeface="Courier New" pitchFamily="49" charset="0"/>
              </a:rPr>
              <a:t>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invGray">
          <a:xfrm>
            <a:off x="1612900" y="5297488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1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5208588" y="5111750"/>
            <a:ext cx="28813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Element wird verglichen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(4)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</a:t>
            </a:r>
            <a:r>
              <a:rPr lang="de-AT" sz="2000" b="1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smtClean="0">
              <a:latin typeface="Courier New" pitchFamily="49" charset="0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invGray">
          <a:xfrm>
            <a:off x="1619250" y="5297488"/>
            <a:ext cx="3657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238750" y="5111750"/>
            <a:ext cx="221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Zeiger geht weiter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1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(5)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 &amp;&amp; help-&gt;value != a)</a:t>
            </a:r>
            <a:r>
              <a:rPr lang="de-AT" sz="2000" smtClean="0">
                <a:latin typeface="Courier New" pitchFamily="49" charset="0"/>
              </a:rPr>
              <a:t>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smtClean="0">
              <a:latin typeface="Courier New" pitchFamily="49" charset="0"/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invGray">
          <a:xfrm>
            <a:off x="1619250" y="5297488"/>
            <a:ext cx="3657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208588" y="5111750"/>
            <a:ext cx="28813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Element wird verglichen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2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(6)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</a:t>
            </a:r>
            <a:r>
              <a:rPr lang="de-AT" sz="2000" b="1" smtClean="0">
                <a:latin typeface="Courier New" pitchFamily="49" charset="0"/>
              </a:rPr>
              <a:t>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AT" sz="1800" smtClean="0">
              <a:latin typeface="Courier New" pitchFamily="49" charset="0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invGray">
          <a:xfrm>
            <a:off x="1619250" y="5297488"/>
            <a:ext cx="5238750" cy="64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238750" y="5111750"/>
            <a:ext cx="2216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Zeiger geht weiter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2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(7)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while(help != 0 &amp;&amp; help-&gt;value != a)</a:t>
            </a:r>
            <a:r>
              <a:rPr lang="de-AT" sz="2000" smtClean="0">
                <a:latin typeface="Courier New" pitchFamily="49" charset="0"/>
              </a:rPr>
              <a:t>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invGray">
          <a:xfrm>
            <a:off x="1619250" y="5297488"/>
            <a:ext cx="5238750" cy="64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208588" y="5111750"/>
            <a:ext cx="28813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Element wird verglichen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3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solidFill>
                  <a:srgbClr val="FF5050"/>
                </a:solidFill>
                <a:latin typeface="Arial" charset="0"/>
              </a:rPr>
              <a:t>z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invGray">
          <a:xfrm>
            <a:off x="1258888" y="4816475"/>
            <a:ext cx="6651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invGray">
          <a:xfrm>
            <a:off x="1312863" y="51816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Inklusionstest (8)</a:t>
            </a:r>
          </a:p>
        </p:txBody>
      </p:sp>
      <p:sp>
        <p:nvSpPr>
          <p:cNvPr id="9232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invGray">
          <a:xfrm>
            <a:off x="1619250" y="5297488"/>
            <a:ext cx="5238750" cy="64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222875" y="5111750"/>
            <a:ext cx="2244725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solidFill>
                  <a:srgbClr val="FF5050"/>
                </a:solidFill>
                <a:latin typeface="Arial" charset="0"/>
              </a:rPr>
              <a:t>Element gefunden</a:t>
            </a:r>
            <a:endParaRPr lang="de-DE" sz="20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210175" y="4724400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Durchlauf: 3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solidFill>
                  <a:srgbClr val="FFFFFF"/>
                </a:solidFill>
                <a:latin typeface="Courier New" pitchFamily="49" charset="0"/>
              </a:rPr>
              <a:t>a</a:t>
            </a:r>
            <a:r>
              <a:rPr lang="de-DE">
                <a:latin typeface="Courier New" pitchFamily="49" charset="0"/>
              </a:rPr>
              <a:t>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3" grpId="0"/>
      <p:bldP spid="312334" grpId="0" animBg="1"/>
      <p:bldP spid="312337" grpId="0" animBg="1"/>
      <p:bldP spid="3123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invGray">
          <a:xfrm>
            <a:off x="1312863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invGray">
          <a:xfrm>
            <a:off x="6284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z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invGray">
          <a:xfrm>
            <a:off x="7372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invGray">
          <a:xfrm>
            <a:off x="1233488" y="5586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invGray">
          <a:xfrm>
            <a:off x="2220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x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invGray">
          <a:xfrm>
            <a:off x="3308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invGray">
          <a:xfrm>
            <a:off x="4252913" y="6007100"/>
            <a:ext cx="1074737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>
                <a:latin typeface="Arial" charset="0"/>
              </a:rPr>
              <a:t>y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invGray">
          <a:xfrm>
            <a:off x="5340350" y="600710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invGray">
          <a:xfrm>
            <a:off x="3643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invGray">
          <a:xfrm>
            <a:off x="5675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invGray">
          <a:xfrm>
            <a:off x="1611313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Inklusionstest (9)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Inklusionstest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int List::Member(ItemType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Element* help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while(help != 0 &amp;&amp; help-&gt;value != a)   	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 help = help-&gt;next;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if(help != 0) return 1;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return 0;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828800" y="533558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00713" y="5111750"/>
            <a:ext cx="19050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 sz="2000">
                <a:latin typeface="Arial" charset="0"/>
              </a:rPr>
              <a:t>Nach dem Test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invGray">
          <a:xfrm>
            <a:off x="6842125" y="1584325"/>
            <a:ext cx="884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Courier New" pitchFamily="49" charset="0"/>
              </a:rPr>
              <a:t>a: </a:t>
            </a:r>
            <a:r>
              <a:rPr lang="de-DE">
                <a:latin typeface="Arial" charset="0"/>
              </a:rPr>
              <a:t>z</a:t>
            </a:r>
            <a:endParaRPr lang="de-AT">
              <a:latin typeface="Arial" charset="0"/>
            </a:endParaRPr>
          </a:p>
        </p:txBody>
      </p:sp>
      <p:sp>
        <p:nvSpPr>
          <p:cNvPr id="1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86916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0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63116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ListeDynamischEinfuegen</Template>
  <TotalTime>0</TotalTime>
  <Words>273</Words>
  <Application>Microsoft Office PowerPoint</Application>
  <PresentationFormat>Bildschirmpräsentation (4:3)</PresentationFormat>
  <Paragraphs>165</Paragraphs>
  <Slides>9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DBS08 - template</vt:lpstr>
      <vt:lpstr>Liste - dynamisch - Inklusionstest (1)</vt:lpstr>
      <vt:lpstr>Liste - dynamisch - Inklusionstest (2)</vt:lpstr>
      <vt:lpstr>Liste - dynamisch - Inklusionstest (3)</vt:lpstr>
      <vt:lpstr>Liste - dynamisch - Inklusionstest (4)</vt:lpstr>
      <vt:lpstr>Liste - dynamisch - Inklusionstest (5)</vt:lpstr>
      <vt:lpstr>Liste - dynamisch - Inklusionstest (6)</vt:lpstr>
      <vt:lpstr>Liste - dynamisch - Inklusionstest (7)</vt:lpstr>
      <vt:lpstr>Liste - dynamisch - Inklusionstest (8)</vt:lpstr>
      <vt:lpstr>Liste - dynamisch - Inklusionstest (9)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72</cp:revision>
  <dcterms:created xsi:type="dcterms:W3CDTF">1601-01-01T00:00:00Z</dcterms:created>
  <dcterms:modified xsi:type="dcterms:W3CDTF">2011-03-02T19:11:07Z</dcterms:modified>
</cp:coreProperties>
</file>