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7"/>
  </p:notesMasterIdLst>
  <p:sldIdLst>
    <p:sldId id="481" r:id="rId2"/>
    <p:sldId id="48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99"/>
    <a:srgbClr val="006699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4611" autoAdjust="0"/>
  </p:normalViewPr>
  <p:slideViewPr>
    <p:cSldViewPr snapToObjects="1">
      <p:cViewPr>
        <p:scale>
          <a:sx n="100" d="100"/>
          <a:sy n="100" d="100"/>
        </p:scale>
        <p:origin x="-1008" y="-672"/>
      </p:cViewPr>
      <p:guideLst>
        <p:guide orient="horz" pos="3521"/>
        <p:guide pos="454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FDE8AF2-0075-4F8E-9DCC-433136D8032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8AF2-0075-4F8E-9DCC-433136D8032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uni_back_d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4150" y="1077913"/>
            <a:ext cx="5137150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642350" cy="1470025"/>
          </a:xfrm>
        </p:spPr>
        <p:txBody>
          <a:bodyPr/>
          <a:lstStyle>
            <a:lvl1pPr>
              <a:defRPr sz="40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886200"/>
            <a:ext cx="8643938" cy="170338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 b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6173" name="Picture 29" descr="kbe_logo_da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123825"/>
            <a:ext cx="1724025" cy="857250"/>
          </a:xfrm>
          <a:prstGeom prst="rect">
            <a:avLst/>
          </a:prstGeom>
          <a:noFill/>
        </p:spPr>
      </p:pic>
      <p:pic>
        <p:nvPicPr>
          <p:cNvPr id="8" name="Grafik 7" descr="fak_inform.jpg"/>
          <p:cNvPicPr>
            <a:picLocks noChangeAspect="1"/>
          </p:cNvPicPr>
          <p:nvPr/>
        </p:nvPicPr>
        <p:blipFill>
          <a:blip r:embed="rId4" cstate="print"/>
          <a:srcRect b="35624"/>
          <a:stretch>
            <a:fillRect/>
          </a:stretch>
        </p:blipFill>
        <p:spPr>
          <a:xfrm>
            <a:off x="285720" y="214290"/>
            <a:ext cx="2928926" cy="1143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8FBAD-BAAD-4473-A98F-D128A93604F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8313" y="76200"/>
            <a:ext cx="2249487" cy="6448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6675" y="76200"/>
            <a:ext cx="6599238" cy="6448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6E393-463B-4173-8386-69352417976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 LV &gt;&gt;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28FB890E-4666-426B-A9E6-BA4C6C9DF3E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59B83-A377-41E2-A114-567BC1468F2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&lt;&lt;LV&gt;&gt;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420F80A-FBFA-4F42-8F42-90FC3D01922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C06A-F6F3-430C-9833-8E18ABB3503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0BC5CAD-5F35-4C90-83BD-432EC22B2D6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7B4D9552-B1CE-41F6-AB81-95A19AAEB71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A536E-15D0-4D8C-86F3-E2AE506D981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E259B-BDC3-4806-A92F-B7A114D4F14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rgbClr val="4D4D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>
              <a:defRPr/>
            </a:pPr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rgbClr val="004780"/>
          </a:solidFill>
          <a:ln w="9525">
            <a:solidFill>
              <a:srgbClr val="0047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" y="76200"/>
            <a:ext cx="64500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066800"/>
            <a:ext cx="89916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2050" y="658971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59765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PI.DBS.DB.VO: Lektion x – xxx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1850" y="6589713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C765159-899B-4AA3-9D2C-4AC5FB57C50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47" name="Picture 23" descr="uni_logo_farbe_neg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2225" y="115888"/>
            <a:ext cx="2679700" cy="7381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2064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65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2062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63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2056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7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8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(1)</a:t>
            </a:r>
          </a:p>
        </p:txBody>
      </p:sp>
      <p:sp>
        <p:nvSpPr>
          <p:cNvPr id="2060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length++;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5662613" y="5106988"/>
            <a:ext cx="2300287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Vor dem Durchlauf</a:t>
            </a:r>
            <a:endParaRPr lang="de-DE" sz="16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11283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1284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11271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11281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1282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11272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73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74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75" name="Rectangle 15"/>
          <p:cNvSpPr>
            <a:spLocks noChangeArrowheads="1"/>
          </p:cNvSpPr>
          <p:nvPr/>
        </p:nvSpPr>
        <p:spPr bwMode="invGray">
          <a:xfrm>
            <a:off x="2166938" y="4821238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11276" name="Rectangle 16"/>
          <p:cNvSpPr>
            <a:spLocks noChangeArrowheads="1"/>
          </p:cNvSpPr>
          <p:nvPr/>
        </p:nvSpPr>
        <p:spPr bwMode="invGray">
          <a:xfrm>
            <a:off x="2222500" y="51863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7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</a:t>
            </a:r>
            <a:r>
              <a:rPr lang="de-DE" dirty="0" smtClean="0"/>
              <a:t>10</a:t>
            </a:r>
            <a:r>
              <a:rPr lang="de-AT" dirty="0" smtClean="0"/>
              <a:t>)</a:t>
            </a:r>
          </a:p>
        </p:txBody>
      </p:sp>
      <p:sp>
        <p:nvSpPr>
          <p:cNvPr id="11278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length++;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	</a:t>
            </a:r>
            <a:r>
              <a:rPr lang="de-AT" sz="2000" smtClean="0">
                <a:latin typeface="Courier New" pitchFamily="49" charset="0"/>
              </a:rPr>
              <a:t>help = help-&gt;next;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</a:t>
            </a: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de-AT" sz="1800" smtClean="0">
              <a:latin typeface="Courier New" pitchFamily="49" charset="0"/>
            </a:endParaRPr>
          </a:p>
        </p:txBody>
      </p:sp>
      <p:sp>
        <p:nvSpPr>
          <p:cNvPr id="11279" name="Line 19"/>
          <p:cNvSpPr>
            <a:spLocks noChangeShapeType="1"/>
          </p:cNvSpPr>
          <p:nvPr/>
        </p:nvSpPr>
        <p:spPr bwMode="invGray">
          <a:xfrm>
            <a:off x="2476500" y="5302250"/>
            <a:ext cx="43053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80" name="Text Box 20"/>
          <p:cNvSpPr txBox="1">
            <a:spLocks noChangeArrowheads="1"/>
          </p:cNvSpPr>
          <p:nvPr/>
        </p:nvSpPr>
        <p:spPr bwMode="auto">
          <a:xfrm>
            <a:off x="7286625" y="5106988"/>
            <a:ext cx="115728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length: 2</a:t>
            </a:r>
            <a:endParaRPr lang="de-DE" sz="16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12307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2308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12295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12305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2306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12296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297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298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299" name="Rectangle 15"/>
          <p:cNvSpPr>
            <a:spLocks noChangeArrowheads="1"/>
          </p:cNvSpPr>
          <p:nvPr/>
        </p:nvSpPr>
        <p:spPr bwMode="invGray">
          <a:xfrm>
            <a:off x="2166938" y="4821238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12300" name="Rectangle 16"/>
          <p:cNvSpPr>
            <a:spLocks noChangeArrowheads="1"/>
          </p:cNvSpPr>
          <p:nvPr/>
        </p:nvSpPr>
        <p:spPr bwMode="invGray">
          <a:xfrm>
            <a:off x="2222500" y="51863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30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</a:t>
            </a:r>
            <a:r>
              <a:rPr lang="de-DE" dirty="0" smtClean="0"/>
              <a:t>11</a:t>
            </a:r>
            <a:r>
              <a:rPr lang="de-AT" dirty="0" smtClean="0"/>
              <a:t>)</a:t>
            </a:r>
          </a:p>
        </p:txBody>
      </p:sp>
      <p:sp>
        <p:nvSpPr>
          <p:cNvPr id="12302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</a:t>
            </a:r>
            <a:r>
              <a:rPr lang="de-AT" sz="2000" b="1" smtClean="0">
                <a:latin typeface="Courier New" pitchFamily="49" charset="0"/>
              </a:rPr>
              <a:t>length++;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	</a:t>
            </a:r>
            <a:r>
              <a:rPr lang="de-AT" sz="2000" smtClean="0">
                <a:latin typeface="Courier New" pitchFamily="49" charset="0"/>
              </a:rPr>
              <a:t>help = help-&gt;next;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</a:t>
            </a: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de-AT" sz="1800" smtClean="0">
              <a:latin typeface="Courier New" pitchFamily="49" charset="0"/>
            </a:endParaRPr>
          </a:p>
        </p:txBody>
      </p:sp>
      <p:sp>
        <p:nvSpPr>
          <p:cNvPr id="12303" name="Line 19"/>
          <p:cNvSpPr>
            <a:spLocks noChangeShapeType="1"/>
          </p:cNvSpPr>
          <p:nvPr/>
        </p:nvSpPr>
        <p:spPr bwMode="invGray">
          <a:xfrm>
            <a:off x="2476500" y="5302250"/>
            <a:ext cx="43053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304" name="Text Box 20"/>
          <p:cNvSpPr txBox="1">
            <a:spLocks noChangeArrowheads="1"/>
          </p:cNvSpPr>
          <p:nvPr/>
        </p:nvSpPr>
        <p:spPr bwMode="auto">
          <a:xfrm>
            <a:off x="7286625" y="5106988"/>
            <a:ext cx="115728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length: 3</a:t>
            </a:r>
            <a:endParaRPr lang="de-DE" sz="16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13331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3332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13329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3330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13320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3323" name="Rectangle 15"/>
          <p:cNvSpPr>
            <a:spLocks noChangeArrowheads="1"/>
          </p:cNvSpPr>
          <p:nvPr/>
        </p:nvSpPr>
        <p:spPr bwMode="invGray">
          <a:xfrm>
            <a:off x="2166938" y="4821238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13324" name="Rectangle 16"/>
          <p:cNvSpPr>
            <a:spLocks noChangeArrowheads="1"/>
          </p:cNvSpPr>
          <p:nvPr/>
        </p:nvSpPr>
        <p:spPr bwMode="invGray">
          <a:xfrm>
            <a:off x="2222500" y="51863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332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</a:t>
            </a:r>
            <a:r>
              <a:rPr lang="de-DE" dirty="0" smtClean="0"/>
              <a:t>12</a:t>
            </a:r>
            <a:r>
              <a:rPr lang="de-AT" dirty="0" smtClean="0"/>
              <a:t>)</a:t>
            </a:r>
          </a:p>
        </p:txBody>
      </p:sp>
      <p:sp>
        <p:nvSpPr>
          <p:cNvPr id="13326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length++;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	help = help-&gt;next;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</a:t>
            </a: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289800" y="5106988"/>
            <a:ext cx="115728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length: 3</a:t>
            </a:r>
            <a:endParaRPr lang="de-DE" sz="1600">
              <a:latin typeface="Arial" charset="0"/>
            </a:endParaRPr>
          </a:p>
        </p:txBody>
      </p:sp>
      <p:sp>
        <p:nvSpPr>
          <p:cNvPr id="13328" name="Text Box 20"/>
          <p:cNvSpPr txBox="1">
            <a:spLocks noChangeArrowheads="1"/>
          </p:cNvSpPr>
          <p:nvPr/>
        </p:nvSpPr>
        <p:spPr bwMode="auto">
          <a:xfrm>
            <a:off x="2325688" y="5097463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>
                <a:latin typeface="Arial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14355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4356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14343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14353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4354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14344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4345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4346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4347" name="Rectangle 15"/>
          <p:cNvSpPr>
            <a:spLocks noChangeArrowheads="1"/>
          </p:cNvSpPr>
          <p:nvPr/>
        </p:nvSpPr>
        <p:spPr bwMode="invGray">
          <a:xfrm>
            <a:off x="2166938" y="4821238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14348" name="Rectangle 16"/>
          <p:cNvSpPr>
            <a:spLocks noChangeArrowheads="1"/>
          </p:cNvSpPr>
          <p:nvPr/>
        </p:nvSpPr>
        <p:spPr bwMode="invGray">
          <a:xfrm>
            <a:off x="2222500" y="51863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434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</a:t>
            </a:r>
            <a:r>
              <a:rPr lang="de-DE" dirty="0" smtClean="0"/>
              <a:t>13</a:t>
            </a:r>
            <a:r>
              <a:rPr lang="de-AT" dirty="0" smtClean="0"/>
              <a:t>)</a:t>
            </a:r>
          </a:p>
        </p:txBody>
      </p:sp>
      <p:sp>
        <p:nvSpPr>
          <p:cNvPr id="14350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length++;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	</a:t>
            </a:r>
            <a:r>
              <a:rPr lang="de-AT" sz="2000" smtClean="0">
                <a:latin typeface="Courier New" pitchFamily="49" charset="0"/>
              </a:rPr>
              <a:t>help = help-&gt;next;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</a:t>
            </a: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14351" name="Text Box 19"/>
          <p:cNvSpPr txBox="1">
            <a:spLocks noChangeArrowheads="1"/>
          </p:cNvSpPr>
          <p:nvPr/>
        </p:nvSpPr>
        <p:spPr bwMode="auto">
          <a:xfrm>
            <a:off x="7289800" y="5106988"/>
            <a:ext cx="115728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length: 3</a:t>
            </a:r>
            <a:endParaRPr lang="de-DE" sz="1600">
              <a:latin typeface="Arial" charset="0"/>
            </a:endParaRPr>
          </a:p>
        </p:txBody>
      </p:sp>
      <p:sp>
        <p:nvSpPr>
          <p:cNvPr id="14352" name="Text Box 20"/>
          <p:cNvSpPr txBox="1">
            <a:spLocks noChangeArrowheads="1"/>
          </p:cNvSpPr>
          <p:nvPr/>
        </p:nvSpPr>
        <p:spPr bwMode="auto">
          <a:xfrm>
            <a:off x="2325688" y="5097463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>
                <a:latin typeface="Arial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15379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5380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15377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5378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15368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95951" name="Rectangle 15"/>
          <p:cNvSpPr>
            <a:spLocks noChangeArrowheads="1"/>
          </p:cNvSpPr>
          <p:nvPr/>
        </p:nvSpPr>
        <p:spPr bwMode="invGray">
          <a:xfrm>
            <a:off x="2166938" y="4821238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1537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</a:t>
            </a:r>
            <a:r>
              <a:rPr lang="de-DE" dirty="0" smtClean="0"/>
              <a:t>14</a:t>
            </a:r>
            <a:r>
              <a:rPr lang="de-AT" dirty="0" smtClean="0"/>
              <a:t>)</a:t>
            </a:r>
          </a:p>
        </p:txBody>
      </p:sp>
      <p:sp>
        <p:nvSpPr>
          <p:cNvPr id="15373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length++;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de-AT" sz="1800" smtClean="0">
              <a:latin typeface="Courier New" pitchFamily="49" charset="0"/>
            </a:endParaRPr>
          </a:p>
        </p:txBody>
      </p:sp>
      <p:sp>
        <p:nvSpPr>
          <p:cNvPr id="15374" name="Text Box 18"/>
          <p:cNvSpPr txBox="1">
            <a:spLocks noChangeArrowheads="1"/>
          </p:cNvSpPr>
          <p:nvPr/>
        </p:nvSpPr>
        <p:spPr bwMode="auto">
          <a:xfrm>
            <a:off x="7315200" y="5105400"/>
            <a:ext cx="105727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return </a:t>
            </a:r>
            <a:r>
              <a:rPr lang="de-DE" sz="2000" b="1">
                <a:latin typeface="Arial" charset="0"/>
              </a:rPr>
              <a:t>3</a:t>
            </a:r>
            <a:endParaRPr lang="de-DE" sz="1600" b="1">
              <a:latin typeface="Arial" charset="0"/>
            </a:endParaRPr>
          </a:p>
        </p:txBody>
      </p:sp>
      <p:sp>
        <p:nvSpPr>
          <p:cNvPr id="295955" name="Rectangle 19"/>
          <p:cNvSpPr>
            <a:spLocks noChangeArrowheads="1"/>
          </p:cNvSpPr>
          <p:nvPr/>
        </p:nvSpPr>
        <p:spPr bwMode="invGray">
          <a:xfrm>
            <a:off x="2222500" y="51863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95956" name="Text Box 20"/>
          <p:cNvSpPr txBox="1">
            <a:spLocks noChangeArrowheads="1"/>
          </p:cNvSpPr>
          <p:nvPr/>
        </p:nvSpPr>
        <p:spPr bwMode="auto">
          <a:xfrm>
            <a:off x="2325688" y="5097463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>
                <a:latin typeface="Arial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9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1" grpId="0"/>
      <p:bldP spid="295955" grpId="0" animBg="1"/>
      <p:bldP spid="2959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16402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6403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16391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16400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6401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16392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6393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6394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639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</a:t>
            </a:r>
            <a:r>
              <a:rPr lang="de-DE" dirty="0" smtClean="0"/>
              <a:t>15</a:t>
            </a:r>
            <a:r>
              <a:rPr lang="de-AT" dirty="0" smtClean="0"/>
              <a:t>)</a:t>
            </a:r>
          </a:p>
        </p:txBody>
      </p:sp>
      <p:sp>
        <p:nvSpPr>
          <p:cNvPr id="16396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length++;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de-AT" sz="1800" b="1" smtClean="0">
              <a:latin typeface="Courier New" pitchFamily="49" charset="0"/>
            </a:endParaRPr>
          </a:p>
        </p:txBody>
      </p:sp>
      <p:sp>
        <p:nvSpPr>
          <p:cNvPr id="16397" name="Text Box 17"/>
          <p:cNvSpPr txBox="1">
            <a:spLocks noChangeArrowheads="1"/>
          </p:cNvSpPr>
          <p:nvPr/>
        </p:nvSpPr>
        <p:spPr bwMode="auto">
          <a:xfrm>
            <a:off x="5703888" y="5111750"/>
            <a:ext cx="18891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return length: 3</a:t>
            </a:r>
            <a:endParaRPr lang="de-DE" sz="1600">
              <a:latin typeface="Arial" charset="0"/>
            </a:endParaRPr>
          </a:p>
        </p:txBody>
      </p:sp>
      <p:sp>
        <p:nvSpPr>
          <p:cNvPr id="19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grayWhite">
          <a:xfrm>
            <a:off x="8458200" y="4869160"/>
            <a:ext cx="533400" cy="533400"/>
          </a:xfrm>
          <a:prstGeom prst="actionButtonBeginning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20" name="AutoShape 30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grayWhite">
          <a:xfrm>
            <a:off x="8458200" y="5631160"/>
            <a:ext cx="533400" cy="533400"/>
          </a:xfrm>
          <a:prstGeom prst="actionButtonReturn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3091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92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3079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3089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90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3080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1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2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83663" name="Rectangle 15"/>
          <p:cNvSpPr>
            <a:spLocks noChangeArrowheads="1"/>
          </p:cNvSpPr>
          <p:nvPr/>
        </p:nvSpPr>
        <p:spPr bwMode="invGray">
          <a:xfrm>
            <a:off x="2166938" y="4821238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283664" name="Rectangle 16"/>
          <p:cNvSpPr>
            <a:spLocks noChangeArrowheads="1"/>
          </p:cNvSpPr>
          <p:nvPr/>
        </p:nvSpPr>
        <p:spPr bwMode="invGray">
          <a:xfrm>
            <a:off x="2222500" y="51863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(2)</a:t>
            </a:r>
          </a:p>
        </p:txBody>
      </p:sp>
      <p:sp>
        <p:nvSpPr>
          <p:cNvPr id="3086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length++;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de-AT" sz="1800" smtClean="0">
              <a:latin typeface="Courier New" pitchFamily="49" charset="0"/>
            </a:endParaRPr>
          </a:p>
        </p:txBody>
      </p:sp>
      <p:sp>
        <p:nvSpPr>
          <p:cNvPr id="283667" name="Line 19"/>
          <p:cNvSpPr>
            <a:spLocks noChangeShapeType="1"/>
          </p:cNvSpPr>
          <p:nvPr/>
        </p:nvSpPr>
        <p:spPr bwMode="invGray">
          <a:xfrm>
            <a:off x="2476500" y="5302250"/>
            <a:ext cx="2667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8" name="Text Box 20"/>
          <p:cNvSpPr txBox="1">
            <a:spLocks noChangeArrowheads="1"/>
          </p:cNvSpPr>
          <p:nvPr/>
        </p:nvSpPr>
        <p:spPr bwMode="auto">
          <a:xfrm>
            <a:off x="6310313" y="5106988"/>
            <a:ext cx="989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Anfang</a:t>
            </a:r>
            <a:endParaRPr lang="de-DE" sz="16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63" grpId="0"/>
      <p:bldP spid="283664" grpId="0" animBg="1"/>
      <p:bldP spid="2836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4115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6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4103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4113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4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4104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6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7" name="Rectangle 15"/>
          <p:cNvSpPr>
            <a:spLocks noChangeArrowheads="1"/>
          </p:cNvSpPr>
          <p:nvPr/>
        </p:nvSpPr>
        <p:spPr bwMode="invGray">
          <a:xfrm>
            <a:off x="2166938" y="4821238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4108" name="Rectangle 16"/>
          <p:cNvSpPr>
            <a:spLocks noChangeArrowheads="1"/>
          </p:cNvSpPr>
          <p:nvPr/>
        </p:nvSpPr>
        <p:spPr bwMode="invGray">
          <a:xfrm>
            <a:off x="2222500" y="51863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(3)</a:t>
            </a:r>
          </a:p>
        </p:txBody>
      </p:sp>
      <p:sp>
        <p:nvSpPr>
          <p:cNvPr id="4110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length++;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4111" name="Text Box 19"/>
          <p:cNvSpPr txBox="1">
            <a:spLocks noChangeArrowheads="1"/>
          </p:cNvSpPr>
          <p:nvPr/>
        </p:nvSpPr>
        <p:spPr bwMode="auto">
          <a:xfrm>
            <a:off x="7273925" y="5106988"/>
            <a:ext cx="115728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length: 0</a:t>
            </a:r>
            <a:endParaRPr lang="de-DE" sz="1600">
              <a:latin typeface="Arial" charset="0"/>
            </a:endParaRPr>
          </a:p>
        </p:txBody>
      </p:sp>
      <p:sp>
        <p:nvSpPr>
          <p:cNvPr id="4112" name="Line 20"/>
          <p:cNvSpPr>
            <a:spLocks noChangeShapeType="1"/>
          </p:cNvSpPr>
          <p:nvPr/>
        </p:nvSpPr>
        <p:spPr bwMode="invGray">
          <a:xfrm>
            <a:off x="2476500" y="5302250"/>
            <a:ext cx="2667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5139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40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5127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5137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38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5128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9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0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1" name="Rectangle 15"/>
          <p:cNvSpPr>
            <a:spLocks noChangeArrowheads="1"/>
          </p:cNvSpPr>
          <p:nvPr/>
        </p:nvSpPr>
        <p:spPr bwMode="invGray">
          <a:xfrm>
            <a:off x="2166938" y="4821238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5132" name="Rectangle 16"/>
          <p:cNvSpPr>
            <a:spLocks noChangeArrowheads="1"/>
          </p:cNvSpPr>
          <p:nvPr/>
        </p:nvSpPr>
        <p:spPr bwMode="invGray">
          <a:xfrm>
            <a:off x="2222500" y="51863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</a:t>
            </a:r>
            <a:r>
              <a:rPr lang="de-DE" dirty="0" smtClean="0"/>
              <a:t>4</a:t>
            </a:r>
            <a:r>
              <a:rPr lang="de-AT" dirty="0" smtClean="0"/>
              <a:t>)</a:t>
            </a:r>
          </a:p>
        </p:txBody>
      </p:sp>
      <p:sp>
        <p:nvSpPr>
          <p:cNvPr id="5134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length++;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7273925" y="5106988"/>
            <a:ext cx="115728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length: 0</a:t>
            </a:r>
            <a:endParaRPr lang="de-DE" sz="1600">
              <a:latin typeface="Arial" charset="0"/>
            </a:endParaRPr>
          </a:p>
        </p:txBody>
      </p:sp>
      <p:sp>
        <p:nvSpPr>
          <p:cNvPr id="5136" name="Line 20"/>
          <p:cNvSpPr>
            <a:spLocks noChangeShapeType="1"/>
          </p:cNvSpPr>
          <p:nvPr/>
        </p:nvSpPr>
        <p:spPr bwMode="invGray">
          <a:xfrm>
            <a:off x="2476500" y="5302250"/>
            <a:ext cx="2667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6163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4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6151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6161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2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6152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3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4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5" name="Rectangle 15"/>
          <p:cNvSpPr>
            <a:spLocks noChangeArrowheads="1"/>
          </p:cNvSpPr>
          <p:nvPr/>
        </p:nvSpPr>
        <p:spPr bwMode="invGray">
          <a:xfrm>
            <a:off x="2166938" y="4821238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6156" name="Rectangle 16"/>
          <p:cNvSpPr>
            <a:spLocks noChangeArrowheads="1"/>
          </p:cNvSpPr>
          <p:nvPr/>
        </p:nvSpPr>
        <p:spPr bwMode="invGray">
          <a:xfrm>
            <a:off x="2222500" y="51863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</a:t>
            </a:r>
            <a:r>
              <a:rPr lang="de-DE" dirty="0" smtClean="0"/>
              <a:t>5</a:t>
            </a:r>
            <a:r>
              <a:rPr lang="de-AT" dirty="0" smtClean="0"/>
              <a:t>)</a:t>
            </a:r>
          </a:p>
        </p:txBody>
      </p:sp>
      <p:sp>
        <p:nvSpPr>
          <p:cNvPr id="6158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</a:t>
            </a:r>
            <a:r>
              <a:rPr lang="de-AT" sz="2000" b="1" smtClean="0">
                <a:latin typeface="Courier New" pitchFamily="49" charset="0"/>
              </a:rPr>
              <a:t>length++;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6159" name="Text Box 19"/>
          <p:cNvSpPr txBox="1">
            <a:spLocks noChangeArrowheads="1"/>
          </p:cNvSpPr>
          <p:nvPr/>
        </p:nvSpPr>
        <p:spPr bwMode="auto">
          <a:xfrm>
            <a:off x="7273925" y="5106988"/>
            <a:ext cx="115728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length: 1</a:t>
            </a:r>
            <a:endParaRPr lang="de-DE" sz="1600">
              <a:latin typeface="Arial" charset="0"/>
            </a:endParaRPr>
          </a:p>
        </p:txBody>
      </p:sp>
      <p:sp>
        <p:nvSpPr>
          <p:cNvPr id="6160" name="Line 20"/>
          <p:cNvSpPr>
            <a:spLocks noChangeShapeType="1"/>
          </p:cNvSpPr>
          <p:nvPr/>
        </p:nvSpPr>
        <p:spPr bwMode="invGray">
          <a:xfrm>
            <a:off x="2476500" y="5302250"/>
            <a:ext cx="2667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7187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8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7185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6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7176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7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8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9" name="Rectangle 15"/>
          <p:cNvSpPr>
            <a:spLocks noChangeArrowheads="1"/>
          </p:cNvSpPr>
          <p:nvPr/>
        </p:nvSpPr>
        <p:spPr bwMode="invGray">
          <a:xfrm>
            <a:off x="2166938" y="4821238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7180" name="Rectangle 16"/>
          <p:cNvSpPr>
            <a:spLocks noChangeArrowheads="1"/>
          </p:cNvSpPr>
          <p:nvPr/>
        </p:nvSpPr>
        <p:spPr bwMode="invGray">
          <a:xfrm>
            <a:off x="2222500" y="51863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8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</a:t>
            </a:r>
            <a:r>
              <a:rPr lang="de-DE" dirty="0" smtClean="0"/>
              <a:t>6</a:t>
            </a:r>
            <a:r>
              <a:rPr lang="de-AT" dirty="0" smtClean="0"/>
              <a:t>)</a:t>
            </a:r>
          </a:p>
        </p:txBody>
      </p:sp>
      <p:sp>
        <p:nvSpPr>
          <p:cNvPr id="7182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length++;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	help = help-&gt;next;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</a:t>
            </a: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7183" name="Line 19"/>
          <p:cNvSpPr>
            <a:spLocks noChangeShapeType="1"/>
          </p:cNvSpPr>
          <p:nvPr/>
        </p:nvSpPr>
        <p:spPr bwMode="invGray">
          <a:xfrm>
            <a:off x="2476500" y="5302250"/>
            <a:ext cx="22479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84" name="Text Box 20"/>
          <p:cNvSpPr txBox="1">
            <a:spLocks noChangeArrowheads="1"/>
          </p:cNvSpPr>
          <p:nvPr/>
        </p:nvSpPr>
        <p:spPr bwMode="auto">
          <a:xfrm>
            <a:off x="7273925" y="5106988"/>
            <a:ext cx="115728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length: 1</a:t>
            </a:r>
            <a:endParaRPr lang="de-DE" sz="16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8211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8212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8199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8209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8210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8200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1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2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3" name="Rectangle 15"/>
          <p:cNvSpPr>
            <a:spLocks noChangeArrowheads="1"/>
          </p:cNvSpPr>
          <p:nvPr/>
        </p:nvSpPr>
        <p:spPr bwMode="invGray">
          <a:xfrm>
            <a:off x="2166938" y="4821238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invGray">
          <a:xfrm>
            <a:off x="2222500" y="51863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</a:t>
            </a:r>
            <a:r>
              <a:rPr lang="de-DE" dirty="0" smtClean="0"/>
              <a:t>7</a:t>
            </a:r>
            <a:r>
              <a:rPr lang="de-AT" dirty="0" smtClean="0"/>
              <a:t>)</a:t>
            </a:r>
          </a:p>
        </p:txBody>
      </p:sp>
      <p:sp>
        <p:nvSpPr>
          <p:cNvPr id="8206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length++;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	</a:t>
            </a:r>
            <a:r>
              <a:rPr lang="de-AT" sz="2000" smtClean="0">
                <a:latin typeface="Courier New" pitchFamily="49" charset="0"/>
              </a:rPr>
              <a:t>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8207" name="Line 19"/>
          <p:cNvSpPr>
            <a:spLocks noChangeShapeType="1"/>
          </p:cNvSpPr>
          <p:nvPr/>
        </p:nvSpPr>
        <p:spPr bwMode="invGray">
          <a:xfrm>
            <a:off x="2476500" y="5302250"/>
            <a:ext cx="22479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7273925" y="5106988"/>
            <a:ext cx="115728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length: 1</a:t>
            </a:r>
            <a:endParaRPr lang="de-DE" sz="16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9235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236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9223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9233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234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9224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5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6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7" name="Rectangle 15"/>
          <p:cNvSpPr>
            <a:spLocks noChangeArrowheads="1"/>
          </p:cNvSpPr>
          <p:nvPr/>
        </p:nvSpPr>
        <p:spPr bwMode="invGray">
          <a:xfrm>
            <a:off x="2166938" y="4821238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9228" name="Rectangle 16"/>
          <p:cNvSpPr>
            <a:spLocks noChangeArrowheads="1"/>
          </p:cNvSpPr>
          <p:nvPr/>
        </p:nvSpPr>
        <p:spPr bwMode="invGray">
          <a:xfrm>
            <a:off x="2222500" y="51863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</a:t>
            </a:r>
            <a:r>
              <a:rPr lang="de-DE" dirty="0" smtClean="0"/>
              <a:t>8</a:t>
            </a:r>
            <a:r>
              <a:rPr lang="de-AT" dirty="0" smtClean="0"/>
              <a:t>)</a:t>
            </a:r>
          </a:p>
        </p:txBody>
      </p:sp>
      <p:sp>
        <p:nvSpPr>
          <p:cNvPr id="9230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	length++;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</a:t>
            </a:r>
            <a:r>
              <a:rPr lang="de-AT" sz="2000" smtClean="0">
                <a:latin typeface="Courier New" pitchFamily="49" charset="0"/>
              </a:rPr>
              <a:t>	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9231" name="Line 19"/>
          <p:cNvSpPr>
            <a:spLocks noChangeShapeType="1"/>
          </p:cNvSpPr>
          <p:nvPr/>
        </p:nvSpPr>
        <p:spPr bwMode="invGray">
          <a:xfrm>
            <a:off x="2476500" y="5302250"/>
            <a:ext cx="22479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32" name="Text Box 20"/>
          <p:cNvSpPr txBox="1">
            <a:spLocks noChangeArrowheads="1"/>
          </p:cNvSpPr>
          <p:nvPr/>
        </p:nvSpPr>
        <p:spPr bwMode="auto">
          <a:xfrm>
            <a:off x="7273925" y="5106988"/>
            <a:ext cx="115728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length: 2</a:t>
            </a:r>
            <a:endParaRPr lang="de-DE" sz="16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invGray">
          <a:xfrm>
            <a:off x="1312863" y="6018213"/>
            <a:ext cx="531812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invGray">
          <a:xfrm>
            <a:off x="6284913" y="6011863"/>
            <a:ext cx="1074737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invGray">
          <a:xfrm>
            <a:off x="7372350" y="60118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invGray">
          <a:xfrm>
            <a:off x="1233488" y="5591175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2220913" y="6011863"/>
            <a:ext cx="1619250" cy="230187"/>
            <a:chOff x="1399" y="3591"/>
            <a:chExt cx="1020" cy="145"/>
          </a:xfrm>
        </p:grpSpPr>
        <p:sp>
          <p:nvSpPr>
            <p:cNvPr id="10259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0260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10247" name="Group 9"/>
          <p:cNvGrpSpPr>
            <a:grpSpLocks/>
          </p:cNvGrpSpPr>
          <p:nvPr/>
        </p:nvGrpSpPr>
        <p:grpSpPr bwMode="auto">
          <a:xfrm>
            <a:off x="4252913" y="6011863"/>
            <a:ext cx="1619250" cy="230187"/>
            <a:chOff x="2679" y="3591"/>
            <a:chExt cx="1020" cy="145"/>
          </a:xfrm>
        </p:grpSpPr>
        <p:sp>
          <p:nvSpPr>
            <p:cNvPr id="10257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0258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10248" name="Line 12"/>
          <p:cNvSpPr>
            <a:spLocks noChangeShapeType="1"/>
          </p:cNvSpPr>
          <p:nvPr/>
        </p:nvSpPr>
        <p:spPr bwMode="invGray">
          <a:xfrm>
            <a:off x="3643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49" name="Line 13"/>
          <p:cNvSpPr>
            <a:spLocks noChangeShapeType="1"/>
          </p:cNvSpPr>
          <p:nvPr/>
        </p:nvSpPr>
        <p:spPr bwMode="invGray">
          <a:xfrm>
            <a:off x="5675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0" name="Line 14"/>
          <p:cNvSpPr>
            <a:spLocks noChangeShapeType="1"/>
          </p:cNvSpPr>
          <p:nvPr/>
        </p:nvSpPr>
        <p:spPr bwMode="invGray">
          <a:xfrm>
            <a:off x="1611313" y="61404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1" name="Rectangle 15"/>
          <p:cNvSpPr>
            <a:spLocks noChangeArrowheads="1"/>
          </p:cNvSpPr>
          <p:nvPr/>
        </p:nvSpPr>
        <p:spPr bwMode="invGray">
          <a:xfrm>
            <a:off x="2166938" y="4821238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10252" name="Rectangle 16"/>
          <p:cNvSpPr>
            <a:spLocks noChangeArrowheads="1"/>
          </p:cNvSpPr>
          <p:nvPr/>
        </p:nvSpPr>
        <p:spPr bwMode="invGray">
          <a:xfrm>
            <a:off x="2222500" y="5186363"/>
            <a:ext cx="531813" cy="230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Länge (</a:t>
            </a:r>
            <a:r>
              <a:rPr lang="de-DE" dirty="0" smtClean="0"/>
              <a:t>9</a:t>
            </a:r>
            <a:r>
              <a:rPr lang="de-AT" dirty="0" smtClean="0"/>
              <a:t>)</a:t>
            </a:r>
          </a:p>
        </p:txBody>
      </p:sp>
      <p:sp>
        <p:nvSpPr>
          <p:cNvPr id="10254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Länge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List::Length() {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int length =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length++;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	help = help-&gt;next;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</a:t>
            </a: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return length;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de-AT" sz="1800" smtClean="0">
              <a:latin typeface="Courier New" pitchFamily="49" charset="0"/>
            </a:endParaRPr>
          </a:p>
        </p:txBody>
      </p:sp>
      <p:sp>
        <p:nvSpPr>
          <p:cNvPr id="10255" name="Line 19"/>
          <p:cNvSpPr>
            <a:spLocks noChangeShapeType="1"/>
          </p:cNvSpPr>
          <p:nvPr/>
        </p:nvSpPr>
        <p:spPr bwMode="invGray">
          <a:xfrm>
            <a:off x="2476500" y="5302250"/>
            <a:ext cx="430530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7286625" y="5106988"/>
            <a:ext cx="1157288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length: 2</a:t>
            </a:r>
            <a:endParaRPr lang="de-DE" sz="16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S08 - template">
  <a:themeElements>
    <a:clrScheme name="Vorlage_KBE_epsylon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_KBE_epsylon_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orlage_KBE_epsylon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 ListeDynamischInklusionstest</Template>
  <TotalTime>0</TotalTime>
  <Words>329</Words>
  <Application>Microsoft Office PowerPoint</Application>
  <PresentationFormat>Bildschirmpräsentation (4:3)</PresentationFormat>
  <Paragraphs>241</Paragraphs>
  <Slides>15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DBS08 - template</vt:lpstr>
      <vt:lpstr>Liste - dynamisch - Länge (1)</vt:lpstr>
      <vt:lpstr>Liste - dynamisch - Länge (2)</vt:lpstr>
      <vt:lpstr>Liste - dynamisch - Länge (3)</vt:lpstr>
      <vt:lpstr>Liste - dynamisch - Länge (4)</vt:lpstr>
      <vt:lpstr>Liste - dynamisch - Länge (5)</vt:lpstr>
      <vt:lpstr>Liste - dynamisch - Länge (6)</vt:lpstr>
      <vt:lpstr>Liste - dynamisch - Länge (7)</vt:lpstr>
      <vt:lpstr>Liste - dynamisch - Länge (8)</vt:lpstr>
      <vt:lpstr>Liste - dynamisch - Länge (9)</vt:lpstr>
      <vt:lpstr>Liste - dynamisch - Länge (10)</vt:lpstr>
      <vt:lpstr>Liste - dynamisch - Länge (11)</vt:lpstr>
      <vt:lpstr>Liste - dynamisch - Länge (12)</vt:lpstr>
      <vt:lpstr>Liste - dynamisch - Länge (13)</vt:lpstr>
      <vt:lpstr>Liste - dynamisch - Länge (14)</vt:lpstr>
      <vt:lpstr>Liste - dynamisch - Länge (15)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schiki</dc:creator>
  <cp:lastModifiedBy> </cp:lastModifiedBy>
  <cp:revision>71</cp:revision>
  <dcterms:created xsi:type="dcterms:W3CDTF">1601-01-01T00:00:00Z</dcterms:created>
  <dcterms:modified xsi:type="dcterms:W3CDTF">2011-03-02T19:09:55Z</dcterms:modified>
</cp:coreProperties>
</file>