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8"/>
  </p:notesMasterIdLst>
  <p:sldIdLst>
    <p:sldId id="475" r:id="rId2"/>
    <p:sldId id="476" r:id="rId3"/>
    <p:sldId id="477" r:id="rId4"/>
    <p:sldId id="478" r:id="rId5"/>
    <p:sldId id="479" r:id="rId6"/>
    <p:sldId id="480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>
        <p:scale>
          <a:sx n="100" d="100"/>
          <a:sy n="100" d="100"/>
        </p:scale>
        <p:origin x="-1008" y="-672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9241E280-B24F-4600-B7DB-504F9B04B1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E280-B24F-4600-B7DB-504F9B04B13E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E280-B24F-4600-B7DB-504F9B04B13E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E280-B24F-4600-B7DB-504F9B04B13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E280-B24F-4600-B7DB-504F9B04B13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E280-B24F-4600-B7DB-504F9B04B13E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41E280-B24F-4600-B7DB-504F9B04B13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invGray">
          <a:xfrm>
            <a:off x="1312863" y="5632450"/>
            <a:ext cx="531812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invGray">
          <a:xfrm>
            <a:off x="6284913" y="5624513"/>
            <a:ext cx="1074737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invGray">
          <a:xfrm>
            <a:off x="7372350" y="5624513"/>
            <a:ext cx="531813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invGray">
          <a:xfrm>
            <a:off x="1233488" y="52816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2054" name="Group 6"/>
          <p:cNvGrpSpPr>
            <a:grpSpLocks/>
          </p:cNvGrpSpPr>
          <p:nvPr/>
        </p:nvGrpSpPr>
        <p:grpSpPr bwMode="auto">
          <a:xfrm>
            <a:off x="2220913" y="5624513"/>
            <a:ext cx="1619250" cy="228600"/>
            <a:chOff x="1399" y="3543"/>
            <a:chExt cx="1020" cy="144"/>
          </a:xfrm>
        </p:grpSpPr>
        <p:sp>
          <p:nvSpPr>
            <p:cNvPr id="2063" name="Rectangle 7"/>
            <p:cNvSpPr>
              <a:spLocks noChangeArrowheads="1"/>
            </p:cNvSpPr>
            <p:nvPr/>
          </p:nvSpPr>
          <p:spPr bwMode="invGray">
            <a:xfrm>
              <a:off x="139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4" name="Rectangle 8"/>
            <p:cNvSpPr>
              <a:spLocks noChangeArrowheads="1"/>
            </p:cNvSpPr>
            <p:nvPr/>
          </p:nvSpPr>
          <p:spPr bwMode="invGray">
            <a:xfrm>
              <a:off x="208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2055" name="Group 9"/>
          <p:cNvGrpSpPr>
            <a:grpSpLocks/>
          </p:cNvGrpSpPr>
          <p:nvPr/>
        </p:nvGrpSpPr>
        <p:grpSpPr bwMode="auto">
          <a:xfrm>
            <a:off x="4252913" y="5624513"/>
            <a:ext cx="1619250" cy="228600"/>
            <a:chOff x="2679" y="3543"/>
            <a:chExt cx="1020" cy="144"/>
          </a:xfrm>
        </p:grpSpPr>
        <p:sp>
          <p:nvSpPr>
            <p:cNvPr id="2061" name="Rectangle 10"/>
            <p:cNvSpPr>
              <a:spLocks noChangeArrowheads="1"/>
            </p:cNvSpPr>
            <p:nvPr/>
          </p:nvSpPr>
          <p:spPr bwMode="invGray">
            <a:xfrm>
              <a:off x="267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invGray">
            <a:xfrm>
              <a:off x="336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2056" name="Line 12"/>
          <p:cNvSpPr>
            <a:spLocks noChangeShapeType="1"/>
          </p:cNvSpPr>
          <p:nvPr/>
        </p:nvSpPr>
        <p:spPr bwMode="invGray">
          <a:xfrm>
            <a:off x="3643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7" name="Line 13"/>
          <p:cNvSpPr>
            <a:spLocks noChangeShapeType="1"/>
          </p:cNvSpPr>
          <p:nvPr/>
        </p:nvSpPr>
        <p:spPr bwMode="invGray">
          <a:xfrm>
            <a:off x="5675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8" name="Line 14"/>
          <p:cNvSpPr>
            <a:spLocks noChangeShapeType="1"/>
          </p:cNvSpPr>
          <p:nvPr/>
        </p:nvSpPr>
        <p:spPr bwMode="invGray">
          <a:xfrm>
            <a:off x="1611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0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Löschen (D1)</a:t>
            </a:r>
          </a:p>
        </p:txBody>
      </p:sp>
      <p:sp>
        <p:nvSpPr>
          <p:cNvPr id="2060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Löschen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List::RemoveFirst()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if(head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head;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head = head-&gt;next;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delete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 else cout &lt;&lt; "Error-remove\n";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  <a:endParaRPr lang="de-A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invGray">
          <a:xfrm>
            <a:off x="1312863" y="5632450"/>
            <a:ext cx="531812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invGray">
          <a:xfrm>
            <a:off x="6284913" y="5624513"/>
            <a:ext cx="1074737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invGray">
          <a:xfrm>
            <a:off x="7372350" y="5624513"/>
            <a:ext cx="531813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invGray">
          <a:xfrm>
            <a:off x="1233488" y="52816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3078" name="Group 6"/>
          <p:cNvGrpSpPr>
            <a:grpSpLocks/>
          </p:cNvGrpSpPr>
          <p:nvPr/>
        </p:nvGrpSpPr>
        <p:grpSpPr bwMode="auto">
          <a:xfrm>
            <a:off x="2220913" y="5624513"/>
            <a:ext cx="1619250" cy="228600"/>
            <a:chOff x="1399" y="3543"/>
            <a:chExt cx="1020" cy="144"/>
          </a:xfrm>
        </p:grpSpPr>
        <p:sp>
          <p:nvSpPr>
            <p:cNvPr id="3089" name="Rectangle 7"/>
            <p:cNvSpPr>
              <a:spLocks noChangeArrowheads="1"/>
            </p:cNvSpPr>
            <p:nvPr/>
          </p:nvSpPr>
          <p:spPr bwMode="invGray">
            <a:xfrm>
              <a:off x="139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0" name="Rectangle 8"/>
            <p:cNvSpPr>
              <a:spLocks noChangeArrowheads="1"/>
            </p:cNvSpPr>
            <p:nvPr/>
          </p:nvSpPr>
          <p:spPr bwMode="invGray">
            <a:xfrm>
              <a:off x="208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3079" name="Group 9"/>
          <p:cNvGrpSpPr>
            <a:grpSpLocks/>
          </p:cNvGrpSpPr>
          <p:nvPr/>
        </p:nvGrpSpPr>
        <p:grpSpPr bwMode="auto">
          <a:xfrm>
            <a:off x="4252913" y="5624513"/>
            <a:ext cx="1619250" cy="228600"/>
            <a:chOff x="2679" y="3543"/>
            <a:chExt cx="1020" cy="144"/>
          </a:xfrm>
        </p:grpSpPr>
        <p:sp>
          <p:nvSpPr>
            <p:cNvPr id="3087" name="Rectangle 10"/>
            <p:cNvSpPr>
              <a:spLocks noChangeArrowheads="1"/>
            </p:cNvSpPr>
            <p:nvPr/>
          </p:nvSpPr>
          <p:spPr bwMode="invGray">
            <a:xfrm>
              <a:off x="267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88" name="Rectangle 11"/>
            <p:cNvSpPr>
              <a:spLocks noChangeArrowheads="1"/>
            </p:cNvSpPr>
            <p:nvPr/>
          </p:nvSpPr>
          <p:spPr bwMode="invGray">
            <a:xfrm>
              <a:off x="336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80" name="Line 12"/>
          <p:cNvSpPr>
            <a:spLocks noChangeShapeType="1"/>
          </p:cNvSpPr>
          <p:nvPr/>
        </p:nvSpPr>
        <p:spPr bwMode="invGray">
          <a:xfrm>
            <a:off x="3643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1" name="Line 13"/>
          <p:cNvSpPr>
            <a:spLocks noChangeShapeType="1"/>
          </p:cNvSpPr>
          <p:nvPr/>
        </p:nvSpPr>
        <p:spPr bwMode="invGray">
          <a:xfrm>
            <a:off x="5675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2" name="Line 14"/>
          <p:cNvSpPr>
            <a:spLocks noChangeShapeType="1"/>
          </p:cNvSpPr>
          <p:nvPr/>
        </p:nvSpPr>
        <p:spPr bwMode="invGray">
          <a:xfrm>
            <a:off x="1611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invGray">
          <a:xfrm>
            <a:off x="1258888" y="4438650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277520" name="Rectangle 16"/>
          <p:cNvSpPr>
            <a:spLocks noChangeArrowheads="1"/>
          </p:cNvSpPr>
          <p:nvPr/>
        </p:nvSpPr>
        <p:spPr bwMode="invGray">
          <a:xfrm>
            <a:off x="1312863" y="4800600"/>
            <a:ext cx="531812" cy="230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Löschen (D2)</a:t>
            </a:r>
          </a:p>
        </p:txBody>
      </p:sp>
      <p:sp>
        <p:nvSpPr>
          <p:cNvPr id="3086" name="Rectangle 1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Löschen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List::RemoveFirst()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if(head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</a:t>
            </a:r>
            <a:r>
              <a:rPr lang="de-AT" sz="2000" b="1" smtClean="0">
                <a:latin typeface="Courier New" pitchFamily="49" charset="0"/>
              </a:rPr>
              <a:t>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head;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head = head-&gt;next;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delete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 else cout &lt;&lt; "Error-remove\n";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9" grpId="0"/>
      <p:bldP spid="2775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invGray">
          <a:xfrm>
            <a:off x="1312863" y="5632450"/>
            <a:ext cx="531812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invGray">
          <a:xfrm>
            <a:off x="6284913" y="5624513"/>
            <a:ext cx="1074737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invGray">
          <a:xfrm>
            <a:off x="7372350" y="5624513"/>
            <a:ext cx="531813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invGray">
          <a:xfrm>
            <a:off x="1233488" y="52816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4102" name="Group 6"/>
          <p:cNvGrpSpPr>
            <a:grpSpLocks/>
          </p:cNvGrpSpPr>
          <p:nvPr/>
        </p:nvGrpSpPr>
        <p:grpSpPr bwMode="auto">
          <a:xfrm>
            <a:off x="2220913" y="5624513"/>
            <a:ext cx="1619250" cy="228600"/>
            <a:chOff x="1399" y="3543"/>
            <a:chExt cx="1020" cy="144"/>
          </a:xfrm>
        </p:grpSpPr>
        <p:sp>
          <p:nvSpPr>
            <p:cNvPr id="4114" name="Rectangle 7"/>
            <p:cNvSpPr>
              <a:spLocks noChangeArrowheads="1"/>
            </p:cNvSpPr>
            <p:nvPr/>
          </p:nvSpPr>
          <p:spPr bwMode="invGray">
            <a:xfrm>
              <a:off x="139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5" name="Rectangle 8"/>
            <p:cNvSpPr>
              <a:spLocks noChangeArrowheads="1"/>
            </p:cNvSpPr>
            <p:nvPr/>
          </p:nvSpPr>
          <p:spPr bwMode="invGray">
            <a:xfrm>
              <a:off x="208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4103" name="Group 9"/>
          <p:cNvGrpSpPr>
            <a:grpSpLocks/>
          </p:cNvGrpSpPr>
          <p:nvPr/>
        </p:nvGrpSpPr>
        <p:grpSpPr bwMode="auto">
          <a:xfrm>
            <a:off x="4252913" y="5624513"/>
            <a:ext cx="1619250" cy="228600"/>
            <a:chOff x="2679" y="3543"/>
            <a:chExt cx="1020" cy="144"/>
          </a:xfrm>
        </p:grpSpPr>
        <p:sp>
          <p:nvSpPr>
            <p:cNvPr id="4112" name="Rectangle 10"/>
            <p:cNvSpPr>
              <a:spLocks noChangeArrowheads="1"/>
            </p:cNvSpPr>
            <p:nvPr/>
          </p:nvSpPr>
          <p:spPr bwMode="invGray">
            <a:xfrm>
              <a:off x="267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3" name="Rectangle 11"/>
            <p:cNvSpPr>
              <a:spLocks noChangeArrowheads="1"/>
            </p:cNvSpPr>
            <p:nvPr/>
          </p:nvSpPr>
          <p:spPr bwMode="invGray">
            <a:xfrm>
              <a:off x="336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4104" name="Line 12"/>
          <p:cNvSpPr>
            <a:spLocks noChangeShapeType="1"/>
          </p:cNvSpPr>
          <p:nvPr/>
        </p:nvSpPr>
        <p:spPr bwMode="invGray">
          <a:xfrm>
            <a:off x="3643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invGray">
          <a:xfrm>
            <a:off x="5675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invGray">
          <a:xfrm>
            <a:off x="1611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7" name="Rectangle 15"/>
          <p:cNvSpPr>
            <a:spLocks noChangeArrowheads="1"/>
          </p:cNvSpPr>
          <p:nvPr/>
        </p:nvSpPr>
        <p:spPr bwMode="invGray">
          <a:xfrm>
            <a:off x="1258888" y="4438650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4108" name="Rectangle 16"/>
          <p:cNvSpPr>
            <a:spLocks noChangeArrowheads="1"/>
          </p:cNvSpPr>
          <p:nvPr/>
        </p:nvSpPr>
        <p:spPr bwMode="invGray">
          <a:xfrm>
            <a:off x="1312863" y="4800600"/>
            <a:ext cx="531812" cy="230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09" name="Line 17"/>
          <p:cNvSpPr>
            <a:spLocks noChangeShapeType="1"/>
          </p:cNvSpPr>
          <p:nvPr/>
        </p:nvSpPr>
        <p:spPr bwMode="invGray">
          <a:xfrm>
            <a:off x="1600200" y="4914900"/>
            <a:ext cx="1143000" cy="696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411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Löschen (D3)</a:t>
            </a:r>
          </a:p>
        </p:txBody>
      </p:sp>
      <p:sp>
        <p:nvSpPr>
          <p:cNvPr id="4111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Löschen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List::RemoveFirst()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if(head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</a:t>
            </a:r>
            <a:r>
              <a:rPr lang="de-AT" sz="2000" b="1" smtClean="0">
                <a:latin typeface="Courier New" pitchFamily="49" charset="0"/>
              </a:rPr>
              <a:t>help = head;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head = head-&gt;next;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delete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 else cout &lt;&lt; "Error-remove\n";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invGray">
          <a:xfrm>
            <a:off x="1312863" y="5632450"/>
            <a:ext cx="531812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invGray">
          <a:xfrm>
            <a:off x="6284913" y="5624513"/>
            <a:ext cx="1074737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invGray">
          <a:xfrm>
            <a:off x="7372350" y="5624513"/>
            <a:ext cx="531813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233488" y="52816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220913" y="5624513"/>
            <a:ext cx="1619250" cy="228600"/>
            <a:chOff x="1399" y="3543"/>
            <a:chExt cx="1020" cy="144"/>
          </a:xfrm>
        </p:grpSpPr>
        <p:sp>
          <p:nvSpPr>
            <p:cNvPr id="5140" name="Rectangle 7"/>
            <p:cNvSpPr>
              <a:spLocks noChangeArrowheads="1"/>
            </p:cNvSpPr>
            <p:nvPr/>
          </p:nvSpPr>
          <p:spPr bwMode="invGray">
            <a:xfrm>
              <a:off x="139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41" name="Rectangle 8"/>
            <p:cNvSpPr>
              <a:spLocks noChangeArrowheads="1"/>
            </p:cNvSpPr>
            <p:nvPr/>
          </p:nvSpPr>
          <p:spPr bwMode="invGray">
            <a:xfrm>
              <a:off x="208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5127" name="Group 9"/>
          <p:cNvGrpSpPr>
            <a:grpSpLocks/>
          </p:cNvGrpSpPr>
          <p:nvPr/>
        </p:nvGrpSpPr>
        <p:grpSpPr bwMode="auto">
          <a:xfrm>
            <a:off x="4252913" y="5624513"/>
            <a:ext cx="1619250" cy="228600"/>
            <a:chOff x="2679" y="3543"/>
            <a:chExt cx="1020" cy="144"/>
          </a:xfrm>
        </p:grpSpPr>
        <p:sp>
          <p:nvSpPr>
            <p:cNvPr id="5138" name="Rectangle 10"/>
            <p:cNvSpPr>
              <a:spLocks noChangeArrowheads="1"/>
            </p:cNvSpPr>
            <p:nvPr/>
          </p:nvSpPr>
          <p:spPr bwMode="invGray">
            <a:xfrm>
              <a:off x="267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9" name="Rectangle 11"/>
            <p:cNvSpPr>
              <a:spLocks noChangeArrowheads="1"/>
            </p:cNvSpPr>
            <p:nvPr/>
          </p:nvSpPr>
          <p:spPr bwMode="invGray">
            <a:xfrm>
              <a:off x="336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5128" name="Line 12"/>
          <p:cNvSpPr>
            <a:spLocks noChangeShapeType="1"/>
          </p:cNvSpPr>
          <p:nvPr/>
        </p:nvSpPr>
        <p:spPr bwMode="invGray">
          <a:xfrm>
            <a:off x="3643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29" name="Line 13"/>
          <p:cNvSpPr>
            <a:spLocks noChangeShapeType="1"/>
          </p:cNvSpPr>
          <p:nvPr/>
        </p:nvSpPr>
        <p:spPr bwMode="invGray">
          <a:xfrm>
            <a:off x="5675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0" name="Rectangle 14"/>
          <p:cNvSpPr>
            <a:spLocks noChangeArrowheads="1"/>
          </p:cNvSpPr>
          <p:nvPr/>
        </p:nvSpPr>
        <p:spPr bwMode="auto">
          <a:xfrm>
            <a:off x="1258888" y="4438650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5131" name="Rectangle 15"/>
          <p:cNvSpPr>
            <a:spLocks noChangeArrowheads="1"/>
          </p:cNvSpPr>
          <p:nvPr/>
        </p:nvSpPr>
        <p:spPr bwMode="invGray">
          <a:xfrm>
            <a:off x="1312863" y="4800600"/>
            <a:ext cx="531812" cy="230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invGray">
          <a:xfrm>
            <a:off x="1600200" y="4914900"/>
            <a:ext cx="1143000" cy="696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3" name="Arc 17"/>
          <p:cNvSpPr>
            <a:spLocks/>
          </p:cNvSpPr>
          <p:nvPr/>
        </p:nvSpPr>
        <p:spPr bwMode="auto">
          <a:xfrm rot="10800000">
            <a:off x="1687513" y="5805488"/>
            <a:ext cx="1930400" cy="369887"/>
          </a:xfrm>
          <a:custGeom>
            <a:avLst/>
            <a:gdLst>
              <a:gd name="T0" fmla="*/ 0 w 21600"/>
              <a:gd name="T1" fmla="*/ 0 h 21600"/>
              <a:gd name="T2" fmla="*/ 1930400 w 21600"/>
              <a:gd name="T3" fmla="*/ 369887 h 21600"/>
              <a:gd name="T4" fmla="*/ 0 w 21600"/>
              <a:gd name="T5" fmla="*/ 36988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4" name="Arc 18"/>
          <p:cNvSpPr>
            <a:spLocks/>
          </p:cNvSpPr>
          <p:nvPr/>
        </p:nvSpPr>
        <p:spPr bwMode="auto">
          <a:xfrm rot="10800000">
            <a:off x="3214688" y="5805488"/>
            <a:ext cx="1870075" cy="369887"/>
          </a:xfrm>
          <a:custGeom>
            <a:avLst/>
            <a:gdLst>
              <a:gd name="T0" fmla="*/ 0 w 20920"/>
              <a:gd name="T1" fmla="*/ 277826 h 21600"/>
              <a:gd name="T2" fmla="*/ 1868466 w 20920"/>
              <a:gd name="T3" fmla="*/ 0 h 21600"/>
              <a:gd name="T4" fmla="*/ 1870075 w 20920"/>
              <a:gd name="T5" fmla="*/ 369887 h 21600"/>
              <a:gd name="T6" fmla="*/ 0 60000 65536"/>
              <a:gd name="T7" fmla="*/ 0 60000 65536"/>
              <a:gd name="T8" fmla="*/ 0 60000 65536"/>
              <a:gd name="T9" fmla="*/ 0 w 20920"/>
              <a:gd name="T10" fmla="*/ 0 h 21600"/>
              <a:gd name="T11" fmla="*/ 20920 w 209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20" h="21600" fill="none" extrusionOk="0">
                <a:moveTo>
                  <a:pt x="-1" y="16223"/>
                </a:moveTo>
                <a:cubicBezTo>
                  <a:pt x="2451" y="6681"/>
                  <a:pt x="11049" y="8"/>
                  <a:pt x="20902" y="0"/>
                </a:cubicBezTo>
              </a:path>
              <a:path w="20920" h="21600" stroke="0" extrusionOk="0">
                <a:moveTo>
                  <a:pt x="-1" y="16223"/>
                </a:moveTo>
                <a:cubicBezTo>
                  <a:pt x="2451" y="6681"/>
                  <a:pt x="11049" y="8"/>
                  <a:pt x="20902" y="0"/>
                </a:cubicBezTo>
                <a:lnTo>
                  <a:pt x="2092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5" name="Oval 19"/>
          <p:cNvSpPr>
            <a:spLocks noChangeArrowheads="1"/>
          </p:cNvSpPr>
          <p:nvPr/>
        </p:nvSpPr>
        <p:spPr bwMode="invGray">
          <a:xfrm>
            <a:off x="1612900" y="5730875"/>
            <a:ext cx="88900" cy="396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513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Löschen (D4)</a:t>
            </a:r>
          </a:p>
        </p:txBody>
      </p:sp>
      <p:sp>
        <p:nvSpPr>
          <p:cNvPr id="5137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Löschen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List::RemoveFirst()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if(head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head;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</a:t>
            </a:r>
            <a:r>
              <a:rPr lang="de-AT" sz="2000" b="1" smtClean="0">
                <a:latin typeface="Courier New" pitchFamily="49" charset="0"/>
              </a:rPr>
              <a:t>	head = head-&gt;next;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delete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 else cout &lt;&lt; "Error-remove\n";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invGray">
          <a:xfrm>
            <a:off x="1312863" y="5632450"/>
            <a:ext cx="531812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invGray">
          <a:xfrm>
            <a:off x="6284913" y="5624513"/>
            <a:ext cx="1074737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invGray">
          <a:xfrm>
            <a:off x="7372350" y="5624513"/>
            <a:ext cx="531813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233488" y="52816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sp>
        <p:nvSpPr>
          <p:cNvPr id="280582" name="Rectangle 6"/>
          <p:cNvSpPr>
            <a:spLocks noChangeArrowheads="1"/>
          </p:cNvSpPr>
          <p:nvPr/>
        </p:nvSpPr>
        <p:spPr bwMode="invGray">
          <a:xfrm>
            <a:off x="2220913" y="5624513"/>
            <a:ext cx="1074737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invGray">
          <a:xfrm>
            <a:off x="3308350" y="5624513"/>
            <a:ext cx="531813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6152" name="Group 8"/>
          <p:cNvGrpSpPr>
            <a:grpSpLocks/>
          </p:cNvGrpSpPr>
          <p:nvPr/>
        </p:nvGrpSpPr>
        <p:grpSpPr bwMode="auto">
          <a:xfrm>
            <a:off x="4252913" y="5624513"/>
            <a:ext cx="1619250" cy="228600"/>
            <a:chOff x="2679" y="3543"/>
            <a:chExt cx="1020" cy="144"/>
          </a:xfrm>
        </p:grpSpPr>
        <p:sp>
          <p:nvSpPr>
            <p:cNvPr id="6163" name="Rectangle 9"/>
            <p:cNvSpPr>
              <a:spLocks noChangeArrowheads="1"/>
            </p:cNvSpPr>
            <p:nvPr/>
          </p:nvSpPr>
          <p:spPr bwMode="invGray">
            <a:xfrm>
              <a:off x="267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4" name="Rectangle 10"/>
            <p:cNvSpPr>
              <a:spLocks noChangeArrowheads="1"/>
            </p:cNvSpPr>
            <p:nvPr/>
          </p:nvSpPr>
          <p:spPr bwMode="invGray">
            <a:xfrm>
              <a:off x="336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280587" name="Line 11"/>
          <p:cNvSpPr>
            <a:spLocks noChangeShapeType="1"/>
          </p:cNvSpPr>
          <p:nvPr/>
        </p:nvSpPr>
        <p:spPr bwMode="invGray">
          <a:xfrm>
            <a:off x="3643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invGray">
          <a:xfrm>
            <a:off x="5675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5" name="Rectangle 13"/>
          <p:cNvSpPr>
            <a:spLocks noChangeArrowheads="1"/>
          </p:cNvSpPr>
          <p:nvPr/>
        </p:nvSpPr>
        <p:spPr bwMode="auto">
          <a:xfrm>
            <a:off x="1258888" y="4438650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invGray">
          <a:xfrm>
            <a:off x="1312863" y="4800600"/>
            <a:ext cx="531812" cy="230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80591" name="Line 15"/>
          <p:cNvSpPr>
            <a:spLocks noChangeShapeType="1"/>
          </p:cNvSpPr>
          <p:nvPr/>
        </p:nvSpPr>
        <p:spPr bwMode="invGray">
          <a:xfrm>
            <a:off x="1600200" y="4914900"/>
            <a:ext cx="1143000" cy="696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8" name="Arc 16"/>
          <p:cNvSpPr>
            <a:spLocks/>
          </p:cNvSpPr>
          <p:nvPr/>
        </p:nvSpPr>
        <p:spPr bwMode="auto">
          <a:xfrm rot="10800000">
            <a:off x="1687513" y="5805488"/>
            <a:ext cx="1930400" cy="369887"/>
          </a:xfrm>
          <a:custGeom>
            <a:avLst/>
            <a:gdLst>
              <a:gd name="T0" fmla="*/ 0 w 21600"/>
              <a:gd name="T1" fmla="*/ 0 h 21600"/>
              <a:gd name="T2" fmla="*/ 1930400 w 21600"/>
              <a:gd name="T3" fmla="*/ 369887 h 21600"/>
              <a:gd name="T4" fmla="*/ 0 w 21600"/>
              <a:gd name="T5" fmla="*/ 36988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59" name="Arc 17"/>
          <p:cNvSpPr>
            <a:spLocks/>
          </p:cNvSpPr>
          <p:nvPr/>
        </p:nvSpPr>
        <p:spPr bwMode="auto">
          <a:xfrm rot="10800000">
            <a:off x="3214688" y="5805488"/>
            <a:ext cx="1870075" cy="369887"/>
          </a:xfrm>
          <a:custGeom>
            <a:avLst/>
            <a:gdLst>
              <a:gd name="T0" fmla="*/ 0 w 20920"/>
              <a:gd name="T1" fmla="*/ 277826 h 21600"/>
              <a:gd name="T2" fmla="*/ 1868466 w 20920"/>
              <a:gd name="T3" fmla="*/ 0 h 21600"/>
              <a:gd name="T4" fmla="*/ 1870075 w 20920"/>
              <a:gd name="T5" fmla="*/ 369887 h 21600"/>
              <a:gd name="T6" fmla="*/ 0 60000 65536"/>
              <a:gd name="T7" fmla="*/ 0 60000 65536"/>
              <a:gd name="T8" fmla="*/ 0 60000 65536"/>
              <a:gd name="T9" fmla="*/ 0 w 20920"/>
              <a:gd name="T10" fmla="*/ 0 h 21600"/>
              <a:gd name="T11" fmla="*/ 20920 w 209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20" h="21600" fill="none" extrusionOk="0">
                <a:moveTo>
                  <a:pt x="-1" y="16223"/>
                </a:moveTo>
                <a:cubicBezTo>
                  <a:pt x="2451" y="6681"/>
                  <a:pt x="11049" y="8"/>
                  <a:pt x="20902" y="0"/>
                </a:cubicBezTo>
              </a:path>
              <a:path w="20920" h="21600" stroke="0" extrusionOk="0">
                <a:moveTo>
                  <a:pt x="-1" y="16223"/>
                </a:moveTo>
                <a:cubicBezTo>
                  <a:pt x="2451" y="6681"/>
                  <a:pt x="11049" y="8"/>
                  <a:pt x="20902" y="0"/>
                </a:cubicBezTo>
                <a:lnTo>
                  <a:pt x="2092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60" name="Oval 18"/>
          <p:cNvSpPr>
            <a:spLocks noChangeArrowheads="1"/>
          </p:cNvSpPr>
          <p:nvPr/>
        </p:nvSpPr>
        <p:spPr bwMode="invGray">
          <a:xfrm>
            <a:off x="1612900" y="5730875"/>
            <a:ext cx="88900" cy="396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616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Löschen (D5)</a:t>
            </a:r>
          </a:p>
        </p:txBody>
      </p:sp>
      <p:sp>
        <p:nvSpPr>
          <p:cNvPr id="6162" name="Rectangle 2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Löschen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List::RemoveFirst()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if(head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head;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head = head-&gt;next;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</a:t>
            </a:r>
            <a:r>
              <a:rPr lang="de-AT" sz="2000" b="1" smtClean="0">
                <a:latin typeface="Courier New" pitchFamily="49" charset="0"/>
              </a:rPr>
              <a:t>delete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 else cout &lt;&lt; "Error-remove\n";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280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2" grpId="0" animBg="1"/>
      <p:bldP spid="280583" grpId="0" animBg="1"/>
      <p:bldP spid="280587" grpId="0" animBg="1"/>
      <p:bldP spid="28059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invGray">
          <a:xfrm>
            <a:off x="1312863" y="5632450"/>
            <a:ext cx="531812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invGray">
          <a:xfrm>
            <a:off x="6284913" y="5624513"/>
            <a:ext cx="1074737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invGray">
          <a:xfrm>
            <a:off x="7372350" y="5624513"/>
            <a:ext cx="531813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invGray">
          <a:xfrm>
            <a:off x="1233488" y="5281613"/>
            <a:ext cx="749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4252913" y="5624513"/>
            <a:ext cx="1619250" cy="228600"/>
            <a:chOff x="2679" y="3543"/>
            <a:chExt cx="1020" cy="144"/>
          </a:xfrm>
        </p:grpSpPr>
        <p:sp>
          <p:nvSpPr>
            <p:cNvPr id="7184" name="Rectangle 7"/>
            <p:cNvSpPr>
              <a:spLocks noChangeArrowheads="1"/>
            </p:cNvSpPr>
            <p:nvPr/>
          </p:nvSpPr>
          <p:spPr bwMode="invGray">
            <a:xfrm>
              <a:off x="2679" y="3543"/>
              <a:ext cx="677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5" name="Rectangle 8"/>
            <p:cNvSpPr>
              <a:spLocks noChangeArrowheads="1"/>
            </p:cNvSpPr>
            <p:nvPr/>
          </p:nvSpPr>
          <p:spPr bwMode="invGray">
            <a:xfrm>
              <a:off x="3364" y="3543"/>
              <a:ext cx="335" cy="14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7175" name="Line 9"/>
          <p:cNvSpPr>
            <a:spLocks noChangeShapeType="1"/>
          </p:cNvSpPr>
          <p:nvPr/>
        </p:nvSpPr>
        <p:spPr bwMode="invGray">
          <a:xfrm>
            <a:off x="5675313" y="57515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6" name="Line 10"/>
          <p:cNvSpPr>
            <a:spLocks noChangeShapeType="1"/>
          </p:cNvSpPr>
          <p:nvPr/>
        </p:nvSpPr>
        <p:spPr bwMode="auto">
          <a:xfrm>
            <a:off x="1611313" y="5751513"/>
            <a:ext cx="2662237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281611" name="Rectangle 11"/>
          <p:cNvSpPr>
            <a:spLocks noChangeArrowheads="1"/>
          </p:cNvSpPr>
          <p:nvPr/>
        </p:nvSpPr>
        <p:spPr bwMode="invGray">
          <a:xfrm>
            <a:off x="1258888" y="4438650"/>
            <a:ext cx="6651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help</a:t>
            </a:r>
          </a:p>
        </p:txBody>
      </p:sp>
      <p:sp>
        <p:nvSpPr>
          <p:cNvPr id="281612" name="Rectangle 12"/>
          <p:cNvSpPr>
            <a:spLocks noChangeArrowheads="1"/>
          </p:cNvSpPr>
          <p:nvPr/>
        </p:nvSpPr>
        <p:spPr bwMode="invGray">
          <a:xfrm>
            <a:off x="1312863" y="4800600"/>
            <a:ext cx="531812" cy="23018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7179" name="Rectangle 13"/>
          <p:cNvSpPr>
            <a:spLocks noChangeArrowheads="1"/>
          </p:cNvSpPr>
          <p:nvPr/>
        </p:nvSpPr>
        <p:spPr bwMode="invGray">
          <a:xfrm>
            <a:off x="5043488" y="4743450"/>
            <a:ext cx="2371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Nach dem Löschen</a:t>
            </a:r>
          </a:p>
        </p:txBody>
      </p:sp>
      <p:sp>
        <p:nvSpPr>
          <p:cNvPr id="718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Liste - dynamisch - Löschen (D6)</a:t>
            </a:r>
          </a:p>
        </p:txBody>
      </p:sp>
      <p:sp>
        <p:nvSpPr>
          <p:cNvPr id="7183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AT" smtClean="0"/>
              <a:t>Löschen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void List::RemoveFirst()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if(head != 0) {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Element *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help = head;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head = head-&gt;next; 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	delete help;</a:t>
            </a:r>
          </a:p>
          <a:p>
            <a:pPr lvl="1">
              <a:buFontTx/>
              <a:buNone/>
            </a:pPr>
            <a:r>
              <a:rPr lang="de-AT" sz="2000" smtClean="0">
                <a:latin typeface="Courier New" pitchFamily="49" charset="0"/>
              </a:rPr>
              <a:t>	} else cout &lt;&lt; "Error-remove\n";</a:t>
            </a:r>
          </a:p>
          <a:p>
            <a:pPr lvl="1">
              <a:buFontTx/>
              <a:buNone/>
            </a:pPr>
            <a:r>
              <a:rPr lang="de-AT" sz="2000" b="1" smtClean="0">
                <a:latin typeface="Courier New" pitchFamily="49" charset="0"/>
              </a:rPr>
              <a:t>}</a:t>
            </a:r>
            <a:endParaRPr lang="de-AT" b="1" smtClean="0"/>
          </a:p>
        </p:txBody>
      </p:sp>
      <p:sp>
        <p:nvSpPr>
          <p:cNvPr id="17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4869160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18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5631160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1" grpId="0"/>
      <p:bldP spid="281612" grpId="0" animBg="1"/>
    </p:bld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 ListeDynamischEinfuegen</Template>
  <TotalTime>0</TotalTime>
  <Words>116</Words>
  <Application>Microsoft Office PowerPoint</Application>
  <PresentationFormat>Bildschirmpräsentation (4:3)</PresentationFormat>
  <Paragraphs>84</Paragraphs>
  <Slides>6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DBS08 - template</vt:lpstr>
      <vt:lpstr>Liste - dynamisch - Löschen (D1)</vt:lpstr>
      <vt:lpstr>Liste - dynamisch - Löschen (D2)</vt:lpstr>
      <vt:lpstr>Liste - dynamisch - Löschen (D3)</vt:lpstr>
      <vt:lpstr>Liste - dynamisch - Löschen (D4)</vt:lpstr>
      <vt:lpstr>Liste - dynamisch - Löschen (D5)</vt:lpstr>
      <vt:lpstr>Liste - dynamisch - Löschen (D6)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 </cp:lastModifiedBy>
  <cp:revision>70</cp:revision>
  <dcterms:created xsi:type="dcterms:W3CDTF">1601-01-01T00:00:00Z</dcterms:created>
  <dcterms:modified xsi:type="dcterms:W3CDTF">2011-03-02T19:08:22Z</dcterms:modified>
</cp:coreProperties>
</file>