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006699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11" autoAdjust="0"/>
  </p:normalViewPr>
  <p:slideViewPr>
    <p:cSldViewPr snapToObjects="1">
      <p:cViewPr>
        <p:scale>
          <a:sx n="100" d="100"/>
          <a:sy n="100" d="100"/>
        </p:scale>
        <p:origin x="-1008" y="-672"/>
      </p:cViewPr>
      <p:guideLst>
        <p:guide orient="horz" pos="3521"/>
        <p:guide pos="454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F855326-CE14-4EB4-A971-9B23066760E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55326-CE14-4EB4-A971-9B23066760E6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uni_back_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150" y="1077913"/>
            <a:ext cx="513715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</p:spPr>
        <p:txBody>
          <a:bodyPr/>
          <a:lstStyle>
            <a:lvl1pPr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886200"/>
            <a:ext cx="8643938" cy="17033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 b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173" name="Picture 29" descr="kbe_logo_da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23825"/>
            <a:ext cx="1724025" cy="857250"/>
          </a:xfrm>
          <a:prstGeom prst="rect">
            <a:avLst/>
          </a:prstGeom>
          <a:noFill/>
        </p:spPr>
      </p:pic>
      <p:pic>
        <p:nvPicPr>
          <p:cNvPr id="8" name="Grafik 7" descr="fak_inform.jpg"/>
          <p:cNvPicPr>
            <a:picLocks noChangeAspect="1"/>
          </p:cNvPicPr>
          <p:nvPr/>
        </p:nvPicPr>
        <p:blipFill>
          <a:blip r:embed="rId4" cstate="print"/>
          <a:srcRect b="35624"/>
          <a:stretch>
            <a:fillRect/>
          </a:stretch>
        </p:blipFill>
        <p:spPr>
          <a:xfrm>
            <a:off x="285720" y="214290"/>
            <a:ext cx="2928926" cy="114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8FBAD-BAAD-4473-A98F-D128A93604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8313" y="76200"/>
            <a:ext cx="2249487" cy="6448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675" y="76200"/>
            <a:ext cx="6599238" cy="6448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6E393-463B-4173-8386-69352417976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 LV &gt;&gt;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28FB890E-4666-426B-A9E6-BA4C6C9DF3E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59B83-A377-41E2-A114-567BC1468F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&lt;&lt;LV&gt;&gt;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420F80A-FBFA-4F42-8F42-90FC3D01922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C06A-F6F3-430C-9833-8E18ABB3503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0BC5CAD-5F35-4C90-83BD-432EC22B2D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7B4D9552-B1CE-41F6-AB81-95A19AAEB71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536E-15D0-4D8C-86F3-E2AE506D981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259B-BDC3-4806-A92F-B7A114D4F1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4D4D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>
              <a:defRPr/>
            </a:pPr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rgbClr val="004780"/>
          </a:solidFill>
          <a:ln w="9525">
            <a:solidFill>
              <a:srgbClr val="0047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76200"/>
            <a:ext cx="6450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066800"/>
            <a:ext cx="89916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2050" y="658971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59765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PI.DBS.DB.VO: Lektion x – xxx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589713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765159-899B-4AA3-9D2C-4AC5FB57C50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47" name="Picture 23" descr="uni_logo_farbe_neg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25" y="115888"/>
            <a:ext cx="2679700" cy="738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(D1)</a:t>
            </a:r>
            <a:endParaRPr lang="de-AT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list[p] = a;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 list;</a:t>
            </a:r>
            <a:endParaRPr lang="de-AT" sz="2000" b="1" smtClean="0">
              <a:latin typeface="Courier New" pitchFamily="49" charset="0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6215063" y="2916238"/>
            <a:ext cx="2222500" cy="2487612"/>
            <a:chOff x="3915" y="1837"/>
            <a:chExt cx="1400" cy="1567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invGray">
            <a:xfrm>
              <a:off x="3915" y="1837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invGray">
            <a:xfrm>
              <a:off x="3915" y="2034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invGray">
            <a:xfrm>
              <a:off x="3915" y="2231"/>
              <a:ext cx="1400" cy="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invGray">
            <a:xfrm>
              <a:off x="3915" y="2427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invGray">
            <a:xfrm>
              <a:off x="3915" y="2624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invGray">
            <a:xfrm>
              <a:off x="3915" y="2821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invGray">
            <a:xfrm>
              <a:off x="3915" y="3018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invGray">
            <a:xfrm>
              <a:off x="3915" y="3215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2055" name="Rectangle 15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0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(D10)</a:t>
            </a:r>
            <a:endParaRPr lang="de-AT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list[p] = a;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</a:t>
            </a:r>
            <a:r>
              <a:rPr lang="de-AT" sz="2000" b="1" smtClean="0">
                <a:latin typeface="Courier New" pitchFamily="49" charset="0"/>
              </a:rPr>
              <a:t>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list.Add(4);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list.Add(2);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b="1" smtClean="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invGray">
          <a:xfrm>
            <a:off x="6215063" y="29162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invGray">
          <a:xfrm>
            <a:off x="6215063" y="32289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invGray">
          <a:xfrm>
            <a:off x="6215063" y="3541713"/>
            <a:ext cx="2222500" cy="298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invGray">
          <a:xfrm>
            <a:off x="6215063" y="385286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invGray">
          <a:xfrm>
            <a:off x="6215063" y="4165600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invGray">
          <a:xfrm>
            <a:off x="6215063" y="44783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4" name="Rectangle 10"/>
          <p:cNvSpPr>
            <a:spLocks noChangeArrowheads="1"/>
          </p:cNvSpPr>
          <p:nvPr/>
        </p:nvSpPr>
        <p:spPr bwMode="invGray">
          <a:xfrm>
            <a:off x="6215063" y="47910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invGray">
          <a:xfrm>
            <a:off x="6215063" y="510381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2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(D11)</a:t>
            </a:r>
            <a:endParaRPr lang="de-AT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list[p] = a;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}</a:t>
            </a:r>
            <a:endParaRPr lang="de-DE" sz="2000" b="1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list.Add(4);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list.Add(2);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b="1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invGray">
          <a:xfrm>
            <a:off x="6215063" y="29162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invGray">
          <a:xfrm>
            <a:off x="6215063" y="32289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invGray">
          <a:xfrm>
            <a:off x="6215063" y="3541713"/>
            <a:ext cx="2222500" cy="298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invGray">
          <a:xfrm>
            <a:off x="6215063" y="385286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invGray">
          <a:xfrm>
            <a:off x="6215063" y="4165600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invGray">
          <a:xfrm>
            <a:off x="6215063" y="44783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invGray">
          <a:xfrm>
            <a:off x="6215063" y="47910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invGray">
          <a:xfrm>
            <a:off x="6215063" y="510381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2</a:t>
            </a:r>
            <a:endParaRPr lang="de-AT" sz="2000">
              <a:latin typeface="Arial" charset="0"/>
            </a:endParaRPr>
          </a:p>
        </p:txBody>
      </p:sp>
      <p:sp>
        <p:nvSpPr>
          <p:cNvPr id="16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grayWhite">
          <a:xfrm>
            <a:off x="8458200" y="1340768"/>
            <a:ext cx="533400" cy="533400"/>
          </a:xfrm>
          <a:prstGeom prst="actionButtonBeginning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17" name="AutoShape 3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grayWhite">
          <a:xfrm>
            <a:off x="8458200" y="2102768"/>
            <a:ext cx="533400" cy="533400"/>
          </a:xfrm>
          <a:prstGeom prst="actionButtonReturn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(D2)</a:t>
            </a:r>
            <a:endParaRPr lang="de-AT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list[p] = a;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list.Add(4);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smtClean="0"/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6215063" y="2916238"/>
            <a:ext cx="2222500" cy="2487612"/>
            <a:chOff x="3915" y="1837"/>
            <a:chExt cx="1400" cy="1567"/>
          </a:xfrm>
        </p:grpSpPr>
        <p:sp>
          <p:nvSpPr>
            <p:cNvPr id="3080" name="Rectangle 5"/>
            <p:cNvSpPr>
              <a:spLocks noChangeArrowheads="1"/>
            </p:cNvSpPr>
            <p:nvPr/>
          </p:nvSpPr>
          <p:spPr bwMode="invGray">
            <a:xfrm>
              <a:off x="3915" y="1837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81" name="Rectangle 6"/>
            <p:cNvSpPr>
              <a:spLocks noChangeArrowheads="1"/>
            </p:cNvSpPr>
            <p:nvPr/>
          </p:nvSpPr>
          <p:spPr bwMode="invGray">
            <a:xfrm>
              <a:off x="3915" y="2034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82" name="Rectangle 7"/>
            <p:cNvSpPr>
              <a:spLocks noChangeArrowheads="1"/>
            </p:cNvSpPr>
            <p:nvPr/>
          </p:nvSpPr>
          <p:spPr bwMode="invGray">
            <a:xfrm>
              <a:off x="3915" y="2231"/>
              <a:ext cx="1400" cy="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83" name="Rectangle 8"/>
            <p:cNvSpPr>
              <a:spLocks noChangeArrowheads="1"/>
            </p:cNvSpPr>
            <p:nvPr/>
          </p:nvSpPr>
          <p:spPr bwMode="invGray">
            <a:xfrm>
              <a:off x="3915" y="2427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84" name="Rectangle 9"/>
            <p:cNvSpPr>
              <a:spLocks noChangeArrowheads="1"/>
            </p:cNvSpPr>
            <p:nvPr/>
          </p:nvSpPr>
          <p:spPr bwMode="invGray">
            <a:xfrm>
              <a:off x="3915" y="2624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85" name="Rectangle 10"/>
            <p:cNvSpPr>
              <a:spLocks noChangeArrowheads="1"/>
            </p:cNvSpPr>
            <p:nvPr/>
          </p:nvSpPr>
          <p:spPr bwMode="invGray">
            <a:xfrm>
              <a:off x="3915" y="2821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86" name="Rectangle 11"/>
            <p:cNvSpPr>
              <a:spLocks noChangeArrowheads="1"/>
            </p:cNvSpPr>
            <p:nvPr/>
          </p:nvSpPr>
          <p:spPr bwMode="invGray">
            <a:xfrm>
              <a:off x="3915" y="3018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87" name="Rectangle 12"/>
            <p:cNvSpPr>
              <a:spLocks noChangeArrowheads="1"/>
            </p:cNvSpPr>
            <p:nvPr/>
          </p:nvSpPr>
          <p:spPr bwMode="invGray">
            <a:xfrm>
              <a:off x="3915" y="3215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3078" name="Rectangle 14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0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(D3)</a:t>
            </a:r>
            <a:endParaRPr lang="de-AT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list[p] = a;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list.Add(4);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b="1" smtClean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6215063" y="2916238"/>
            <a:ext cx="2222500" cy="2487612"/>
            <a:chOff x="3915" y="1837"/>
            <a:chExt cx="1400" cy="1567"/>
          </a:xfrm>
        </p:grpSpPr>
        <p:sp>
          <p:nvSpPr>
            <p:cNvPr id="4104" name="Rectangle 5"/>
            <p:cNvSpPr>
              <a:spLocks noChangeArrowheads="1"/>
            </p:cNvSpPr>
            <p:nvPr/>
          </p:nvSpPr>
          <p:spPr bwMode="invGray">
            <a:xfrm>
              <a:off x="3915" y="1837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5" name="Rectangle 6"/>
            <p:cNvSpPr>
              <a:spLocks noChangeArrowheads="1"/>
            </p:cNvSpPr>
            <p:nvPr/>
          </p:nvSpPr>
          <p:spPr bwMode="invGray">
            <a:xfrm>
              <a:off x="3915" y="2034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6" name="Rectangle 7"/>
            <p:cNvSpPr>
              <a:spLocks noChangeArrowheads="1"/>
            </p:cNvSpPr>
            <p:nvPr/>
          </p:nvSpPr>
          <p:spPr bwMode="invGray">
            <a:xfrm>
              <a:off x="3915" y="2231"/>
              <a:ext cx="1400" cy="1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7" name="Rectangle 8"/>
            <p:cNvSpPr>
              <a:spLocks noChangeArrowheads="1"/>
            </p:cNvSpPr>
            <p:nvPr/>
          </p:nvSpPr>
          <p:spPr bwMode="invGray">
            <a:xfrm>
              <a:off x="3915" y="2427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8" name="Rectangle 9"/>
            <p:cNvSpPr>
              <a:spLocks noChangeArrowheads="1"/>
            </p:cNvSpPr>
            <p:nvPr/>
          </p:nvSpPr>
          <p:spPr bwMode="invGray">
            <a:xfrm>
              <a:off x="3915" y="2624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9" name="Rectangle 10"/>
            <p:cNvSpPr>
              <a:spLocks noChangeArrowheads="1"/>
            </p:cNvSpPr>
            <p:nvPr/>
          </p:nvSpPr>
          <p:spPr bwMode="invGray">
            <a:xfrm>
              <a:off x="3915" y="2821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0" name="Rectangle 11"/>
            <p:cNvSpPr>
              <a:spLocks noChangeArrowheads="1"/>
            </p:cNvSpPr>
            <p:nvPr/>
          </p:nvSpPr>
          <p:spPr bwMode="invGray">
            <a:xfrm>
              <a:off x="3915" y="3018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1" name="Rectangle 12"/>
            <p:cNvSpPr>
              <a:spLocks noChangeArrowheads="1"/>
            </p:cNvSpPr>
            <p:nvPr/>
          </p:nvSpPr>
          <p:spPr bwMode="invGray">
            <a:xfrm>
              <a:off x="3915" y="3215"/>
              <a:ext cx="1400" cy="18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4101" name="Rectangle 13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4102" name="Rectangle 14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4103" name="Rectangle 15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0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(D4)</a:t>
            </a:r>
            <a:endParaRPr lang="de-AT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list[p] = a;</a:t>
            </a:r>
            <a:r>
              <a:rPr lang="de-AT" sz="2000" smtClean="0">
                <a:latin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list.Add(4);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b="1" smtClean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invGray">
          <a:xfrm>
            <a:off x="6215063" y="29162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invGray">
          <a:xfrm>
            <a:off x="6215063" y="32289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invGray">
          <a:xfrm>
            <a:off x="6215063" y="3541713"/>
            <a:ext cx="2222500" cy="298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invGray">
          <a:xfrm>
            <a:off x="6215063" y="385286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invGray">
          <a:xfrm>
            <a:off x="6215063" y="4165600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invGray">
          <a:xfrm>
            <a:off x="6215063" y="44783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invGray">
          <a:xfrm>
            <a:off x="6215063" y="47910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invGray">
          <a:xfrm>
            <a:off x="6215063" y="510381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0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(D5)</a:t>
            </a:r>
            <a:endParaRPr lang="de-AT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list[p] = a;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</a:t>
            </a:r>
            <a:r>
              <a:rPr lang="de-AT" sz="2000" b="1" smtClean="0">
                <a:latin typeface="Courier New" pitchFamily="49" charset="0"/>
              </a:rPr>
              <a:t>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list.Add(4);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b="1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invGray">
          <a:xfrm>
            <a:off x="6215063" y="29162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invGray">
          <a:xfrm>
            <a:off x="6215063" y="32289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invGray">
          <a:xfrm>
            <a:off x="6215063" y="3541713"/>
            <a:ext cx="2222500" cy="298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invGray">
          <a:xfrm>
            <a:off x="6215063" y="385286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invGray">
          <a:xfrm>
            <a:off x="6215063" y="4165600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invGray">
          <a:xfrm>
            <a:off x="6215063" y="44783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invGray">
          <a:xfrm>
            <a:off x="6215063" y="47910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invGray">
          <a:xfrm>
            <a:off x="6215063" y="510381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1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(D6)</a:t>
            </a:r>
            <a:endParaRPr lang="de-AT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list[p] = a;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}</a:t>
            </a:r>
            <a:endParaRPr lang="de-DE" sz="2000" b="1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list.Add(4);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b="1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invGray">
          <a:xfrm>
            <a:off x="6215063" y="29162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invGray">
          <a:xfrm>
            <a:off x="6215063" y="32289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invGray">
          <a:xfrm>
            <a:off x="6215063" y="3541713"/>
            <a:ext cx="2222500" cy="298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invGray">
          <a:xfrm>
            <a:off x="6215063" y="385286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invGray">
          <a:xfrm>
            <a:off x="6215063" y="4165600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invGray">
          <a:xfrm>
            <a:off x="6215063" y="44783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invGray">
          <a:xfrm>
            <a:off x="6215063" y="47910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invGray">
          <a:xfrm>
            <a:off x="6215063" y="510381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7181" name="Rectangle 13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1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(D7)</a:t>
            </a:r>
            <a:endParaRPr lang="de-AT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list[p] = a;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list.Add(4);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list.Add(2);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b="1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invGray">
          <a:xfrm>
            <a:off x="6215063" y="29162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invGray">
          <a:xfrm>
            <a:off x="6215063" y="32289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invGray">
          <a:xfrm>
            <a:off x="6215063" y="3541713"/>
            <a:ext cx="2222500" cy="298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invGray">
          <a:xfrm>
            <a:off x="6215063" y="385286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invGray">
          <a:xfrm>
            <a:off x="6215063" y="4165600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invGray">
          <a:xfrm>
            <a:off x="6215063" y="44783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invGray">
          <a:xfrm>
            <a:off x="6215063" y="47910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invGray">
          <a:xfrm>
            <a:off x="6215063" y="510381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1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(D8)</a:t>
            </a:r>
            <a:endParaRPr lang="de-AT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</a:t>
            </a:r>
            <a:r>
              <a:rPr lang="de-AT" sz="2000" smtClean="0">
                <a:latin typeface="Courier New" pitchFamily="49" charset="0"/>
              </a:rPr>
              <a:t>list[p] = a;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list.Add(4);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list.Add(2);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b="1" smtClean="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invGray">
          <a:xfrm>
            <a:off x="6215063" y="29162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invGray">
          <a:xfrm>
            <a:off x="6215063" y="32289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invGray">
          <a:xfrm>
            <a:off x="6215063" y="3541713"/>
            <a:ext cx="2222500" cy="298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invGray">
          <a:xfrm>
            <a:off x="6215063" y="385286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invGray">
          <a:xfrm>
            <a:off x="6215063" y="4165600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invGray">
          <a:xfrm>
            <a:off x="6215063" y="44783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invGray">
          <a:xfrm>
            <a:off x="6215063" y="47910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invGray">
          <a:xfrm>
            <a:off x="6215063" y="510381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1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Liste – Einfügen - statisch (D9)</a:t>
            </a:r>
            <a:endParaRPr lang="de-AT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if(p &lt; 8)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list[p] = a;</a:t>
            </a:r>
            <a:r>
              <a:rPr lang="de-AT" sz="2000" smtClean="0">
                <a:latin typeface="Courier New" pitchFamily="49" charset="0"/>
              </a:rPr>
              <a:t>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p++;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else cout &lt;&lt; "Error-add\n";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endParaRPr lang="de-DE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 list;</a:t>
            </a:r>
          </a:p>
          <a:p>
            <a:pPr lvl="1">
              <a:buFontTx/>
              <a:buNone/>
            </a:pPr>
            <a:r>
              <a:rPr lang="de-DE" sz="2000" smtClean="0">
                <a:latin typeface="Courier New" pitchFamily="49" charset="0"/>
              </a:rPr>
              <a:t>list.Add(4);</a:t>
            </a:r>
          </a:p>
          <a:p>
            <a:pPr lvl="1">
              <a:buFontTx/>
              <a:buNone/>
            </a:pPr>
            <a:r>
              <a:rPr lang="de-DE" sz="2000" b="1" smtClean="0">
                <a:latin typeface="Courier New" pitchFamily="49" charset="0"/>
              </a:rPr>
              <a:t>list.Add(2);</a:t>
            </a:r>
            <a:endParaRPr lang="de-AT" sz="2000" b="1" smtClean="0">
              <a:latin typeface="Courier New" pitchFamily="49" charset="0"/>
            </a:endParaRPr>
          </a:p>
          <a:p>
            <a:pPr>
              <a:buFontTx/>
              <a:buNone/>
            </a:pPr>
            <a:endParaRPr lang="de-AT" sz="2000" b="1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invGray">
          <a:xfrm>
            <a:off x="6215063" y="29162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4</a:t>
            </a:r>
            <a:endParaRPr lang="de-AT">
              <a:latin typeface="Arial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invGray">
          <a:xfrm>
            <a:off x="6215063" y="32289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DE">
                <a:latin typeface="Arial" charset="0"/>
              </a:rPr>
              <a:t>2</a:t>
            </a:r>
            <a:endParaRPr lang="de-AT">
              <a:latin typeface="Arial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invGray">
          <a:xfrm>
            <a:off x="6215063" y="3541713"/>
            <a:ext cx="2222500" cy="2984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invGray">
          <a:xfrm>
            <a:off x="6215063" y="385286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invGray">
          <a:xfrm>
            <a:off x="6215063" y="4165600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invGray">
          <a:xfrm>
            <a:off x="6215063" y="4478338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invGray">
          <a:xfrm>
            <a:off x="6215063" y="4791075"/>
            <a:ext cx="2222500" cy="3000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invGray">
          <a:xfrm>
            <a:off x="6215063" y="5103813"/>
            <a:ext cx="2222500" cy="3000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188075" y="2538413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list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5781675" y="2932113"/>
            <a:ext cx="325438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4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5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6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7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5791200" y="2133600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</a:t>
            </a:r>
            <a:r>
              <a:rPr lang="de-DE" sz="2000">
                <a:latin typeface="Arial" charset="0"/>
              </a:rPr>
              <a:t>: 1</a:t>
            </a:r>
            <a:endParaRPr lang="de-AT" sz="20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S08 - template">
  <a:themeElements>
    <a:clrScheme name="Vorlage_KBE_epsylon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KBE_epsylon_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KBE_epsyl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 ListeStatischEinfuegen</Template>
  <TotalTime>0</TotalTime>
  <Words>330</Words>
  <Application>Microsoft Office PowerPoint</Application>
  <PresentationFormat>Bildschirmpräsentation (4:3)</PresentationFormat>
  <Paragraphs>268</Paragraphs>
  <Slides>11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DBS08 - template</vt:lpstr>
      <vt:lpstr>Liste – Einfügen - statisch (D1)</vt:lpstr>
      <vt:lpstr>Liste – Einfügen - statisch (D2)</vt:lpstr>
      <vt:lpstr>Liste – Einfügen - statisch (D3)</vt:lpstr>
      <vt:lpstr>Liste – Einfügen - statisch (D4)</vt:lpstr>
      <vt:lpstr>Liste – Einfügen - statisch (D5)</vt:lpstr>
      <vt:lpstr>Liste – Einfügen - statisch (D6)</vt:lpstr>
      <vt:lpstr>Liste – Einfügen - statisch (D7)</vt:lpstr>
      <vt:lpstr>Liste – Einfügen - statisch (D8)</vt:lpstr>
      <vt:lpstr>Liste – Einfügen - statisch (D9)</vt:lpstr>
      <vt:lpstr>Liste – Einfügen - statisch (D10)</vt:lpstr>
      <vt:lpstr>Liste – Einfügen - statisch (D11)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schiki</dc:creator>
  <cp:lastModifiedBy> </cp:lastModifiedBy>
  <cp:revision>68</cp:revision>
  <dcterms:created xsi:type="dcterms:W3CDTF">1601-01-01T00:00:00Z</dcterms:created>
  <dcterms:modified xsi:type="dcterms:W3CDTF">2011-03-02T19:04:41Z</dcterms:modified>
</cp:coreProperties>
</file>