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11"/>
  </p:notesMasterIdLst>
  <p:sldIdLst>
    <p:sldId id="533" r:id="rId2"/>
    <p:sldId id="534" r:id="rId3"/>
    <p:sldId id="535" r:id="rId4"/>
    <p:sldId id="536" r:id="rId5"/>
    <p:sldId id="537" r:id="rId6"/>
    <p:sldId id="538" r:id="rId7"/>
    <p:sldId id="539" r:id="rId8"/>
    <p:sldId id="540" r:id="rId9"/>
    <p:sldId id="541" r:id="rId1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1pPr>
    <a:lvl2pPr marL="4572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2pPr>
    <a:lvl3pPr marL="9144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3pPr>
    <a:lvl4pPr marL="13716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4pPr>
    <a:lvl5pPr marL="1828800" algn="l" rtl="0" eaLnBrk="0" fontAlgn="base" hangingPunct="0">
      <a:lnSpc>
        <a:spcPct val="90000"/>
      </a:lnSpc>
      <a:spcBef>
        <a:spcPct val="20000"/>
      </a:spcBef>
      <a:spcAft>
        <a:spcPct val="0"/>
      </a:spcAft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 Narrow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521">
          <p15:clr>
            <a:srgbClr val="A4A3A4"/>
          </p15:clr>
        </p15:guide>
        <p15:guide id="2" pos="454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CC99"/>
    <a:srgbClr val="006699"/>
    <a:srgbClr val="0099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18" autoAdjust="0"/>
    <p:restoredTop sz="94611" autoAdjust="0"/>
  </p:normalViewPr>
  <p:slideViewPr>
    <p:cSldViewPr snapToObjects="1">
      <p:cViewPr varScale="1">
        <p:scale>
          <a:sx n="137" d="100"/>
          <a:sy n="137" d="100"/>
        </p:scale>
        <p:origin x="1166" y="120"/>
      </p:cViewPr>
      <p:guideLst>
        <p:guide orient="horz" pos="3521"/>
        <p:guide pos="4545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8.xml"/><Relationship Id="rId3" Type="http://schemas.openxmlformats.org/officeDocument/2006/relationships/slide" Target="slides/slide3.xml"/><Relationship Id="rId7" Type="http://schemas.openxmlformats.org/officeDocument/2006/relationships/slide" Target="slides/slide7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6.xml"/><Relationship Id="rId5" Type="http://schemas.openxmlformats.org/officeDocument/2006/relationships/slide" Target="slides/slide5.xml"/><Relationship Id="rId4" Type="http://schemas.openxmlformats.org/officeDocument/2006/relationships/slide" Target="slides/slide4.xml"/><Relationship Id="rId9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4588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smtClean="0"/>
              <a:t>Textmasterformate durch Klicken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</a:p>
        </p:txBody>
      </p:sp>
      <p:sp>
        <p:nvSpPr>
          <p:cNvPr id="389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89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29" tIns="45715" rIns="91429" bIns="45715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defRPr sz="1200" smtClean="0">
                <a:latin typeface="Times New Roman" pitchFamily="18" charset="0"/>
              </a:defRPr>
            </a:lvl1pPr>
          </a:lstStyle>
          <a:p>
            <a:pPr>
              <a:defRPr/>
            </a:pPr>
            <a:fld id="{8E911B19-DCA4-4C2E-9DBB-A77913B882C7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37966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11B19-DCA4-4C2E-9DBB-A77913B882C7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780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11B19-DCA4-4C2E-9DBB-A77913B882C7}" type="slidenum">
              <a:rPr lang="de-DE" smtClean="0"/>
              <a:pPr>
                <a:defRPr/>
              </a:pPr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3803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11B19-DCA4-4C2E-9DBB-A77913B882C7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44770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11B19-DCA4-4C2E-9DBB-A77913B882C7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9700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11B19-DCA4-4C2E-9DBB-A77913B882C7}" type="slidenum">
              <a:rPr lang="de-DE" smtClean="0"/>
              <a:pPr>
                <a:defRPr/>
              </a:pPr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9802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11B19-DCA4-4C2E-9DBB-A77913B882C7}" type="slidenum">
              <a:rPr lang="de-DE" smtClean="0"/>
              <a:pPr>
                <a:defRPr/>
              </a:pPr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1253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11B19-DCA4-4C2E-9DBB-A77913B882C7}" type="slidenum">
              <a:rPr lang="de-DE" smtClean="0"/>
              <a:pPr>
                <a:defRPr/>
              </a:pPr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82797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11B19-DCA4-4C2E-9DBB-A77913B882C7}" type="slidenum">
              <a:rPr lang="de-DE" smtClean="0"/>
              <a:pPr>
                <a:defRPr/>
              </a:pPr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48260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E911B19-DCA4-4C2E-9DBB-A77913B882C7}" type="slidenum">
              <a:rPr lang="de-DE" smtClean="0"/>
              <a:pPr>
                <a:defRPr/>
              </a:pPr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38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64" name="Picture 20" descr="uni_back_dark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94150" y="1077913"/>
            <a:ext cx="5137150" cy="5780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50825" y="2130425"/>
            <a:ext cx="8642350" cy="1470025"/>
          </a:xfrm>
        </p:spPr>
        <p:txBody>
          <a:bodyPr/>
          <a:lstStyle>
            <a:lvl1pPr>
              <a:defRPr sz="4000" i="0">
                <a:solidFill>
                  <a:schemeClr val="tx1"/>
                </a:solidFill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0825" y="3886200"/>
            <a:ext cx="8643938" cy="1703388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200" b="0"/>
            </a:lvl1pPr>
          </a:lstStyle>
          <a:p>
            <a:r>
              <a:rPr lang="de-DE" smtClean="0"/>
              <a:t>Formatvorlage des Untertitelmasters durch Klicken bearbeiten</a:t>
            </a:r>
            <a:endParaRPr lang="de-DE" dirty="0"/>
          </a:p>
        </p:txBody>
      </p:sp>
      <p:pic>
        <p:nvPicPr>
          <p:cNvPr id="6173" name="Picture 29" descr="kbe_logo_dark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235825" y="123825"/>
            <a:ext cx="1724025" cy="857250"/>
          </a:xfrm>
          <a:prstGeom prst="rect">
            <a:avLst/>
          </a:prstGeom>
          <a:noFill/>
        </p:spPr>
      </p:pic>
      <p:pic>
        <p:nvPicPr>
          <p:cNvPr id="8" name="Grafik 7" descr="fak_inform.jpg"/>
          <p:cNvPicPr>
            <a:picLocks noChangeAspect="1"/>
          </p:cNvPicPr>
          <p:nvPr/>
        </p:nvPicPr>
        <p:blipFill>
          <a:blip r:embed="rId4" cstate="print"/>
          <a:srcRect b="35624"/>
          <a:stretch>
            <a:fillRect/>
          </a:stretch>
        </p:blipFill>
        <p:spPr>
          <a:xfrm>
            <a:off x="285720" y="214290"/>
            <a:ext cx="2928926" cy="114300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8FBAD-BAAD-4473-A98F-D128A93604F3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818313" y="76200"/>
            <a:ext cx="2249487" cy="64484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6675" y="76200"/>
            <a:ext cx="6599238" cy="64484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246E393-463B-4173-8386-693524179764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 dirty="0" smtClean="0"/>
              <a:t>&lt;&lt; LV &gt;&gt;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28FB890E-4666-426B-A9E6-BA4C6C9DF3E1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859B83-A377-41E2-A114-567BC1468F2E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76200" y="1066800"/>
            <a:ext cx="4419600" cy="5457825"/>
          </a:xfr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419600" cy="5457825"/>
          </a:xfrm>
        </p:spPr>
        <p:txBody>
          <a:bodyPr/>
          <a:lstStyle>
            <a:lvl1pPr>
              <a:buNone/>
              <a:defRPr sz="2800"/>
            </a:lvl1pPr>
            <a:lvl2pPr>
              <a:buNone/>
              <a:defRPr sz="2400"/>
            </a:lvl2pPr>
            <a:lvl3pPr>
              <a:buNone/>
              <a:defRPr sz="2000"/>
            </a:lvl3pPr>
            <a:lvl4pPr>
              <a:buNone/>
              <a:defRPr sz="1800"/>
            </a:lvl4pPr>
            <a:lvl5pPr>
              <a:buNone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 dirty="0" smtClean="0"/>
              <a:t>&lt;&lt;LV&gt;&gt;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0420F80A-FBFA-4F42-8F42-90FC3D01922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D1C06A-F6F3-430C-9833-8E18ABB3503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white"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00BC5CAD-5F35-4C90-83BD-432EC22B2D67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white"/>
        <p:txBody>
          <a:bodyPr/>
          <a:lstStyle>
            <a:lvl1pPr>
              <a:defRPr/>
            </a:lvl1pPr>
          </a:lstStyle>
          <a:p>
            <a:fld id="{7B4D9552-B1CE-41F6-AB81-95A19AAEB71A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3A536E-15D0-4D8C-86F3-E2AE506D981F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smtClean="0"/>
              <a:t>Bild durch Klicken auf Symbol hinzufügen</a:t>
            </a:r>
            <a:endParaRPr lang="de-AT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PI.DBS.DB.VO: Lektion x – xxx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BE259B-BDC3-4806-A92F-B7A114D4F146}" type="slidenum">
              <a:rPr lang="de-DE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ChangeArrowheads="1"/>
          </p:cNvSpPr>
          <p:nvPr/>
        </p:nvSpPr>
        <p:spPr bwMode="auto">
          <a:xfrm>
            <a:off x="0" y="6597650"/>
            <a:ext cx="9144000" cy="287338"/>
          </a:xfrm>
          <a:prstGeom prst="rect">
            <a:avLst/>
          </a:prstGeom>
          <a:solidFill>
            <a:srgbClr val="4D4D4D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tIns="0" rIns="0" bIns="0" anchor="ctr"/>
          <a:lstStyle/>
          <a:p>
            <a:pPr>
              <a:defRPr/>
            </a:pPr>
            <a:endParaRPr lang="de-AT">
              <a:latin typeface="Arial" pitchFamily="34" charset="0"/>
              <a:cs typeface="Arial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0" y="0"/>
            <a:ext cx="9144000" cy="954088"/>
          </a:xfrm>
          <a:prstGeom prst="rect">
            <a:avLst/>
          </a:prstGeom>
          <a:solidFill>
            <a:srgbClr val="004780"/>
          </a:solidFill>
          <a:ln w="9525">
            <a:solidFill>
              <a:srgbClr val="0047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AT">
              <a:latin typeface="Arial" pitchFamily="34" charset="0"/>
              <a:cs typeface="Arial" pitchFamily="34" charset="0"/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6675" y="76200"/>
            <a:ext cx="6450013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smtClean="0"/>
              <a:t>Titelmasterformat durch Klicken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" y="1066800"/>
            <a:ext cx="8991600" cy="545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42050" y="6589713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55650" y="6597650"/>
            <a:ext cx="54102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PI.DBS.DB.VO: Lektion x – xxx</a:t>
            </a: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51850" y="6589713"/>
            <a:ext cx="6858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8C765159-899B-4AA3-9D2C-4AC5FB57C507}" type="slidenum">
              <a:rPr lang="de-DE" smtClean="0"/>
              <a:pPr/>
              <a:t>‹Nr.›</a:t>
            </a:fld>
            <a:endParaRPr lang="de-DE"/>
          </a:p>
        </p:txBody>
      </p:sp>
      <p:pic>
        <p:nvPicPr>
          <p:cNvPr id="1047" name="Picture 23" descr="uni_logo_farbe_neg4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372225" y="115888"/>
            <a:ext cx="2679700" cy="738187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 i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bg1"/>
          </a:solidFill>
          <a:latin typeface="Georgia" pitchFamily="18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4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20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None/>
        <a:defRPr sz="14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 - dynamisch - </a:t>
            </a:r>
            <a:r>
              <a:rPr lang="de-AT" dirty="0" err="1" smtClean="0"/>
              <a:t>RemoveElement</a:t>
            </a:r>
            <a:r>
              <a:rPr lang="de-AT" dirty="0" smtClean="0"/>
              <a:t> (1)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err="1" smtClean="0">
                <a:latin typeface="Courier New" pitchFamily="49" charset="0"/>
              </a:rPr>
              <a:t>void</a:t>
            </a:r>
            <a:r>
              <a:rPr lang="de-AT" sz="1600" dirty="0" smtClean="0">
                <a:latin typeface="Courier New" pitchFamily="49" charset="0"/>
              </a:rPr>
              <a:t> List::</a:t>
            </a:r>
            <a:r>
              <a:rPr lang="de-AT" sz="1600" dirty="0" err="1" smtClean="0">
                <a:latin typeface="Courier New" pitchFamily="49" charset="0"/>
              </a:rPr>
              <a:t>RemoveElement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int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Element* 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, *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int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smtClean="0">
                <a:latin typeface="Courier New" pitchFamily="49" charset="0"/>
              </a:rPr>
              <a:t>2;</a:t>
            </a:r>
            <a:endParaRPr lang="de-AT" sz="1600" dirty="0" smtClean="0">
              <a:latin typeface="Courier New" pitchFamily="49" charset="0"/>
            </a:endParaRP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if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 == </a:t>
            </a:r>
            <a:r>
              <a:rPr lang="de-AT" sz="1600" dirty="0" smtClean="0">
                <a:latin typeface="Courier New" pitchFamily="49" charset="0"/>
              </a:rPr>
              <a:t>1) </a:t>
            </a:r>
            <a:r>
              <a:rPr lang="de-AT" sz="1600" dirty="0" err="1" smtClean="0">
                <a:latin typeface="Courier New" pitchFamily="49" charset="0"/>
              </a:rPr>
              <a:t>RemoveFirst</a:t>
            </a:r>
            <a:r>
              <a:rPr lang="de-AT" sz="1600" dirty="0" smtClean="0">
                <a:latin typeface="Courier New" pitchFamily="49" charset="0"/>
              </a:rPr>
              <a:t>();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else</a:t>
            </a:r>
            <a:r>
              <a:rPr lang="de-AT" sz="1600" dirty="0" smtClean="0">
                <a:latin typeface="Courier New" pitchFamily="49" charset="0"/>
              </a:rPr>
              <a:t>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head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head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while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!= 0 &amp;&amp; 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 &lt; 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++;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}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delete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}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}</a:t>
            </a:r>
          </a:p>
          <a:p>
            <a:pPr marL="819150" lvl="1">
              <a:buFontTx/>
              <a:buNone/>
            </a:pPr>
            <a:r>
              <a:rPr lang="de-DE" sz="500" dirty="0" smtClean="0">
                <a:latin typeface="Courier New" pitchFamily="49" charset="0"/>
              </a:rPr>
              <a:t>	</a:t>
            </a:r>
            <a:endParaRPr lang="de-AT" sz="500" dirty="0" smtClean="0">
              <a:latin typeface="Courier New" pitchFamily="49" charset="0"/>
            </a:endParaRPr>
          </a:p>
        </p:txBody>
      </p:sp>
      <p:grpSp>
        <p:nvGrpSpPr>
          <p:cNvPr id="2052" name="Group 4"/>
          <p:cNvGrpSpPr>
            <a:grpSpLocks/>
          </p:cNvGrpSpPr>
          <p:nvPr/>
        </p:nvGrpSpPr>
        <p:grpSpPr bwMode="auto">
          <a:xfrm>
            <a:off x="1652588" y="4951413"/>
            <a:ext cx="7339012" cy="1449387"/>
            <a:chOff x="366" y="3055"/>
            <a:chExt cx="4623" cy="913"/>
          </a:xfrm>
        </p:grpSpPr>
        <p:sp>
          <p:nvSpPr>
            <p:cNvPr id="2053" name="Rectangle 5"/>
            <p:cNvSpPr>
              <a:spLocks noChangeArrowheads="1"/>
            </p:cNvSpPr>
            <p:nvPr/>
          </p:nvSpPr>
          <p:spPr bwMode="invGray">
            <a:xfrm>
              <a:off x="436" y="3252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054" name="Rectangle 6"/>
            <p:cNvSpPr>
              <a:spLocks noChangeArrowheads="1"/>
            </p:cNvSpPr>
            <p:nvPr/>
          </p:nvSpPr>
          <p:spPr bwMode="invGray">
            <a:xfrm>
              <a:off x="3979" y="3820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055" name="Rectangle 7"/>
            <p:cNvSpPr>
              <a:spLocks noChangeArrowheads="1"/>
            </p:cNvSpPr>
            <p:nvPr/>
          </p:nvSpPr>
          <p:spPr bwMode="invGray">
            <a:xfrm>
              <a:off x="4654" y="3820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de-AT" sz="1800">
                  <a:latin typeface="Arial" charset="0"/>
                </a:rPr>
                <a:t>0</a:t>
              </a:r>
            </a:p>
          </p:txBody>
        </p:sp>
        <p:sp>
          <p:nvSpPr>
            <p:cNvPr id="2056" name="Rectangle 8"/>
            <p:cNvSpPr>
              <a:spLocks noChangeArrowheads="1"/>
            </p:cNvSpPr>
            <p:nvPr/>
          </p:nvSpPr>
          <p:spPr bwMode="auto">
            <a:xfrm>
              <a:off x="366" y="3055"/>
              <a:ext cx="47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head</a:t>
              </a:r>
            </a:p>
          </p:txBody>
        </p:sp>
        <p:grpSp>
          <p:nvGrpSpPr>
            <p:cNvPr id="2057" name="Group 9"/>
            <p:cNvGrpSpPr>
              <a:grpSpLocks/>
            </p:cNvGrpSpPr>
            <p:nvPr/>
          </p:nvGrpSpPr>
          <p:grpSpPr bwMode="auto">
            <a:xfrm>
              <a:off x="1008" y="3248"/>
              <a:ext cx="1020" cy="145"/>
              <a:chOff x="1399" y="3591"/>
              <a:chExt cx="1020" cy="145"/>
            </a:xfrm>
          </p:grpSpPr>
          <p:sp>
            <p:nvSpPr>
              <p:cNvPr id="2068" name="Rectangle 10"/>
              <p:cNvSpPr>
                <a:spLocks noChangeArrowheads="1"/>
              </p:cNvSpPr>
              <p:nvPr/>
            </p:nvSpPr>
            <p:spPr bwMode="invGray">
              <a:xfrm>
                <a:off x="139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2069" name="Rectangle 11"/>
              <p:cNvSpPr>
                <a:spLocks noChangeArrowheads="1"/>
              </p:cNvSpPr>
              <p:nvPr/>
            </p:nvSpPr>
            <p:spPr bwMode="invGray">
              <a:xfrm>
                <a:off x="208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grpSp>
          <p:nvGrpSpPr>
            <p:cNvPr id="2058" name="Group 12"/>
            <p:cNvGrpSpPr>
              <a:grpSpLocks/>
            </p:cNvGrpSpPr>
            <p:nvPr/>
          </p:nvGrpSpPr>
          <p:grpSpPr bwMode="auto">
            <a:xfrm>
              <a:off x="2417" y="3253"/>
              <a:ext cx="1020" cy="145"/>
              <a:chOff x="2679" y="3591"/>
              <a:chExt cx="1020" cy="145"/>
            </a:xfrm>
          </p:grpSpPr>
          <p:sp>
            <p:nvSpPr>
              <p:cNvPr id="2066" name="Rectangle 13"/>
              <p:cNvSpPr>
                <a:spLocks noChangeArrowheads="1"/>
              </p:cNvSpPr>
              <p:nvPr/>
            </p:nvSpPr>
            <p:spPr bwMode="invGray">
              <a:xfrm>
                <a:off x="267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2067" name="Rectangle 14"/>
              <p:cNvSpPr>
                <a:spLocks noChangeArrowheads="1"/>
              </p:cNvSpPr>
              <p:nvPr/>
            </p:nvSpPr>
            <p:spPr bwMode="invGray">
              <a:xfrm>
                <a:off x="336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2059" name="Line 15"/>
            <p:cNvSpPr>
              <a:spLocks noChangeShapeType="1"/>
            </p:cNvSpPr>
            <p:nvPr/>
          </p:nvSpPr>
          <p:spPr bwMode="invGray">
            <a:xfrm>
              <a:off x="1872" y="3320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060" name="Line 16"/>
            <p:cNvSpPr>
              <a:spLocks noChangeShapeType="1"/>
            </p:cNvSpPr>
            <p:nvPr/>
          </p:nvSpPr>
          <p:spPr bwMode="invGray">
            <a:xfrm>
              <a:off x="3274" y="3329"/>
              <a:ext cx="695" cy="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2061" name="Line 17"/>
            <p:cNvSpPr>
              <a:spLocks noChangeShapeType="1"/>
            </p:cNvSpPr>
            <p:nvPr/>
          </p:nvSpPr>
          <p:spPr bwMode="invGray">
            <a:xfrm>
              <a:off x="624" y="3329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grpSp>
          <p:nvGrpSpPr>
            <p:cNvPr id="2062" name="Group 18"/>
            <p:cNvGrpSpPr>
              <a:grpSpLocks/>
            </p:cNvGrpSpPr>
            <p:nvPr/>
          </p:nvGrpSpPr>
          <p:grpSpPr bwMode="auto">
            <a:xfrm>
              <a:off x="1685" y="3823"/>
              <a:ext cx="1020" cy="145"/>
              <a:chOff x="2679" y="3591"/>
              <a:chExt cx="1020" cy="145"/>
            </a:xfrm>
          </p:grpSpPr>
          <p:sp>
            <p:nvSpPr>
              <p:cNvPr id="2064" name="Rectangle 19"/>
              <p:cNvSpPr>
                <a:spLocks noChangeArrowheads="1"/>
              </p:cNvSpPr>
              <p:nvPr/>
            </p:nvSpPr>
            <p:spPr bwMode="invGray">
              <a:xfrm>
                <a:off x="267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2065" name="Rectangle 20"/>
              <p:cNvSpPr>
                <a:spLocks noChangeArrowheads="1"/>
              </p:cNvSpPr>
              <p:nvPr/>
            </p:nvSpPr>
            <p:spPr bwMode="invGray">
              <a:xfrm>
                <a:off x="336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2063" name="Line 21"/>
            <p:cNvSpPr>
              <a:spLocks noChangeShapeType="1"/>
            </p:cNvSpPr>
            <p:nvPr/>
          </p:nvSpPr>
          <p:spPr bwMode="invGray">
            <a:xfrm flipV="1">
              <a:off x="2544" y="3392"/>
              <a:ext cx="0" cy="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 - dynamisch - </a:t>
            </a:r>
            <a:r>
              <a:rPr lang="de-AT" dirty="0" err="1" smtClean="0"/>
              <a:t>RemoveElement</a:t>
            </a:r>
            <a:r>
              <a:rPr lang="de-AT" dirty="0" smtClean="0"/>
              <a:t> (2)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err="1" smtClean="0">
                <a:latin typeface="Courier New" pitchFamily="49" charset="0"/>
              </a:rPr>
              <a:t>void</a:t>
            </a:r>
            <a:r>
              <a:rPr lang="de-AT" sz="1600" dirty="0" smtClean="0">
                <a:latin typeface="Courier New" pitchFamily="49" charset="0"/>
              </a:rPr>
              <a:t> List::</a:t>
            </a:r>
            <a:r>
              <a:rPr lang="de-AT" sz="1600" dirty="0" err="1" smtClean="0">
                <a:latin typeface="Courier New" pitchFamily="49" charset="0"/>
              </a:rPr>
              <a:t>RemoveElement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int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b="1" dirty="0" smtClean="0">
                <a:latin typeface="Courier New" pitchFamily="49" charset="0"/>
              </a:rPr>
              <a:t>Element* </a:t>
            </a:r>
            <a:r>
              <a:rPr lang="de-AT" sz="1600" b="1" dirty="0" err="1" smtClean="0">
                <a:latin typeface="Courier New" pitchFamily="49" charset="0"/>
              </a:rPr>
              <a:t>pred</a:t>
            </a:r>
            <a:r>
              <a:rPr lang="de-AT" sz="1600" b="1" dirty="0" smtClean="0">
                <a:latin typeface="Courier New" pitchFamily="49" charset="0"/>
              </a:rPr>
              <a:t>, * </a:t>
            </a:r>
            <a:r>
              <a:rPr lang="de-AT" sz="1600" b="1" dirty="0" err="1" smtClean="0">
                <a:latin typeface="Courier New" pitchFamily="49" charset="0"/>
              </a:rPr>
              <a:t>act</a:t>
            </a:r>
            <a:r>
              <a:rPr lang="de-AT" sz="1600" b="1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int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smtClean="0">
                <a:latin typeface="Courier New" pitchFamily="49" charset="0"/>
              </a:rPr>
              <a:t>2;</a:t>
            </a:r>
            <a:endParaRPr lang="de-AT" sz="1600" dirty="0" smtClean="0">
              <a:latin typeface="Courier New" pitchFamily="49" charset="0"/>
            </a:endParaRP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if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 == </a:t>
            </a:r>
            <a:r>
              <a:rPr lang="de-AT" sz="1600" dirty="0" smtClean="0">
                <a:latin typeface="Courier New" pitchFamily="49" charset="0"/>
              </a:rPr>
              <a:t>1) </a:t>
            </a:r>
            <a:r>
              <a:rPr lang="de-AT" sz="1600" dirty="0" err="1" smtClean="0">
                <a:latin typeface="Courier New" pitchFamily="49" charset="0"/>
              </a:rPr>
              <a:t>RemoveFirst</a:t>
            </a:r>
            <a:r>
              <a:rPr lang="de-AT" sz="1600" dirty="0" smtClean="0">
                <a:latin typeface="Courier New" pitchFamily="49" charset="0"/>
              </a:rPr>
              <a:t>();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else</a:t>
            </a:r>
            <a:r>
              <a:rPr lang="de-AT" sz="1600" dirty="0" smtClean="0">
                <a:latin typeface="Courier New" pitchFamily="49" charset="0"/>
              </a:rPr>
              <a:t>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head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head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while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!= 0 &amp;&amp; 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 &lt; 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++;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}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delete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}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}</a:t>
            </a:r>
            <a:r>
              <a:rPr lang="de-DE" sz="500" dirty="0" smtClean="0">
                <a:latin typeface="Courier New" pitchFamily="49" charset="0"/>
              </a:rPr>
              <a:t> 	</a:t>
            </a:r>
            <a:endParaRPr lang="de-AT" sz="500" dirty="0" smtClean="0">
              <a:latin typeface="Courier New" pitchFamily="49" charset="0"/>
            </a:endParaRP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7299325" y="2925763"/>
            <a:ext cx="1841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endParaRPr lang="de-AT" sz="2000">
              <a:latin typeface="Arial" charset="0"/>
            </a:endParaRPr>
          </a:p>
        </p:txBody>
      </p:sp>
      <p:sp>
        <p:nvSpPr>
          <p:cNvPr id="3077" name="Rectangle 6"/>
          <p:cNvSpPr>
            <a:spLocks noChangeArrowheads="1"/>
          </p:cNvSpPr>
          <p:nvPr/>
        </p:nvSpPr>
        <p:spPr bwMode="invGray">
          <a:xfrm>
            <a:off x="1763713" y="526415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78" name="Rectangle 7"/>
          <p:cNvSpPr>
            <a:spLocks noChangeArrowheads="1"/>
          </p:cNvSpPr>
          <p:nvPr/>
        </p:nvSpPr>
        <p:spPr bwMode="invGray">
          <a:xfrm>
            <a:off x="7388225" y="6165850"/>
            <a:ext cx="1074738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79" name="Rectangle 8"/>
          <p:cNvSpPr>
            <a:spLocks noChangeArrowheads="1"/>
          </p:cNvSpPr>
          <p:nvPr/>
        </p:nvSpPr>
        <p:spPr bwMode="invGray">
          <a:xfrm>
            <a:off x="8459788" y="616585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3080" name="Rectangle 9"/>
          <p:cNvSpPr>
            <a:spLocks noChangeArrowheads="1"/>
          </p:cNvSpPr>
          <p:nvPr/>
        </p:nvSpPr>
        <p:spPr bwMode="auto">
          <a:xfrm>
            <a:off x="1652588" y="4951413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3081" name="Group 10"/>
          <p:cNvGrpSpPr>
            <a:grpSpLocks/>
          </p:cNvGrpSpPr>
          <p:nvPr/>
        </p:nvGrpSpPr>
        <p:grpSpPr bwMode="auto">
          <a:xfrm>
            <a:off x="2671763" y="5257800"/>
            <a:ext cx="1619250" cy="230188"/>
            <a:chOff x="1399" y="3591"/>
            <a:chExt cx="1020" cy="145"/>
          </a:xfrm>
        </p:grpSpPr>
        <p:sp>
          <p:nvSpPr>
            <p:cNvPr id="3097" name="Rectangle 11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3098" name="Rectangle 12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3082" name="Group 13"/>
          <p:cNvGrpSpPr>
            <a:grpSpLocks/>
          </p:cNvGrpSpPr>
          <p:nvPr/>
        </p:nvGrpSpPr>
        <p:grpSpPr bwMode="auto">
          <a:xfrm>
            <a:off x="4908550" y="5265738"/>
            <a:ext cx="1619250" cy="230187"/>
            <a:chOff x="2679" y="3591"/>
            <a:chExt cx="1020" cy="145"/>
          </a:xfrm>
        </p:grpSpPr>
        <p:sp>
          <p:nvSpPr>
            <p:cNvPr id="3095" name="Rectangle 14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3096" name="Rectangle 15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3083" name="Line 16"/>
          <p:cNvSpPr>
            <a:spLocks noChangeShapeType="1"/>
          </p:cNvSpPr>
          <p:nvPr/>
        </p:nvSpPr>
        <p:spPr bwMode="invGray">
          <a:xfrm>
            <a:off x="4043363" y="5372100"/>
            <a:ext cx="0" cy="800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4" name="Line 17"/>
          <p:cNvSpPr>
            <a:spLocks noChangeShapeType="1"/>
          </p:cNvSpPr>
          <p:nvPr/>
        </p:nvSpPr>
        <p:spPr bwMode="invGray">
          <a:xfrm>
            <a:off x="6269038" y="5386388"/>
            <a:ext cx="1103312" cy="876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085" name="Line 18"/>
          <p:cNvSpPr>
            <a:spLocks noChangeShapeType="1"/>
          </p:cNvSpPr>
          <p:nvPr/>
        </p:nvSpPr>
        <p:spPr bwMode="invGray">
          <a:xfrm>
            <a:off x="2062163" y="53863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grpSp>
        <p:nvGrpSpPr>
          <p:cNvPr id="3086" name="Group 19"/>
          <p:cNvGrpSpPr>
            <a:grpSpLocks/>
          </p:cNvGrpSpPr>
          <p:nvPr/>
        </p:nvGrpSpPr>
        <p:grpSpPr bwMode="auto">
          <a:xfrm>
            <a:off x="3746500" y="6170613"/>
            <a:ext cx="1619250" cy="230187"/>
            <a:chOff x="2679" y="3591"/>
            <a:chExt cx="1020" cy="145"/>
          </a:xfrm>
        </p:grpSpPr>
        <p:sp>
          <p:nvSpPr>
            <p:cNvPr id="3093" name="Rectangle 20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3094" name="Rectangle 21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3087" name="Line 22"/>
          <p:cNvSpPr>
            <a:spLocks noChangeShapeType="1"/>
          </p:cNvSpPr>
          <p:nvPr/>
        </p:nvSpPr>
        <p:spPr bwMode="invGray">
          <a:xfrm flipV="1">
            <a:off x="5110163" y="5486400"/>
            <a:ext cx="0" cy="7937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46135" name="Rectangle 23"/>
          <p:cNvSpPr>
            <a:spLocks noChangeArrowheads="1"/>
          </p:cNvSpPr>
          <p:nvPr/>
        </p:nvSpPr>
        <p:spPr bwMode="invGray">
          <a:xfrm>
            <a:off x="3373438" y="434340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46136" name="Rectangle 24"/>
          <p:cNvSpPr>
            <a:spLocks noChangeArrowheads="1"/>
          </p:cNvSpPr>
          <p:nvPr/>
        </p:nvSpPr>
        <p:spPr bwMode="auto">
          <a:xfrm>
            <a:off x="3281363" y="3962400"/>
            <a:ext cx="692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pred</a:t>
            </a:r>
          </a:p>
        </p:txBody>
      </p:sp>
      <p:sp>
        <p:nvSpPr>
          <p:cNvPr id="346137" name="Rectangle 25"/>
          <p:cNvSpPr>
            <a:spLocks noChangeArrowheads="1"/>
          </p:cNvSpPr>
          <p:nvPr/>
        </p:nvSpPr>
        <p:spPr bwMode="invGray">
          <a:xfrm>
            <a:off x="4730750" y="434975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46138" name="Rectangle 26"/>
          <p:cNvSpPr>
            <a:spLocks noChangeArrowheads="1"/>
          </p:cNvSpPr>
          <p:nvPr/>
        </p:nvSpPr>
        <p:spPr bwMode="auto">
          <a:xfrm>
            <a:off x="4722813" y="4038600"/>
            <a:ext cx="5222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act</a:t>
            </a:r>
          </a:p>
        </p:txBody>
      </p:sp>
      <p:sp>
        <p:nvSpPr>
          <p:cNvPr id="3092" name="Text Box 27"/>
          <p:cNvSpPr txBox="1">
            <a:spLocks noChangeArrowheads="1"/>
          </p:cNvSpPr>
          <p:nvPr/>
        </p:nvSpPr>
        <p:spPr bwMode="auto">
          <a:xfrm>
            <a:off x="7099071" y="3249262"/>
            <a:ext cx="1032334" cy="400752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p</a:t>
            </a:r>
            <a:r>
              <a:rPr lang="de-DE" sz="2000" dirty="0" err="1" smtClean="0">
                <a:latin typeface="Arial" charset="0"/>
              </a:rPr>
              <a:t>os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>
                <a:latin typeface="Arial" charset="0"/>
              </a:rPr>
              <a:t>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4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46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46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46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6135" grpId="0" animBg="1"/>
      <p:bldP spid="346136" grpId="0"/>
      <p:bldP spid="346137" grpId="0" animBg="1"/>
      <p:bldP spid="34613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 - dynamisch - </a:t>
            </a:r>
            <a:r>
              <a:rPr lang="de-AT" dirty="0" err="1" smtClean="0"/>
              <a:t>RemoveElement</a:t>
            </a:r>
            <a:r>
              <a:rPr lang="de-AT" dirty="0" smtClean="0"/>
              <a:t> (3)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err="1" smtClean="0">
                <a:latin typeface="Courier New" pitchFamily="49" charset="0"/>
              </a:rPr>
              <a:t>void</a:t>
            </a:r>
            <a:r>
              <a:rPr lang="de-AT" sz="1600" dirty="0" smtClean="0">
                <a:latin typeface="Courier New" pitchFamily="49" charset="0"/>
              </a:rPr>
              <a:t> List::</a:t>
            </a:r>
            <a:r>
              <a:rPr lang="de-AT" sz="1600" dirty="0" err="1" smtClean="0">
                <a:latin typeface="Courier New" pitchFamily="49" charset="0"/>
              </a:rPr>
              <a:t>RemoveElement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int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Element* 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, *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int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smtClean="0">
                <a:latin typeface="Courier New" pitchFamily="49" charset="0"/>
              </a:rPr>
              <a:t>2;</a:t>
            </a:r>
            <a:endParaRPr lang="de-AT" sz="1600" dirty="0" smtClean="0">
              <a:latin typeface="Courier New" pitchFamily="49" charset="0"/>
            </a:endParaRP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if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 == </a:t>
            </a:r>
            <a:r>
              <a:rPr lang="de-AT" sz="1600" dirty="0" smtClean="0">
                <a:latin typeface="Courier New" pitchFamily="49" charset="0"/>
              </a:rPr>
              <a:t>1) </a:t>
            </a:r>
            <a:r>
              <a:rPr lang="de-AT" sz="1600" dirty="0" err="1" smtClean="0">
                <a:latin typeface="Courier New" pitchFamily="49" charset="0"/>
              </a:rPr>
              <a:t>RemoveFirst</a:t>
            </a:r>
            <a:r>
              <a:rPr lang="de-AT" sz="1600" dirty="0" smtClean="0">
                <a:latin typeface="Courier New" pitchFamily="49" charset="0"/>
              </a:rPr>
              <a:t>();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else</a:t>
            </a:r>
            <a:r>
              <a:rPr lang="de-AT" sz="1600" dirty="0" smtClean="0">
                <a:latin typeface="Courier New" pitchFamily="49" charset="0"/>
              </a:rPr>
              <a:t>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b="1" dirty="0" err="1" smtClean="0">
                <a:latin typeface="Courier New" pitchFamily="49" charset="0"/>
              </a:rPr>
              <a:t>pred</a:t>
            </a:r>
            <a:r>
              <a:rPr lang="de-AT" sz="1600" b="1" dirty="0" smtClean="0">
                <a:latin typeface="Courier New" pitchFamily="49" charset="0"/>
              </a:rPr>
              <a:t> = </a:t>
            </a:r>
            <a:r>
              <a:rPr lang="de-AT" sz="1600" b="1" dirty="0" err="1" smtClean="0">
                <a:latin typeface="Courier New" pitchFamily="49" charset="0"/>
              </a:rPr>
              <a:t>head</a:t>
            </a:r>
            <a:r>
              <a:rPr lang="de-AT" sz="1600" b="1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head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while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!= 0 &amp;&amp; 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 &lt; 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++;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}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delete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}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}</a:t>
            </a:r>
            <a:r>
              <a:rPr lang="de-DE" sz="500" dirty="0" smtClean="0">
                <a:latin typeface="Courier New" pitchFamily="49" charset="0"/>
              </a:rPr>
              <a:t> 	</a:t>
            </a:r>
            <a:endParaRPr lang="de-AT" sz="500" dirty="0" smtClean="0">
              <a:latin typeface="Courier New" pitchFamily="49" charset="0"/>
            </a:endParaRP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DE" sz="500" dirty="0" smtClean="0">
                <a:latin typeface="Courier New" pitchFamily="49" charset="0"/>
              </a:rPr>
              <a:t>	</a:t>
            </a:r>
            <a:endParaRPr lang="de-AT" sz="500" dirty="0" smtClean="0">
              <a:latin typeface="Courier New" pitchFamily="49" charset="0"/>
            </a:endParaRP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1652588" y="3962400"/>
            <a:ext cx="7339012" cy="2438400"/>
            <a:chOff x="366" y="2432"/>
            <a:chExt cx="4623" cy="1536"/>
          </a:xfrm>
        </p:grpSpPr>
        <p:sp>
          <p:nvSpPr>
            <p:cNvPr id="4102" name="Rectangle 5"/>
            <p:cNvSpPr>
              <a:spLocks noChangeArrowheads="1"/>
            </p:cNvSpPr>
            <p:nvPr/>
          </p:nvSpPr>
          <p:spPr bwMode="invGray">
            <a:xfrm>
              <a:off x="436" y="3252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03" name="Rectangle 6"/>
            <p:cNvSpPr>
              <a:spLocks noChangeArrowheads="1"/>
            </p:cNvSpPr>
            <p:nvPr/>
          </p:nvSpPr>
          <p:spPr bwMode="invGray">
            <a:xfrm>
              <a:off x="3979" y="3820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04" name="Rectangle 7"/>
            <p:cNvSpPr>
              <a:spLocks noChangeArrowheads="1"/>
            </p:cNvSpPr>
            <p:nvPr/>
          </p:nvSpPr>
          <p:spPr bwMode="invGray">
            <a:xfrm>
              <a:off x="4654" y="3820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de-AT" sz="1800">
                  <a:latin typeface="Arial" charset="0"/>
                </a:rPr>
                <a:t>0</a:t>
              </a:r>
            </a:p>
          </p:txBody>
        </p:sp>
        <p:sp>
          <p:nvSpPr>
            <p:cNvPr id="4105" name="Rectangle 8"/>
            <p:cNvSpPr>
              <a:spLocks noChangeArrowheads="1"/>
            </p:cNvSpPr>
            <p:nvPr/>
          </p:nvSpPr>
          <p:spPr bwMode="auto">
            <a:xfrm>
              <a:off x="366" y="3055"/>
              <a:ext cx="47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head</a:t>
              </a:r>
            </a:p>
          </p:txBody>
        </p:sp>
        <p:grpSp>
          <p:nvGrpSpPr>
            <p:cNvPr id="4106" name="Group 9"/>
            <p:cNvGrpSpPr>
              <a:grpSpLocks/>
            </p:cNvGrpSpPr>
            <p:nvPr/>
          </p:nvGrpSpPr>
          <p:grpSpPr bwMode="auto">
            <a:xfrm>
              <a:off x="1008" y="3248"/>
              <a:ext cx="1020" cy="145"/>
              <a:chOff x="1399" y="3591"/>
              <a:chExt cx="1020" cy="145"/>
            </a:xfrm>
          </p:grpSpPr>
          <p:sp>
            <p:nvSpPr>
              <p:cNvPr id="4122" name="Rectangle 10"/>
              <p:cNvSpPr>
                <a:spLocks noChangeArrowheads="1"/>
              </p:cNvSpPr>
              <p:nvPr/>
            </p:nvSpPr>
            <p:spPr bwMode="invGray">
              <a:xfrm>
                <a:off x="139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4123" name="Rectangle 11"/>
              <p:cNvSpPr>
                <a:spLocks noChangeArrowheads="1"/>
              </p:cNvSpPr>
              <p:nvPr/>
            </p:nvSpPr>
            <p:spPr bwMode="invGray">
              <a:xfrm>
                <a:off x="208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grpSp>
          <p:nvGrpSpPr>
            <p:cNvPr id="4107" name="Group 12"/>
            <p:cNvGrpSpPr>
              <a:grpSpLocks/>
            </p:cNvGrpSpPr>
            <p:nvPr/>
          </p:nvGrpSpPr>
          <p:grpSpPr bwMode="auto">
            <a:xfrm>
              <a:off x="2417" y="3253"/>
              <a:ext cx="1020" cy="145"/>
              <a:chOff x="2679" y="3591"/>
              <a:chExt cx="1020" cy="145"/>
            </a:xfrm>
          </p:grpSpPr>
          <p:sp>
            <p:nvSpPr>
              <p:cNvPr id="4120" name="Rectangle 13"/>
              <p:cNvSpPr>
                <a:spLocks noChangeArrowheads="1"/>
              </p:cNvSpPr>
              <p:nvPr/>
            </p:nvSpPr>
            <p:spPr bwMode="invGray">
              <a:xfrm>
                <a:off x="267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4121" name="Rectangle 14"/>
              <p:cNvSpPr>
                <a:spLocks noChangeArrowheads="1"/>
              </p:cNvSpPr>
              <p:nvPr/>
            </p:nvSpPr>
            <p:spPr bwMode="invGray">
              <a:xfrm>
                <a:off x="336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4108" name="Line 15"/>
            <p:cNvSpPr>
              <a:spLocks noChangeShapeType="1"/>
            </p:cNvSpPr>
            <p:nvPr/>
          </p:nvSpPr>
          <p:spPr bwMode="invGray">
            <a:xfrm>
              <a:off x="1872" y="3320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09" name="Line 16"/>
            <p:cNvSpPr>
              <a:spLocks noChangeShapeType="1"/>
            </p:cNvSpPr>
            <p:nvPr/>
          </p:nvSpPr>
          <p:spPr bwMode="invGray">
            <a:xfrm>
              <a:off x="3274" y="3329"/>
              <a:ext cx="695" cy="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10" name="Line 17"/>
            <p:cNvSpPr>
              <a:spLocks noChangeShapeType="1"/>
            </p:cNvSpPr>
            <p:nvPr/>
          </p:nvSpPr>
          <p:spPr bwMode="invGray">
            <a:xfrm>
              <a:off x="624" y="3329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grpSp>
          <p:nvGrpSpPr>
            <p:cNvPr id="4111" name="Group 18"/>
            <p:cNvGrpSpPr>
              <a:grpSpLocks/>
            </p:cNvGrpSpPr>
            <p:nvPr/>
          </p:nvGrpSpPr>
          <p:grpSpPr bwMode="auto">
            <a:xfrm>
              <a:off x="1685" y="3823"/>
              <a:ext cx="1020" cy="145"/>
              <a:chOff x="2679" y="3591"/>
              <a:chExt cx="1020" cy="145"/>
            </a:xfrm>
          </p:grpSpPr>
          <p:sp>
            <p:nvSpPr>
              <p:cNvPr id="4118" name="Rectangle 19"/>
              <p:cNvSpPr>
                <a:spLocks noChangeArrowheads="1"/>
              </p:cNvSpPr>
              <p:nvPr/>
            </p:nvSpPr>
            <p:spPr bwMode="invGray">
              <a:xfrm>
                <a:off x="267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4119" name="Rectangle 20"/>
              <p:cNvSpPr>
                <a:spLocks noChangeArrowheads="1"/>
              </p:cNvSpPr>
              <p:nvPr/>
            </p:nvSpPr>
            <p:spPr bwMode="invGray">
              <a:xfrm>
                <a:off x="336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4112" name="Line 21"/>
            <p:cNvSpPr>
              <a:spLocks noChangeShapeType="1"/>
            </p:cNvSpPr>
            <p:nvPr/>
          </p:nvSpPr>
          <p:spPr bwMode="invGray">
            <a:xfrm flipV="1">
              <a:off x="2544" y="3392"/>
              <a:ext cx="0" cy="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13" name="Rectangle 22"/>
            <p:cNvSpPr>
              <a:spLocks noChangeArrowheads="1"/>
            </p:cNvSpPr>
            <p:nvPr/>
          </p:nvSpPr>
          <p:spPr bwMode="invGray">
            <a:xfrm>
              <a:off x="1450" y="2672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14" name="Rectangle 23"/>
            <p:cNvSpPr>
              <a:spLocks noChangeArrowheads="1"/>
            </p:cNvSpPr>
            <p:nvPr/>
          </p:nvSpPr>
          <p:spPr bwMode="auto">
            <a:xfrm>
              <a:off x="1392" y="2432"/>
              <a:ext cx="4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pred</a:t>
              </a:r>
            </a:p>
          </p:txBody>
        </p:sp>
        <p:sp>
          <p:nvSpPr>
            <p:cNvPr id="4115" name="Line 24"/>
            <p:cNvSpPr>
              <a:spLocks noChangeShapeType="1"/>
            </p:cNvSpPr>
            <p:nvPr/>
          </p:nvSpPr>
          <p:spPr bwMode="invGray">
            <a:xfrm flipH="1">
              <a:off x="1440" y="2745"/>
              <a:ext cx="174" cy="4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16" name="Rectangle 25"/>
            <p:cNvSpPr>
              <a:spLocks noChangeArrowheads="1"/>
            </p:cNvSpPr>
            <p:nvPr/>
          </p:nvSpPr>
          <p:spPr bwMode="invGray">
            <a:xfrm>
              <a:off x="2305" y="2676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4117" name="Rectangle 26"/>
            <p:cNvSpPr>
              <a:spLocks noChangeArrowheads="1"/>
            </p:cNvSpPr>
            <p:nvPr/>
          </p:nvSpPr>
          <p:spPr bwMode="auto">
            <a:xfrm>
              <a:off x="2300" y="2480"/>
              <a:ext cx="32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act</a:t>
              </a:r>
            </a:p>
          </p:txBody>
        </p:sp>
      </p:grpSp>
      <p:sp>
        <p:nvSpPr>
          <p:cNvPr id="4101" name="Text Box 27"/>
          <p:cNvSpPr txBox="1">
            <a:spLocks noChangeArrowheads="1"/>
          </p:cNvSpPr>
          <p:nvPr/>
        </p:nvSpPr>
        <p:spPr bwMode="auto">
          <a:xfrm>
            <a:off x="6929145" y="3018429"/>
            <a:ext cx="1373774" cy="862417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p</a:t>
            </a:r>
            <a:r>
              <a:rPr lang="de-DE" sz="2000" dirty="0" err="1" smtClean="0">
                <a:latin typeface="Arial" charset="0"/>
              </a:rPr>
              <a:t>os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>
                <a:latin typeface="Arial" charset="0"/>
              </a:rPr>
              <a:t>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actpos</a:t>
            </a:r>
            <a:r>
              <a:rPr lang="de-DE" sz="2000" dirty="0">
                <a:latin typeface="Arial" charset="0"/>
              </a:rPr>
              <a:t> = </a:t>
            </a:r>
            <a:r>
              <a:rPr lang="de-DE" sz="2000" dirty="0" smtClean="0">
                <a:latin typeface="Arial" charset="0"/>
              </a:rPr>
              <a:t>2</a:t>
            </a:r>
            <a:endParaRPr lang="de-DE" sz="2000" dirty="0"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 - dynamisch - </a:t>
            </a:r>
            <a:r>
              <a:rPr lang="de-AT" dirty="0" err="1" smtClean="0"/>
              <a:t>RemoveElement</a:t>
            </a:r>
            <a:r>
              <a:rPr lang="de-AT" dirty="0" smtClean="0"/>
              <a:t> (4)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err="1" smtClean="0">
                <a:latin typeface="Courier New" pitchFamily="49" charset="0"/>
              </a:rPr>
              <a:t>void</a:t>
            </a:r>
            <a:r>
              <a:rPr lang="de-AT" sz="1600" dirty="0" smtClean="0">
                <a:latin typeface="Courier New" pitchFamily="49" charset="0"/>
              </a:rPr>
              <a:t> List::</a:t>
            </a:r>
            <a:r>
              <a:rPr lang="de-AT" sz="1600" dirty="0" err="1" smtClean="0">
                <a:latin typeface="Courier New" pitchFamily="49" charset="0"/>
              </a:rPr>
              <a:t>RemoveElement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int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Element* 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, *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int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smtClean="0">
                <a:latin typeface="Courier New" pitchFamily="49" charset="0"/>
              </a:rPr>
              <a:t>2;</a:t>
            </a:r>
            <a:endParaRPr lang="de-AT" sz="1600" dirty="0" smtClean="0">
              <a:latin typeface="Courier New" pitchFamily="49" charset="0"/>
            </a:endParaRP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if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 == </a:t>
            </a:r>
            <a:r>
              <a:rPr lang="de-AT" sz="1600" dirty="0" smtClean="0">
                <a:latin typeface="Courier New" pitchFamily="49" charset="0"/>
              </a:rPr>
              <a:t>1) </a:t>
            </a:r>
            <a:r>
              <a:rPr lang="de-AT" sz="1600" dirty="0" err="1" smtClean="0">
                <a:latin typeface="Courier New" pitchFamily="49" charset="0"/>
              </a:rPr>
              <a:t>RemoveFirst</a:t>
            </a:r>
            <a:r>
              <a:rPr lang="de-AT" sz="1600" dirty="0" smtClean="0">
                <a:latin typeface="Courier New" pitchFamily="49" charset="0"/>
              </a:rPr>
              <a:t>();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else</a:t>
            </a:r>
            <a:r>
              <a:rPr lang="de-AT" sz="1600" dirty="0" smtClean="0">
                <a:latin typeface="Courier New" pitchFamily="49" charset="0"/>
              </a:rPr>
              <a:t>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head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b="1" dirty="0" err="1" smtClean="0">
                <a:latin typeface="Courier New" pitchFamily="49" charset="0"/>
              </a:rPr>
              <a:t>act</a:t>
            </a:r>
            <a:r>
              <a:rPr lang="de-AT" sz="1600" b="1" dirty="0" smtClean="0">
                <a:latin typeface="Courier New" pitchFamily="49" charset="0"/>
              </a:rPr>
              <a:t> = </a:t>
            </a:r>
            <a:r>
              <a:rPr lang="de-AT" sz="1600" b="1" dirty="0" err="1" smtClean="0">
                <a:latin typeface="Courier New" pitchFamily="49" charset="0"/>
              </a:rPr>
              <a:t>head</a:t>
            </a:r>
            <a:r>
              <a:rPr lang="de-AT" sz="1600" b="1" dirty="0" smtClean="0">
                <a:latin typeface="Courier New" pitchFamily="49" charset="0"/>
              </a:rPr>
              <a:t>-&gt;</a:t>
            </a:r>
            <a:r>
              <a:rPr lang="de-AT" sz="1600" b="1" dirty="0" err="1" smtClean="0">
                <a:latin typeface="Courier New" pitchFamily="49" charset="0"/>
              </a:rPr>
              <a:t>next</a:t>
            </a:r>
            <a:r>
              <a:rPr lang="de-AT" sz="1600" b="1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while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!= 0 &amp;&amp; 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 &lt; 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++;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}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delete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}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}</a:t>
            </a:r>
            <a:r>
              <a:rPr lang="de-DE" sz="500" dirty="0" smtClean="0">
                <a:latin typeface="Courier New" pitchFamily="49" charset="0"/>
              </a:rPr>
              <a:t> 	</a:t>
            </a:r>
            <a:endParaRPr lang="de-AT" sz="500" dirty="0" smtClean="0">
              <a:latin typeface="Courier New" pitchFamily="49" charset="0"/>
            </a:endParaRP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DE" sz="500" dirty="0" smtClean="0">
                <a:latin typeface="Courier New" pitchFamily="49" charset="0"/>
              </a:rPr>
              <a:t>	</a:t>
            </a:r>
            <a:endParaRPr lang="de-AT" sz="500" dirty="0" smtClean="0">
              <a:latin typeface="Courier New" pitchFamily="49" charset="0"/>
            </a:endParaRPr>
          </a:p>
        </p:txBody>
      </p:sp>
      <p:sp>
        <p:nvSpPr>
          <p:cNvPr id="5124" name="Text Box 4"/>
          <p:cNvSpPr txBox="1">
            <a:spLocks noChangeArrowheads="1"/>
          </p:cNvSpPr>
          <p:nvPr/>
        </p:nvSpPr>
        <p:spPr bwMode="auto">
          <a:xfrm>
            <a:off x="7299325" y="2925763"/>
            <a:ext cx="1841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endParaRPr lang="de-AT" sz="2000">
              <a:latin typeface="Arial" charset="0"/>
            </a:endParaRPr>
          </a:p>
        </p:txBody>
      </p:sp>
      <p:sp>
        <p:nvSpPr>
          <p:cNvPr id="5125" name="Text Box 5"/>
          <p:cNvSpPr txBox="1">
            <a:spLocks noChangeArrowheads="1"/>
          </p:cNvSpPr>
          <p:nvPr/>
        </p:nvSpPr>
        <p:spPr bwMode="auto">
          <a:xfrm>
            <a:off x="6929145" y="3018429"/>
            <a:ext cx="1373774" cy="862417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p</a:t>
            </a:r>
            <a:r>
              <a:rPr lang="de-DE" sz="2000" dirty="0" err="1" smtClean="0">
                <a:latin typeface="Arial" charset="0"/>
              </a:rPr>
              <a:t>os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>
                <a:latin typeface="Arial" charset="0"/>
              </a:rPr>
              <a:t>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actpos</a:t>
            </a:r>
            <a:r>
              <a:rPr lang="de-DE" sz="2000" dirty="0">
                <a:latin typeface="Arial" charset="0"/>
              </a:rPr>
              <a:t> = </a:t>
            </a:r>
            <a:r>
              <a:rPr lang="de-DE" sz="2000" dirty="0" smtClean="0">
                <a:latin typeface="Arial" charset="0"/>
              </a:rPr>
              <a:t>2</a:t>
            </a:r>
            <a:endParaRPr lang="de-DE" sz="2000" dirty="0">
              <a:latin typeface="Arial" charset="0"/>
            </a:endParaRPr>
          </a:p>
        </p:txBody>
      </p:sp>
      <p:grpSp>
        <p:nvGrpSpPr>
          <p:cNvPr id="5126" name="Group 6"/>
          <p:cNvGrpSpPr>
            <a:grpSpLocks/>
          </p:cNvGrpSpPr>
          <p:nvPr/>
        </p:nvGrpSpPr>
        <p:grpSpPr bwMode="auto">
          <a:xfrm>
            <a:off x="1652588" y="3962400"/>
            <a:ext cx="7339012" cy="2438400"/>
            <a:chOff x="366" y="2432"/>
            <a:chExt cx="4623" cy="1536"/>
          </a:xfrm>
        </p:grpSpPr>
        <p:sp>
          <p:nvSpPr>
            <p:cNvPr id="5127" name="Rectangle 7"/>
            <p:cNvSpPr>
              <a:spLocks noChangeArrowheads="1"/>
            </p:cNvSpPr>
            <p:nvPr/>
          </p:nvSpPr>
          <p:spPr bwMode="invGray">
            <a:xfrm>
              <a:off x="436" y="3252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128" name="Rectangle 8"/>
            <p:cNvSpPr>
              <a:spLocks noChangeArrowheads="1"/>
            </p:cNvSpPr>
            <p:nvPr/>
          </p:nvSpPr>
          <p:spPr bwMode="invGray">
            <a:xfrm>
              <a:off x="3979" y="3820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129" name="Rectangle 9"/>
            <p:cNvSpPr>
              <a:spLocks noChangeArrowheads="1"/>
            </p:cNvSpPr>
            <p:nvPr/>
          </p:nvSpPr>
          <p:spPr bwMode="invGray">
            <a:xfrm>
              <a:off x="4654" y="3820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de-AT" sz="1800">
                  <a:latin typeface="Arial" charset="0"/>
                </a:rPr>
                <a:t>0</a:t>
              </a:r>
            </a:p>
          </p:txBody>
        </p:sp>
        <p:sp>
          <p:nvSpPr>
            <p:cNvPr id="5130" name="Rectangle 10"/>
            <p:cNvSpPr>
              <a:spLocks noChangeArrowheads="1"/>
            </p:cNvSpPr>
            <p:nvPr/>
          </p:nvSpPr>
          <p:spPr bwMode="auto">
            <a:xfrm>
              <a:off x="366" y="3055"/>
              <a:ext cx="47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head</a:t>
              </a:r>
            </a:p>
          </p:txBody>
        </p:sp>
        <p:grpSp>
          <p:nvGrpSpPr>
            <p:cNvPr id="5131" name="Group 11"/>
            <p:cNvGrpSpPr>
              <a:grpSpLocks/>
            </p:cNvGrpSpPr>
            <p:nvPr/>
          </p:nvGrpSpPr>
          <p:grpSpPr bwMode="auto">
            <a:xfrm>
              <a:off x="1008" y="3248"/>
              <a:ext cx="1020" cy="145"/>
              <a:chOff x="1399" y="3591"/>
              <a:chExt cx="1020" cy="145"/>
            </a:xfrm>
          </p:grpSpPr>
          <p:sp>
            <p:nvSpPr>
              <p:cNvPr id="5148" name="Rectangle 12"/>
              <p:cNvSpPr>
                <a:spLocks noChangeArrowheads="1"/>
              </p:cNvSpPr>
              <p:nvPr/>
            </p:nvSpPr>
            <p:spPr bwMode="invGray">
              <a:xfrm>
                <a:off x="139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5149" name="Rectangle 13"/>
              <p:cNvSpPr>
                <a:spLocks noChangeArrowheads="1"/>
              </p:cNvSpPr>
              <p:nvPr/>
            </p:nvSpPr>
            <p:spPr bwMode="invGray">
              <a:xfrm>
                <a:off x="208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grpSp>
          <p:nvGrpSpPr>
            <p:cNvPr id="5132" name="Group 14"/>
            <p:cNvGrpSpPr>
              <a:grpSpLocks/>
            </p:cNvGrpSpPr>
            <p:nvPr/>
          </p:nvGrpSpPr>
          <p:grpSpPr bwMode="auto">
            <a:xfrm>
              <a:off x="2417" y="3253"/>
              <a:ext cx="1020" cy="145"/>
              <a:chOff x="2679" y="3591"/>
              <a:chExt cx="1020" cy="145"/>
            </a:xfrm>
          </p:grpSpPr>
          <p:sp>
            <p:nvSpPr>
              <p:cNvPr id="5146" name="Rectangle 15"/>
              <p:cNvSpPr>
                <a:spLocks noChangeArrowheads="1"/>
              </p:cNvSpPr>
              <p:nvPr/>
            </p:nvSpPr>
            <p:spPr bwMode="invGray">
              <a:xfrm>
                <a:off x="267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5147" name="Rectangle 16"/>
              <p:cNvSpPr>
                <a:spLocks noChangeArrowheads="1"/>
              </p:cNvSpPr>
              <p:nvPr/>
            </p:nvSpPr>
            <p:spPr bwMode="invGray">
              <a:xfrm>
                <a:off x="336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5133" name="Line 17"/>
            <p:cNvSpPr>
              <a:spLocks noChangeShapeType="1"/>
            </p:cNvSpPr>
            <p:nvPr/>
          </p:nvSpPr>
          <p:spPr bwMode="invGray">
            <a:xfrm>
              <a:off x="1872" y="3320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134" name="Line 18"/>
            <p:cNvSpPr>
              <a:spLocks noChangeShapeType="1"/>
            </p:cNvSpPr>
            <p:nvPr/>
          </p:nvSpPr>
          <p:spPr bwMode="invGray">
            <a:xfrm>
              <a:off x="3274" y="3329"/>
              <a:ext cx="695" cy="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135" name="Line 19"/>
            <p:cNvSpPr>
              <a:spLocks noChangeShapeType="1"/>
            </p:cNvSpPr>
            <p:nvPr/>
          </p:nvSpPr>
          <p:spPr bwMode="invGray">
            <a:xfrm>
              <a:off x="624" y="3329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grpSp>
          <p:nvGrpSpPr>
            <p:cNvPr id="5136" name="Group 20"/>
            <p:cNvGrpSpPr>
              <a:grpSpLocks/>
            </p:cNvGrpSpPr>
            <p:nvPr/>
          </p:nvGrpSpPr>
          <p:grpSpPr bwMode="auto">
            <a:xfrm>
              <a:off x="1685" y="3823"/>
              <a:ext cx="1020" cy="145"/>
              <a:chOff x="2679" y="3591"/>
              <a:chExt cx="1020" cy="145"/>
            </a:xfrm>
          </p:grpSpPr>
          <p:sp>
            <p:nvSpPr>
              <p:cNvPr id="5144" name="Rectangle 21"/>
              <p:cNvSpPr>
                <a:spLocks noChangeArrowheads="1"/>
              </p:cNvSpPr>
              <p:nvPr/>
            </p:nvSpPr>
            <p:spPr bwMode="invGray">
              <a:xfrm>
                <a:off x="267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5145" name="Rectangle 22"/>
              <p:cNvSpPr>
                <a:spLocks noChangeArrowheads="1"/>
              </p:cNvSpPr>
              <p:nvPr/>
            </p:nvSpPr>
            <p:spPr bwMode="invGray">
              <a:xfrm>
                <a:off x="336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5137" name="Line 23"/>
            <p:cNvSpPr>
              <a:spLocks noChangeShapeType="1"/>
            </p:cNvSpPr>
            <p:nvPr/>
          </p:nvSpPr>
          <p:spPr bwMode="invGray">
            <a:xfrm flipV="1">
              <a:off x="2544" y="3392"/>
              <a:ext cx="0" cy="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138" name="Rectangle 24"/>
            <p:cNvSpPr>
              <a:spLocks noChangeArrowheads="1"/>
            </p:cNvSpPr>
            <p:nvPr/>
          </p:nvSpPr>
          <p:spPr bwMode="invGray">
            <a:xfrm>
              <a:off x="1450" y="2672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139" name="Rectangle 25"/>
            <p:cNvSpPr>
              <a:spLocks noChangeArrowheads="1"/>
            </p:cNvSpPr>
            <p:nvPr/>
          </p:nvSpPr>
          <p:spPr bwMode="auto">
            <a:xfrm>
              <a:off x="1392" y="2432"/>
              <a:ext cx="4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pred</a:t>
              </a:r>
            </a:p>
          </p:txBody>
        </p:sp>
        <p:sp>
          <p:nvSpPr>
            <p:cNvPr id="5140" name="Line 26"/>
            <p:cNvSpPr>
              <a:spLocks noChangeShapeType="1"/>
            </p:cNvSpPr>
            <p:nvPr/>
          </p:nvSpPr>
          <p:spPr bwMode="invGray">
            <a:xfrm flipH="1">
              <a:off x="1440" y="2745"/>
              <a:ext cx="174" cy="45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141" name="Rectangle 27"/>
            <p:cNvSpPr>
              <a:spLocks noChangeArrowheads="1"/>
            </p:cNvSpPr>
            <p:nvPr/>
          </p:nvSpPr>
          <p:spPr bwMode="invGray">
            <a:xfrm>
              <a:off x="2305" y="2676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5142" name="Rectangle 28"/>
            <p:cNvSpPr>
              <a:spLocks noChangeArrowheads="1"/>
            </p:cNvSpPr>
            <p:nvPr/>
          </p:nvSpPr>
          <p:spPr bwMode="auto">
            <a:xfrm>
              <a:off x="2300" y="2480"/>
              <a:ext cx="32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act</a:t>
              </a:r>
            </a:p>
          </p:txBody>
        </p:sp>
        <p:sp>
          <p:nvSpPr>
            <p:cNvPr id="5143" name="Line 29"/>
            <p:cNvSpPr>
              <a:spLocks noChangeShapeType="1"/>
            </p:cNvSpPr>
            <p:nvPr/>
          </p:nvSpPr>
          <p:spPr bwMode="invGray">
            <a:xfrm flipH="1">
              <a:off x="2160" y="2750"/>
              <a:ext cx="313" cy="10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 - dynamisch - </a:t>
            </a:r>
            <a:r>
              <a:rPr lang="de-AT" dirty="0" err="1" smtClean="0"/>
              <a:t>RemoveElement</a:t>
            </a:r>
            <a:r>
              <a:rPr lang="de-AT" dirty="0" smtClean="0"/>
              <a:t> (5)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err="1" smtClean="0">
                <a:latin typeface="Courier New" pitchFamily="49" charset="0"/>
              </a:rPr>
              <a:t>void</a:t>
            </a:r>
            <a:r>
              <a:rPr lang="de-AT" sz="1600" dirty="0" smtClean="0">
                <a:latin typeface="Courier New" pitchFamily="49" charset="0"/>
              </a:rPr>
              <a:t> List::</a:t>
            </a:r>
            <a:r>
              <a:rPr lang="de-AT" sz="1600" dirty="0" err="1" smtClean="0">
                <a:latin typeface="Courier New" pitchFamily="49" charset="0"/>
              </a:rPr>
              <a:t>RemoveElement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int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Element* 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, *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int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smtClean="0">
                <a:latin typeface="Courier New" pitchFamily="49" charset="0"/>
              </a:rPr>
              <a:t>2;</a:t>
            </a:r>
            <a:endParaRPr lang="de-AT" sz="1600" dirty="0" smtClean="0">
              <a:latin typeface="Courier New" pitchFamily="49" charset="0"/>
            </a:endParaRP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if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 == </a:t>
            </a:r>
            <a:r>
              <a:rPr lang="de-AT" sz="1600" dirty="0" smtClean="0">
                <a:latin typeface="Courier New" pitchFamily="49" charset="0"/>
              </a:rPr>
              <a:t>1) </a:t>
            </a:r>
            <a:r>
              <a:rPr lang="de-AT" sz="1600" dirty="0" err="1" smtClean="0">
                <a:latin typeface="Courier New" pitchFamily="49" charset="0"/>
              </a:rPr>
              <a:t>RemoveFirst</a:t>
            </a:r>
            <a:r>
              <a:rPr lang="de-AT" sz="1600" dirty="0" smtClean="0">
                <a:latin typeface="Courier New" pitchFamily="49" charset="0"/>
              </a:rPr>
              <a:t>();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else</a:t>
            </a:r>
            <a:r>
              <a:rPr lang="de-AT" sz="1600" dirty="0" smtClean="0">
                <a:latin typeface="Courier New" pitchFamily="49" charset="0"/>
              </a:rPr>
              <a:t>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head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head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while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!= 0 &amp;&amp; 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 &lt; 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b="1" dirty="0" err="1" smtClean="0">
                <a:latin typeface="Courier New" pitchFamily="49" charset="0"/>
              </a:rPr>
              <a:t>pred</a:t>
            </a:r>
            <a:r>
              <a:rPr lang="de-AT" sz="1600" b="1" dirty="0" smtClean="0">
                <a:latin typeface="Courier New" pitchFamily="49" charset="0"/>
              </a:rPr>
              <a:t> = </a:t>
            </a:r>
            <a:r>
              <a:rPr lang="de-AT" sz="1600" b="1" dirty="0" err="1" smtClean="0">
                <a:latin typeface="Courier New" pitchFamily="49" charset="0"/>
              </a:rPr>
              <a:t>act</a:t>
            </a:r>
            <a:r>
              <a:rPr lang="de-AT" sz="1600" b="1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++;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}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delete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}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}</a:t>
            </a:r>
            <a:r>
              <a:rPr lang="de-DE" sz="500" dirty="0" smtClean="0">
                <a:latin typeface="Courier New" pitchFamily="49" charset="0"/>
              </a:rPr>
              <a:t> 	</a:t>
            </a:r>
            <a:endParaRPr lang="de-AT" sz="500" dirty="0" smtClean="0">
              <a:latin typeface="Courier New" pitchFamily="49" charset="0"/>
            </a:endParaRP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DE" sz="500" dirty="0" smtClean="0">
                <a:latin typeface="Courier New" pitchFamily="49" charset="0"/>
              </a:rPr>
              <a:t>	</a:t>
            </a:r>
            <a:endParaRPr lang="de-AT" sz="500" dirty="0" smtClean="0">
              <a:latin typeface="Courier New" pitchFamily="49" charset="0"/>
            </a:endParaRPr>
          </a:p>
        </p:txBody>
      </p:sp>
      <p:sp>
        <p:nvSpPr>
          <p:cNvPr id="6148" name="Text Box 4"/>
          <p:cNvSpPr txBox="1">
            <a:spLocks noChangeArrowheads="1"/>
          </p:cNvSpPr>
          <p:nvPr/>
        </p:nvSpPr>
        <p:spPr bwMode="auto">
          <a:xfrm>
            <a:off x="7299325" y="2925763"/>
            <a:ext cx="1841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endParaRPr lang="de-AT" sz="2000">
              <a:latin typeface="Arial" charset="0"/>
            </a:endParaRPr>
          </a:p>
        </p:txBody>
      </p:sp>
      <p:sp>
        <p:nvSpPr>
          <p:cNvPr id="6149" name="Text Box 5"/>
          <p:cNvSpPr txBox="1">
            <a:spLocks noChangeArrowheads="1"/>
          </p:cNvSpPr>
          <p:nvPr/>
        </p:nvSpPr>
        <p:spPr bwMode="auto">
          <a:xfrm>
            <a:off x="6929145" y="3018429"/>
            <a:ext cx="1373774" cy="862417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p</a:t>
            </a:r>
            <a:r>
              <a:rPr lang="de-DE" sz="2000" dirty="0" err="1" smtClean="0">
                <a:latin typeface="Arial" charset="0"/>
              </a:rPr>
              <a:t>os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>
                <a:latin typeface="Arial" charset="0"/>
              </a:rPr>
              <a:t>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actpos</a:t>
            </a:r>
            <a:r>
              <a:rPr lang="de-DE" sz="2000" dirty="0">
                <a:latin typeface="Arial" charset="0"/>
              </a:rPr>
              <a:t> = </a:t>
            </a:r>
            <a:r>
              <a:rPr lang="de-DE" sz="2000" dirty="0" smtClean="0">
                <a:latin typeface="Arial" charset="0"/>
              </a:rPr>
              <a:t>2</a:t>
            </a:r>
            <a:endParaRPr lang="de-DE" sz="2000" dirty="0">
              <a:latin typeface="Arial" charset="0"/>
            </a:endParaRPr>
          </a:p>
        </p:txBody>
      </p:sp>
      <p:grpSp>
        <p:nvGrpSpPr>
          <p:cNvPr id="6150" name="Group 6"/>
          <p:cNvGrpSpPr>
            <a:grpSpLocks/>
          </p:cNvGrpSpPr>
          <p:nvPr/>
        </p:nvGrpSpPr>
        <p:grpSpPr bwMode="auto">
          <a:xfrm>
            <a:off x="1652588" y="3962400"/>
            <a:ext cx="7339012" cy="2438400"/>
            <a:chOff x="366" y="2432"/>
            <a:chExt cx="4623" cy="1536"/>
          </a:xfrm>
        </p:grpSpPr>
        <p:sp>
          <p:nvSpPr>
            <p:cNvPr id="6151" name="Rectangle 7"/>
            <p:cNvSpPr>
              <a:spLocks noChangeArrowheads="1"/>
            </p:cNvSpPr>
            <p:nvPr/>
          </p:nvSpPr>
          <p:spPr bwMode="invGray">
            <a:xfrm>
              <a:off x="436" y="3252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152" name="Rectangle 8"/>
            <p:cNvSpPr>
              <a:spLocks noChangeArrowheads="1"/>
            </p:cNvSpPr>
            <p:nvPr/>
          </p:nvSpPr>
          <p:spPr bwMode="invGray">
            <a:xfrm>
              <a:off x="3979" y="3820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153" name="Rectangle 9"/>
            <p:cNvSpPr>
              <a:spLocks noChangeArrowheads="1"/>
            </p:cNvSpPr>
            <p:nvPr/>
          </p:nvSpPr>
          <p:spPr bwMode="invGray">
            <a:xfrm>
              <a:off x="4654" y="3820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de-AT" sz="1800">
                  <a:latin typeface="Arial" charset="0"/>
                </a:rPr>
                <a:t>0</a:t>
              </a:r>
            </a:p>
          </p:txBody>
        </p:sp>
        <p:sp>
          <p:nvSpPr>
            <p:cNvPr id="6154" name="Rectangle 10"/>
            <p:cNvSpPr>
              <a:spLocks noChangeArrowheads="1"/>
            </p:cNvSpPr>
            <p:nvPr/>
          </p:nvSpPr>
          <p:spPr bwMode="auto">
            <a:xfrm>
              <a:off x="366" y="3055"/>
              <a:ext cx="47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head</a:t>
              </a:r>
            </a:p>
          </p:txBody>
        </p:sp>
        <p:grpSp>
          <p:nvGrpSpPr>
            <p:cNvPr id="6155" name="Group 11"/>
            <p:cNvGrpSpPr>
              <a:grpSpLocks/>
            </p:cNvGrpSpPr>
            <p:nvPr/>
          </p:nvGrpSpPr>
          <p:grpSpPr bwMode="auto">
            <a:xfrm>
              <a:off x="1008" y="3248"/>
              <a:ext cx="1020" cy="145"/>
              <a:chOff x="1399" y="3591"/>
              <a:chExt cx="1020" cy="145"/>
            </a:xfrm>
          </p:grpSpPr>
          <p:sp>
            <p:nvSpPr>
              <p:cNvPr id="6172" name="Rectangle 12"/>
              <p:cNvSpPr>
                <a:spLocks noChangeArrowheads="1"/>
              </p:cNvSpPr>
              <p:nvPr/>
            </p:nvSpPr>
            <p:spPr bwMode="invGray">
              <a:xfrm>
                <a:off x="139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6173" name="Rectangle 13"/>
              <p:cNvSpPr>
                <a:spLocks noChangeArrowheads="1"/>
              </p:cNvSpPr>
              <p:nvPr/>
            </p:nvSpPr>
            <p:spPr bwMode="invGray">
              <a:xfrm>
                <a:off x="208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grpSp>
          <p:nvGrpSpPr>
            <p:cNvPr id="6156" name="Group 14"/>
            <p:cNvGrpSpPr>
              <a:grpSpLocks/>
            </p:cNvGrpSpPr>
            <p:nvPr/>
          </p:nvGrpSpPr>
          <p:grpSpPr bwMode="auto">
            <a:xfrm>
              <a:off x="2417" y="3253"/>
              <a:ext cx="1020" cy="145"/>
              <a:chOff x="2679" y="3591"/>
              <a:chExt cx="1020" cy="145"/>
            </a:xfrm>
          </p:grpSpPr>
          <p:sp>
            <p:nvSpPr>
              <p:cNvPr id="6170" name="Rectangle 15"/>
              <p:cNvSpPr>
                <a:spLocks noChangeArrowheads="1"/>
              </p:cNvSpPr>
              <p:nvPr/>
            </p:nvSpPr>
            <p:spPr bwMode="invGray">
              <a:xfrm>
                <a:off x="267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6171" name="Rectangle 16"/>
              <p:cNvSpPr>
                <a:spLocks noChangeArrowheads="1"/>
              </p:cNvSpPr>
              <p:nvPr/>
            </p:nvSpPr>
            <p:spPr bwMode="invGray">
              <a:xfrm>
                <a:off x="336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6157" name="Line 17"/>
            <p:cNvSpPr>
              <a:spLocks noChangeShapeType="1"/>
            </p:cNvSpPr>
            <p:nvPr/>
          </p:nvSpPr>
          <p:spPr bwMode="invGray">
            <a:xfrm>
              <a:off x="1872" y="3320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158" name="Line 18"/>
            <p:cNvSpPr>
              <a:spLocks noChangeShapeType="1"/>
            </p:cNvSpPr>
            <p:nvPr/>
          </p:nvSpPr>
          <p:spPr bwMode="invGray">
            <a:xfrm>
              <a:off x="3274" y="3329"/>
              <a:ext cx="695" cy="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159" name="Line 19"/>
            <p:cNvSpPr>
              <a:spLocks noChangeShapeType="1"/>
            </p:cNvSpPr>
            <p:nvPr/>
          </p:nvSpPr>
          <p:spPr bwMode="invGray">
            <a:xfrm>
              <a:off x="624" y="3329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grpSp>
          <p:nvGrpSpPr>
            <p:cNvPr id="6160" name="Group 20"/>
            <p:cNvGrpSpPr>
              <a:grpSpLocks/>
            </p:cNvGrpSpPr>
            <p:nvPr/>
          </p:nvGrpSpPr>
          <p:grpSpPr bwMode="auto">
            <a:xfrm>
              <a:off x="1685" y="3823"/>
              <a:ext cx="1020" cy="145"/>
              <a:chOff x="2679" y="3591"/>
              <a:chExt cx="1020" cy="145"/>
            </a:xfrm>
          </p:grpSpPr>
          <p:sp>
            <p:nvSpPr>
              <p:cNvPr id="6168" name="Rectangle 21"/>
              <p:cNvSpPr>
                <a:spLocks noChangeArrowheads="1"/>
              </p:cNvSpPr>
              <p:nvPr/>
            </p:nvSpPr>
            <p:spPr bwMode="invGray">
              <a:xfrm>
                <a:off x="267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6169" name="Rectangle 22"/>
              <p:cNvSpPr>
                <a:spLocks noChangeArrowheads="1"/>
              </p:cNvSpPr>
              <p:nvPr/>
            </p:nvSpPr>
            <p:spPr bwMode="invGray">
              <a:xfrm>
                <a:off x="336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6161" name="Line 23"/>
            <p:cNvSpPr>
              <a:spLocks noChangeShapeType="1"/>
            </p:cNvSpPr>
            <p:nvPr/>
          </p:nvSpPr>
          <p:spPr bwMode="invGray">
            <a:xfrm flipV="1">
              <a:off x="2544" y="3392"/>
              <a:ext cx="0" cy="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162" name="Rectangle 24"/>
            <p:cNvSpPr>
              <a:spLocks noChangeArrowheads="1"/>
            </p:cNvSpPr>
            <p:nvPr/>
          </p:nvSpPr>
          <p:spPr bwMode="invGray">
            <a:xfrm>
              <a:off x="1450" y="2672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163" name="Rectangle 25"/>
            <p:cNvSpPr>
              <a:spLocks noChangeArrowheads="1"/>
            </p:cNvSpPr>
            <p:nvPr/>
          </p:nvSpPr>
          <p:spPr bwMode="auto">
            <a:xfrm>
              <a:off x="1392" y="2432"/>
              <a:ext cx="4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pred</a:t>
              </a:r>
            </a:p>
          </p:txBody>
        </p:sp>
        <p:sp>
          <p:nvSpPr>
            <p:cNvPr id="6164" name="Rectangle 26"/>
            <p:cNvSpPr>
              <a:spLocks noChangeArrowheads="1"/>
            </p:cNvSpPr>
            <p:nvPr/>
          </p:nvSpPr>
          <p:spPr bwMode="invGray">
            <a:xfrm>
              <a:off x="2305" y="2676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165" name="Rectangle 27"/>
            <p:cNvSpPr>
              <a:spLocks noChangeArrowheads="1"/>
            </p:cNvSpPr>
            <p:nvPr/>
          </p:nvSpPr>
          <p:spPr bwMode="auto">
            <a:xfrm>
              <a:off x="2300" y="2480"/>
              <a:ext cx="32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act</a:t>
              </a:r>
            </a:p>
          </p:txBody>
        </p:sp>
        <p:sp>
          <p:nvSpPr>
            <p:cNvPr id="6166" name="Line 28"/>
            <p:cNvSpPr>
              <a:spLocks noChangeShapeType="1"/>
            </p:cNvSpPr>
            <p:nvPr/>
          </p:nvSpPr>
          <p:spPr bwMode="invGray">
            <a:xfrm flipH="1">
              <a:off x="2160" y="2750"/>
              <a:ext cx="313" cy="102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6167" name="Freeform 29"/>
            <p:cNvSpPr>
              <a:spLocks/>
            </p:cNvSpPr>
            <p:nvPr/>
          </p:nvSpPr>
          <p:spPr bwMode="auto">
            <a:xfrm>
              <a:off x="1632" y="2736"/>
              <a:ext cx="528" cy="1056"/>
            </a:xfrm>
            <a:custGeom>
              <a:avLst/>
              <a:gdLst>
                <a:gd name="T0" fmla="*/ 0 w 528"/>
                <a:gd name="T1" fmla="*/ 0 h 960"/>
                <a:gd name="T2" fmla="*/ 432 w 528"/>
                <a:gd name="T3" fmla="*/ 192 h 960"/>
                <a:gd name="T4" fmla="*/ 528 w 528"/>
                <a:gd name="T5" fmla="*/ 960 h 960"/>
                <a:gd name="T6" fmla="*/ 0 60000 65536"/>
                <a:gd name="T7" fmla="*/ 0 60000 65536"/>
                <a:gd name="T8" fmla="*/ 0 60000 65536"/>
                <a:gd name="T9" fmla="*/ 0 w 528"/>
                <a:gd name="T10" fmla="*/ 0 h 960"/>
                <a:gd name="T11" fmla="*/ 528 w 528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960">
                  <a:moveTo>
                    <a:pt x="0" y="0"/>
                  </a:moveTo>
                  <a:cubicBezTo>
                    <a:pt x="172" y="16"/>
                    <a:pt x="344" y="32"/>
                    <a:pt x="432" y="192"/>
                  </a:cubicBezTo>
                  <a:cubicBezTo>
                    <a:pt x="520" y="352"/>
                    <a:pt x="512" y="832"/>
                    <a:pt x="528" y="96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lIns="92075" tIns="46038" rIns="92075" bIns="46038" anchor="ctr"/>
            <a:lstStyle/>
            <a:p>
              <a:endParaRPr lang="de-A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 - dynamisch - </a:t>
            </a:r>
            <a:r>
              <a:rPr lang="de-AT" dirty="0" err="1" smtClean="0"/>
              <a:t>RemoveElement</a:t>
            </a:r>
            <a:r>
              <a:rPr lang="de-AT" dirty="0" smtClean="0"/>
              <a:t> (6)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err="1" smtClean="0">
                <a:latin typeface="Courier New" pitchFamily="49" charset="0"/>
              </a:rPr>
              <a:t>void</a:t>
            </a:r>
            <a:r>
              <a:rPr lang="de-AT" sz="1600" dirty="0" smtClean="0">
                <a:latin typeface="Courier New" pitchFamily="49" charset="0"/>
              </a:rPr>
              <a:t> List::</a:t>
            </a:r>
            <a:r>
              <a:rPr lang="de-AT" sz="1600" dirty="0" err="1" smtClean="0">
                <a:latin typeface="Courier New" pitchFamily="49" charset="0"/>
              </a:rPr>
              <a:t>RemoveElement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int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Element* 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, *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int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smtClean="0">
                <a:latin typeface="Courier New" pitchFamily="49" charset="0"/>
              </a:rPr>
              <a:t>2;</a:t>
            </a:r>
            <a:endParaRPr lang="de-AT" sz="1600" dirty="0" smtClean="0">
              <a:latin typeface="Courier New" pitchFamily="49" charset="0"/>
            </a:endParaRP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if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 == </a:t>
            </a:r>
            <a:r>
              <a:rPr lang="de-AT" sz="1600" dirty="0" smtClean="0">
                <a:latin typeface="Courier New" pitchFamily="49" charset="0"/>
              </a:rPr>
              <a:t>1) </a:t>
            </a:r>
            <a:r>
              <a:rPr lang="de-AT" sz="1600" dirty="0" err="1" smtClean="0">
                <a:latin typeface="Courier New" pitchFamily="49" charset="0"/>
              </a:rPr>
              <a:t>RemoveFirst</a:t>
            </a:r>
            <a:r>
              <a:rPr lang="de-AT" sz="1600" dirty="0" smtClean="0">
                <a:latin typeface="Courier New" pitchFamily="49" charset="0"/>
              </a:rPr>
              <a:t>();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else</a:t>
            </a:r>
            <a:r>
              <a:rPr lang="de-AT" sz="1600" dirty="0" smtClean="0">
                <a:latin typeface="Courier New" pitchFamily="49" charset="0"/>
              </a:rPr>
              <a:t>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head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head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while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!= 0 &amp;&amp; 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 &lt; 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b="1" dirty="0" err="1" smtClean="0">
                <a:latin typeface="Courier New" pitchFamily="49" charset="0"/>
              </a:rPr>
              <a:t>act</a:t>
            </a:r>
            <a:r>
              <a:rPr lang="de-AT" sz="1600" b="1" dirty="0" smtClean="0">
                <a:latin typeface="Courier New" pitchFamily="49" charset="0"/>
              </a:rPr>
              <a:t> = </a:t>
            </a:r>
            <a:r>
              <a:rPr lang="de-AT" sz="1600" b="1" dirty="0" err="1" smtClean="0">
                <a:latin typeface="Courier New" pitchFamily="49" charset="0"/>
              </a:rPr>
              <a:t>act</a:t>
            </a:r>
            <a:r>
              <a:rPr lang="de-AT" sz="1600" b="1" dirty="0" smtClean="0">
                <a:latin typeface="Courier New" pitchFamily="49" charset="0"/>
              </a:rPr>
              <a:t>-&gt;</a:t>
            </a:r>
            <a:r>
              <a:rPr lang="de-AT" sz="1600" b="1" dirty="0" err="1" smtClean="0">
                <a:latin typeface="Courier New" pitchFamily="49" charset="0"/>
              </a:rPr>
              <a:t>next</a:t>
            </a:r>
            <a:r>
              <a:rPr lang="de-AT" sz="1600" b="1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b="1" dirty="0" err="1" smtClean="0">
                <a:latin typeface="Courier New" pitchFamily="49" charset="0"/>
              </a:rPr>
              <a:t>actpos</a:t>
            </a:r>
            <a:r>
              <a:rPr lang="de-AT" sz="1600" b="1" dirty="0" smtClean="0">
                <a:latin typeface="Courier New" pitchFamily="49" charset="0"/>
              </a:rPr>
              <a:t>++;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}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delete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}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}</a:t>
            </a:r>
            <a:r>
              <a:rPr lang="de-DE" sz="500" dirty="0" smtClean="0">
                <a:latin typeface="Courier New" pitchFamily="49" charset="0"/>
              </a:rPr>
              <a:t> 	</a:t>
            </a:r>
            <a:endParaRPr lang="de-AT" sz="500" dirty="0" smtClean="0">
              <a:latin typeface="Courier New" pitchFamily="49" charset="0"/>
            </a:endParaRP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DE" sz="500" dirty="0" smtClean="0">
                <a:latin typeface="Courier New" pitchFamily="49" charset="0"/>
              </a:rPr>
              <a:t>	</a:t>
            </a:r>
            <a:endParaRPr lang="de-AT" sz="500" dirty="0" smtClean="0">
              <a:latin typeface="Courier New" pitchFamily="49" charset="0"/>
            </a:endParaRP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7299325" y="2925763"/>
            <a:ext cx="1841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endParaRPr lang="de-AT" sz="2000">
              <a:latin typeface="Arial" charset="0"/>
            </a:endParaRPr>
          </a:p>
        </p:txBody>
      </p:sp>
      <p:sp>
        <p:nvSpPr>
          <p:cNvPr id="7173" name="Text Box 5"/>
          <p:cNvSpPr txBox="1">
            <a:spLocks noChangeArrowheads="1"/>
          </p:cNvSpPr>
          <p:nvPr/>
        </p:nvSpPr>
        <p:spPr bwMode="auto">
          <a:xfrm>
            <a:off x="6929145" y="3018429"/>
            <a:ext cx="1373774" cy="862417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p</a:t>
            </a:r>
            <a:r>
              <a:rPr lang="de-DE" sz="2000" dirty="0" err="1" smtClean="0">
                <a:latin typeface="Arial" charset="0"/>
              </a:rPr>
              <a:t>os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>
                <a:latin typeface="Arial" charset="0"/>
              </a:rPr>
              <a:t>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actpos</a:t>
            </a:r>
            <a:r>
              <a:rPr lang="de-DE" sz="2000" dirty="0">
                <a:latin typeface="Arial" charset="0"/>
              </a:rPr>
              <a:t> 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</p:txBody>
      </p:sp>
      <p:grpSp>
        <p:nvGrpSpPr>
          <p:cNvPr id="7174" name="Group 6"/>
          <p:cNvGrpSpPr>
            <a:grpSpLocks/>
          </p:cNvGrpSpPr>
          <p:nvPr/>
        </p:nvGrpSpPr>
        <p:grpSpPr bwMode="auto">
          <a:xfrm>
            <a:off x="1652588" y="3962400"/>
            <a:ext cx="7339012" cy="2438400"/>
            <a:chOff x="366" y="2432"/>
            <a:chExt cx="4623" cy="1536"/>
          </a:xfrm>
        </p:grpSpPr>
        <p:sp>
          <p:nvSpPr>
            <p:cNvPr id="7175" name="Rectangle 7"/>
            <p:cNvSpPr>
              <a:spLocks noChangeArrowheads="1"/>
            </p:cNvSpPr>
            <p:nvPr/>
          </p:nvSpPr>
          <p:spPr bwMode="invGray">
            <a:xfrm>
              <a:off x="436" y="3252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76" name="Rectangle 8"/>
            <p:cNvSpPr>
              <a:spLocks noChangeArrowheads="1"/>
            </p:cNvSpPr>
            <p:nvPr/>
          </p:nvSpPr>
          <p:spPr bwMode="invGray">
            <a:xfrm>
              <a:off x="3979" y="3820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77" name="Rectangle 9"/>
            <p:cNvSpPr>
              <a:spLocks noChangeArrowheads="1"/>
            </p:cNvSpPr>
            <p:nvPr/>
          </p:nvSpPr>
          <p:spPr bwMode="invGray">
            <a:xfrm>
              <a:off x="4654" y="3820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de-AT" sz="1800">
                  <a:latin typeface="Arial" charset="0"/>
                </a:rPr>
                <a:t>0</a:t>
              </a:r>
            </a:p>
          </p:txBody>
        </p:sp>
        <p:sp>
          <p:nvSpPr>
            <p:cNvPr id="7178" name="Rectangle 10"/>
            <p:cNvSpPr>
              <a:spLocks noChangeArrowheads="1"/>
            </p:cNvSpPr>
            <p:nvPr/>
          </p:nvSpPr>
          <p:spPr bwMode="auto">
            <a:xfrm>
              <a:off x="366" y="3055"/>
              <a:ext cx="47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head</a:t>
              </a:r>
            </a:p>
          </p:txBody>
        </p:sp>
        <p:grpSp>
          <p:nvGrpSpPr>
            <p:cNvPr id="7179" name="Group 11"/>
            <p:cNvGrpSpPr>
              <a:grpSpLocks/>
            </p:cNvGrpSpPr>
            <p:nvPr/>
          </p:nvGrpSpPr>
          <p:grpSpPr bwMode="auto">
            <a:xfrm>
              <a:off x="1008" y="3248"/>
              <a:ext cx="1020" cy="145"/>
              <a:chOff x="1399" y="3591"/>
              <a:chExt cx="1020" cy="145"/>
            </a:xfrm>
          </p:grpSpPr>
          <p:sp>
            <p:nvSpPr>
              <p:cNvPr id="7196" name="Rectangle 12"/>
              <p:cNvSpPr>
                <a:spLocks noChangeArrowheads="1"/>
              </p:cNvSpPr>
              <p:nvPr/>
            </p:nvSpPr>
            <p:spPr bwMode="invGray">
              <a:xfrm>
                <a:off x="139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7197" name="Rectangle 13"/>
              <p:cNvSpPr>
                <a:spLocks noChangeArrowheads="1"/>
              </p:cNvSpPr>
              <p:nvPr/>
            </p:nvSpPr>
            <p:spPr bwMode="invGray">
              <a:xfrm>
                <a:off x="208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grpSp>
          <p:nvGrpSpPr>
            <p:cNvPr id="7180" name="Group 14"/>
            <p:cNvGrpSpPr>
              <a:grpSpLocks/>
            </p:cNvGrpSpPr>
            <p:nvPr/>
          </p:nvGrpSpPr>
          <p:grpSpPr bwMode="auto">
            <a:xfrm>
              <a:off x="2417" y="3253"/>
              <a:ext cx="1020" cy="145"/>
              <a:chOff x="2679" y="3591"/>
              <a:chExt cx="1020" cy="145"/>
            </a:xfrm>
          </p:grpSpPr>
          <p:sp>
            <p:nvSpPr>
              <p:cNvPr id="7194" name="Rectangle 15"/>
              <p:cNvSpPr>
                <a:spLocks noChangeArrowheads="1"/>
              </p:cNvSpPr>
              <p:nvPr/>
            </p:nvSpPr>
            <p:spPr bwMode="invGray">
              <a:xfrm>
                <a:off x="267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7195" name="Rectangle 16"/>
              <p:cNvSpPr>
                <a:spLocks noChangeArrowheads="1"/>
              </p:cNvSpPr>
              <p:nvPr/>
            </p:nvSpPr>
            <p:spPr bwMode="invGray">
              <a:xfrm>
                <a:off x="336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7181" name="Line 17"/>
            <p:cNvSpPr>
              <a:spLocks noChangeShapeType="1"/>
            </p:cNvSpPr>
            <p:nvPr/>
          </p:nvSpPr>
          <p:spPr bwMode="invGray">
            <a:xfrm>
              <a:off x="1872" y="3320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82" name="Line 18"/>
            <p:cNvSpPr>
              <a:spLocks noChangeShapeType="1"/>
            </p:cNvSpPr>
            <p:nvPr/>
          </p:nvSpPr>
          <p:spPr bwMode="invGray">
            <a:xfrm>
              <a:off x="3274" y="3329"/>
              <a:ext cx="695" cy="5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83" name="Line 19"/>
            <p:cNvSpPr>
              <a:spLocks noChangeShapeType="1"/>
            </p:cNvSpPr>
            <p:nvPr/>
          </p:nvSpPr>
          <p:spPr bwMode="invGray">
            <a:xfrm>
              <a:off x="624" y="3329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grpSp>
          <p:nvGrpSpPr>
            <p:cNvPr id="7184" name="Group 20"/>
            <p:cNvGrpSpPr>
              <a:grpSpLocks/>
            </p:cNvGrpSpPr>
            <p:nvPr/>
          </p:nvGrpSpPr>
          <p:grpSpPr bwMode="auto">
            <a:xfrm>
              <a:off x="1685" y="3823"/>
              <a:ext cx="1020" cy="145"/>
              <a:chOff x="2679" y="3591"/>
              <a:chExt cx="1020" cy="145"/>
            </a:xfrm>
          </p:grpSpPr>
          <p:sp>
            <p:nvSpPr>
              <p:cNvPr id="7192" name="Rectangle 21"/>
              <p:cNvSpPr>
                <a:spLocks noChangeArrowheads="1"/>
              </p:cNvSpPr>
              <p:nvPr/>
            </p:nvSpPr>
            <p:spPr bwMode="invGray">
              <a:xfrm>
                <a:off x="267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7193" name="Rectangle 22"/>
              <p:cNvSpPr>
                <a:spLocks noChangeArrowheads="1"/>
              </p:cNvSpPr>
              <p:nvPr/>
            </p:nvSpPr>
            <p:spPr bwMode="invGray">
              <a:xfrm>
                <a:off x="336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7185" name="Line 23"/>
            <p:cNvSpPr>
              <a:spLocks noChangeShapeType="1"/>
            </p:cNvSpPr>
            <p:nvPr/>
          </p:nvSpPr>
          <p:spPr bwMode="invGray">
            <a:xfrm flipV="1">
              <a:off x="2544" y="3392"/>
              <a:ext cx="0" cy="5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86" name="Rectangle 24"/>
            <p:cNvSpPr>
              <a:spLocks noChangeArrowheads="1"/>
            </p:cNvSpPr>
            <p:nvPr/>
          </p:nvSpPr>
          <p:spPr bwMode="invGray">
            <a:xfrm>
              <a:off x="1450" y="2672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87" name="Rectangle 25"/>
            <p:cNvSpPr>
              <a:spLocks noChangeArrowheads="1"/>
            </p:cNvSpPr>
            <p:nvPr/>
          </p:nvSpPr>
          <p:spPr bwMode="auto">
            <a:xfrm>
              <a:off x="1392" y="2432"/>
              <a:ext cx="436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pred</a:t>
              </a:r>
            </a:p>
          </p:txBody>
        </p:sp>
        <p:sp>
          <p:nvSpPr>
            <p:cNvPr id="7188" name="Rectangle 26"/>
            <p:cNvSpPr>
              <a:spLocks noChangeArrowheads="1"/>
            </p:cNvSpPr>
            <p:nvPr/>
          </p:nvSpPr>
          <p:spPr bwMode="invGray">
            <a:xfrm>
              <a:off x="2305" y="2676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89" name="Rectangle 27"/>
            <p:cNvSpPr>
              <a:spLocks noChangeArrowheads="1"/>
            </p:cNvSpPr>
            <p:nvPr/>
          </p:nvSpPr>
          <p:spPr bwMode="auto">
            <a:xfrm>
              <a:off x="2300" y="2480"/>
              <a:ext cx="329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act</a:t>
              </a:r>
            </a:p>
          </p:txBody>
        </p:sp>
        <p:sp>
          <p:nvSpPr>
            <p:cNvPr id="7190" name="Line 28"/>
            <p:cNvSpPr>
              <a:spLocks noChangeShapeType="1"/>
            </p:cNvSpPr>
            <p:nvPr/>
          </p:nvSpPr>
          <p:spPr bwMode="invGray">
            <a:xfrm>
              <a:off x="2473" y="2750"/>
              <a:ext cx="215" cy="4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7191" name="Freeform 29"/>
            <p:cNvSpPr>
              <a:spLocks/>
            </p:cNvSpPr>
            <p:nvPr/>
          </p:nvSpPr>
          <p:spPr bwMode="auto">
            <a:xfrm>
              <a:off x="1632" y="2736"/>
              <a:ext cx="528" cy="1056"/>
            </a:xfrm>
            <a:custGeom>
              <a:avLst/>
              <a:gdLst>
                <a:gd name="T0" fmla="*/ 0 w 528"/>
                <a:gd name="T1" fmla="*/ 0 h 960"/>
                <a:gd name="T2" fmla="*/ 432 w 528"/>
                <a:gd name="T3" fmla="*/ 192 h 960"/>
                <a:gd name="T4" fmla="*/ 528 w 528"/>
                <a:gd name="T5" fmla="*/ 960 h 960"/>
                <a:gd name="T6" fmla="*/ 0 60000 65536"/>
                <a:gd name="T7" fmla="*/ 0 60000 65536"/>
                <a:gd name="T8" fmla="*/ 0 60000 65536"/>
                <a:gd name="T9" fmla="*/ 0 w 528"/>
                <a:gd name="T10" fmla="*/ 0 h 960"/>
                <a:gd name="T11" fmla="*/ 528 w 528"/>
                <a:gd name="T12" fmla="*/ 960 h 96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28" h="960">
                  <a:moveTo>
                    <a:pt x="0" y="0"/>
                  </a:moveTo>
                  <a:cubicBezTo>
                    <a:pt x="172" y="16"/>
                    <a:pt x="344" y="32"/>
                    <a:pt x="432" y="192"/>
                  </a:cubicBezTo>
                  <a:cubicBezTo>
                    <a:pt x="520" y="352"/>
                    <a:pt x="512" y="832"/>
                    <a:pt x="528" y="96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lIns="92075" tIns="46038" rIns="92075" bIns="46038" anchor="ctr"/>
            <a:lstStyle/>
            <a:p>
              <a:endParaRPr lang="de-AT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 - dynamisch - </a:t>
            </a:r>
            <a:r>
              <a:rPr lang="de-AT" dirty="0" err="1" smtClean="0"/>
              <a:t>RemoveElement</a:t>
            </a:r>
            <a:r>
              <a:rPr lang="de-AT" dirty="0" smtClean="0"/>
              <a:t> (7)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err="1" smtClean="0">
                <a:latin typeface="Courier New" pitchFamily="49" charset="0"/>
              </a:rPr>
              <a:t>void</a:t>
            </a:r>
            <a:r>
              <a:rPr lang="de-AT" sz="1600" dirty="0" smtClean="0">
                <a:latin typeface="Courier New" pitchFamily="49" charset="0"/>
              </a:rPr>
              <a:t> List::</a:t>
            </a:r>
            <a:r>
              <a:rPr lang="de-AT" sz="1600" dirty="0" err="1" smtClean="0">
                <a:latin typeface="Courier New" pitchFamily="49" charset="0"/>
              </a:rPr>
              <a:t>RemoveElement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int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Element* 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, *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int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smtClean="0">
                <a:latin typeface="Courier New" pitchFamily="49" charset="0"/>
              </a:rPr>
              <a:t>2;</a:t>
            </a:r>
            <a:endParaRPr lang="de-AT" sz="1600" dirty="0" smtClean="0">
              <a:latin typeface="Courier New" pitchFamily="49" charset="0"/>
            </a:endParaRP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if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 == </a:t>
            </a:r>
            <a:r>
              <a:rPr lang="de-AT" sz="1600" dirty="0" smtClean="0">
                <a:latin typeface="Courier New" pitchFamily="49" charset="0"/>
              </a:rPr>
              <a:t>1) </a:t>
            </a:r>
            <a:r>
              <a:rPr lang="de-AT" sz="1600" dirty="0" err="1" smtClean="0">
                <a:latin typeface="Courier New" pitchFamily="49" charset="0"/>
              </a:rPr>
              <a:t>RemoveFirst</a:t>
            </a:r>
            <a:r>
              <a:rPr lang="de-AT" sz="1600" dirty="0" smtClean="0">
                <a:latin typeface="Courier New" pitchFamily="49" charset="0"/>
              </a:rPr>
              <a:t>();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else</a:t>
            </a:r>
            <a:r>
              <a:rPr lang="de-AT" sz="1600" dirty="0" smtClean="0">
                <a:latin typeface="Courier New" pitchFamily="49" charset="0"/>
              </a:rPr>
              <a:t>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head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head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while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!= 0 &amp;&amp; 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 &lt; 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++;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}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b="1" dirty="0" err="1" smtClean="0">
                <a:latin typeface="Courier New" pitchFamily="49" charset="0"/>
              </a:rPr>
              <a:t>pred</a:t>
            </a:r>
            <a:r>
              <a:rPr lang="de-AT" sz="1600" b="1" dirty="0" smtClean="0">
                <a:latin typeface="Courier New" pitchFamily="49" charset="0"/>
              </a:rPr>
              <a:t>-&gt;</a:t>
            </a:r>
            <a:r>
              <a:rPr lang="de-AT" sz="1600" b="1" dirty="0" err="1" smtClean="0">
                <a:latin typeface="Courier New" pitchFamily="49" charset="0"/>
              </a:rPr>
              <a:t>next</a:t>
            </a:r>
            <a:r>
              <a:rPr lang="de-AT" sz="1600" b="1" dirty="0" smtClean="0">
                <a:latin typeface="Courier New" pitchFamily="49" charset="0"/>
              </a:rPr>
              <a:t> = </a:t>
            </a:r>
            <a:r>
              <a:rPr lang="de-AT" sz="1600" b="1" dirty="0" err="1" smtClean="0">
                <a:latin typeface="Courier New" pitchFamily="49" charset="0"/>
              </a:rPr>
              <a:t>act</a:t>
            </a:r>
            <a:r>
              <a:rPr lang="de-AT" sz="1600" b="1" dirty="0" smtClean="0">
                <a:latin typeface="Courier New" pitchFamily="49" charset="0"/>
              </a:rPr>
              <a:t>-&gt;</a:t>
            </a:r>
            <a:r>
              <a:rPr lang="de-AT" sz="1600" b="1" dirty="0" err="1" smtClean="0">
                <a:latin typeface="Courier New" pitchFamily="49" charset="0"/>
              </a:rPr>
              <a:t>next</a:t>
            </a:r>
            <a:r>
              <a:rPr lang="de-AT" sz="1600" b="1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delete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}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}</a:t>
            </a:r>
            <a:r>
              <a:rPr lang="de-DE" sz="500" dirty="0" smtClean="0">
                <a:latin typeface="Courier New" pitchFamily="49" charset="0"/>
              </a:rPr>
              <a:t> 	</a:t>
            </a:r>
            <a:endParaRPr lang="de-AT" sz="500" dirty="0" smtClean="0">
              <a:latin typeface="Courier New" pitchFamily="49" charset="0"/>
            </a:endParaRPr>
          </a:p>
          <a:p>
            <a:pPr marL="819150" lvl="1">
              <a:lnSpc>
                <a:spcPct val="65000"/>
              </a:lnSpc>
              <a:buFontTx/>
              <a:buNone/>
            </a:pPr>
            <a:endParaRPr lang="de-AT" sz="500" dirty="0" smtClean="0">
              <a:latin typeface="Courier New" pitchFamily="49" charset="0"/>
            </a:endParaRPr>
          </a:p>
        </p:txBody>
      </p:sp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7299325" y="2925763"/>
            <a:ext cx="1841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endParaRPr lang="de-AT" sz="2000">
              <a:latin typeface="Arial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6932320" y="3021604"/>
            <a:ext cx="1373774" cy="862417"/>
          </a:xfrm>
          <a:prstGeom prst="rect">
            <a:avLst/>
          </a:prstGeom>
          <a:noFill/>
          <a:ln w="12700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p</a:t>
            </a:r>
            <a:r>
              <a:rPr lang="de-DE" sz="2000" dirty="0" err="1" smtClean="0">
                <a:latin typeface="Arial" charset="0"/>
              </a:rPr>
              <a:t>os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>
                <a:latin typeface="Arial" charset="0"/>
              </a:rPr>
              <a:t>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actpos</a:t>
            </a:r>
            <a:r>
              <a:rPr lang="de-DE" sz="2000" dirty="0">
                <a:latin typeface="Arial" charset="0"/>
              </a:rPr>
              <a:t> = </a:t>
            </a:r>
            <a:r>
              <a:rPr lang="de-DE" sz="2000" dirty="0" smtClean="0">
                <a:latin typeface="Arial" charset="0"/>
              </a:rPr>
              <a:t>3</a:t>
            </a:r>
          </a:p>
        </p:txBody>
      </p:sp>
      <p:sp>
        <p:nvSpPr>
          <p:cNvPr id="8198" name="Rectangle 7"/>
          <p:cNvSpPr>
            <a:spLocks noChangeArrowheads="1"/>
          </p:cNvSpPr>
          <p:nvPr/>
        </p:nvSpPr>
        <p:spPr bwMode="invGray">
          <a:xfrm>
            <a:off x="1763713" y="526415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199" name="Rectangle 8"/>
          <p:cNvSpPr>
            <a:spLocks noChangeArrowheads="1"/>
          </p:cNvSpPr>
          <p:nvPr/>
        </p:nvSpPr>
        <p:spPr bwMode="invGray">
          <a:xfrm>
            <a:off x="7388225" y="6165850"/>
            <a:ext cx="1074738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0" name="Rectangle 9"/>
          <p:cNvSpPr>
            <a:spLocks noChangeArrowheads="1"/>
          </p:cNvSpPr>
          <p:nvPr/>
        </p:nvSpPr>
        <p:spPr bwMode="invGray">
          <a:xfrm>
            <a:off x="8459788" y="616585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8201" name="Rectangle 10"/>
          <p:cNvSpPr>
            <a:spLocks noChangeArrowheads="1"/>
          </p:cNvSpPr>
          <p:nvPr/>
        </p:nvSpPr>
        <p:spPr bwMode="auto">
          <a:xfrm>
            <a:off x="1652588" y="4951413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8202" name="Group 11"/>
          <p:cNvGrpSpPr>
            <a:grpSpLocks/>
          </p:cNvGrpSpPr>
          <p:nvPr/>
        </p:nvGrpSpPr>
        <p:grpSpPr bwMode="auto">
          <a:xfrm>
            <a:off x="2671763" y="5257800"/>
            <a:ext cx="1619250" cy="230188"/>
            <a:chOff x="1399" y="3591"/>
            <a:chExt cx="1020" cy="145"/>
          </a:xfrm>
        </p:grpSpPr>
        <p:sp>
          <p:nvSpPr>
            <p:cNvPr id="8219" name="Rectangle 12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8220" name="Rectangle 13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8203" name="Group 14"/>
          <p:cNvGrpSpPr>
            <a:grpSpLocks/>
          </p:cNvGrpSpPr>
          <p:nvPr/>
        </p:nvGrpSpPr>
        <p:grpSpPr bwMode="auto">
          <a:xfrm>
            <a:off x="4908550" y="5265738"/>
            <a:ext cx="1619250" cy="230187"/>
            <a:chOff x="2679" y="3591"/>
            <a:chExt cx="1020" cy="145"/>
          </a:xfrm>
        </p:grpSpPr>
        <p:sp>
          <p:nvSpPr>
            <p:cNvPr id="8217" name="Rectangle 15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8218" name="Rectangle 16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8204" name="Line 17"/>
          <p:cNvSpPr>
            <a:spLocks noChangeShapeType="1"/>
          </p:cNvSpPr>
          <p:nvPr/>
        </p:nvSpPr>
        <p:spPr bwMode="invGray">
          <a:xfrm>
            <a:off x="4043363" y="5372100"/>
            <a:ext cx="0" cy="800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5" name="Line 18"/>
          <p:cNvSpPr>
            <a:spLocks noChangeShapeType="1"/>
          </p:cNvSpPr>
          <p:nvPr/>
        </p:nvSpPr>
        <p:spPr bwMode="invGray">
          <a:xfrm>
            <a:off x="6269038" y="5386388"/>
            <a:ext cx="1103312" cy="876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6" name="Line 19"/>
          <p:cNvSpPr>
            <a:spLocks noChangeShapeType="1"/>
          </p:cNvSpPr>
          <p:nvPr/>
        </p:nvSpPr>
        <p:spPr bwMode="invGray">
          <a:xfrm>
            <a:off x="2062163" y="53863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grpSp>
        <p:nvGrpSpPr>
          <p:cNvPr id="8207" name="Group 20"/>
          <p:cNvGrpSpPr>
            <a:grpSpLocks/>
          </p:cNvGrpSpPr>
          <p:nvPr/>
        </p:nvGrpSpPr>
        <p:grpSpPr bwMode="auto">
          <a:xfrm>
            <a:off x="3746500" y="6170613"/>
            <a:ext cx="1619250" cy="230187"/>
            <a:chOff x="2679" y="3591"/>
            <a:chExt cx="1020" cy="145"/>
          </a:xfrm>
        </p:grpSpPr>
        <p:sp>
          <p:nvSpPr>
            <p:cNvPr id="8215" name="Rectangle 21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8216" name="Rectangle 22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8208" name="Rectangle 23"/>
          <p:cNvSpPr>
            <a:spLocks noChangeArrowheads="1"/>
          </p:cNvSpPr>
          <p:nvPr/>
        </p:nvSpPr>
        <p:spPr bwMode="invGray">
          <a:xfrm>
            <a:off x="3373438" y="434340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09" name="Rectangle 24"/>
          <p:cNvSpPr>
            <a:spLocks noChangeArrowheads="1"/>
          </p:cNvSpPr>
          <p:nvPr/>
        </p:nvSpPr>
        <p:spPr bwMode="auto">
          <a:xfrm>
            <a:off x="3281363" y="3962400"/>
            <a:ext cx="692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pred</a:t>
            </a:r>
          </a:p>
        </p:txBody>
      </p:sp>
      <p:sp>
        <p:nvSpPr>
          <p:cNvPr id="8210" name="Rectangle 25"/>
          <p:cNvSpPr>
            <a:spLocks noChangeArrowheads="1"/>
          </p:cNvSpPr>
          <p:nvPr/>
        </p:nvSpPr>
        <p:spPr bwMode="invGray">
          <a:xfrm>
            <a:off x="4730750" y="434975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11" name="Rectangle 26"/>
          <p:cNvSpPr>
            <a:spLocks noChangeArrowheads="1"/>
          </p:cNvSpPr>
          <p:nvPr/>
        </p:nvSpPr>
        <p:spPr bwMode="auto">
          <a:xfrm>
            <a:off x="4722813" y="4038600"/>
            <a:ext cx="5222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act</a:t>
            </a:r>
          </a:p>
        </p:txBody>
      </p:sp>
      <p:sp>
        <p:nvSpPr>
          <p:cNvPr id="8212" name="Line 27"/>
          <p:cNvSpPr>
            <a:spLocks noChangeShapeType="1"/>
          </p:cNvSpPr>
          <p:nvPr/>
        </p:nvSpPr>
        <p:spPr bwMode="invGray">
          <a:xfrm>
            <a:off x="4997450" y="4467225"/>
            <a:ext cx="341313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13" name="Line 28"/>
          <p:cNvSpPr>
            <a:spLocks noChangeShapeType="1"/>
          </p:cNvSpPr>
          <p:nvPr/>
        </p:nvSpPr>
        <p:spPr bwMode="invGray">
          <a:xfrm>
            <a:off x="5110163" y="6284913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8214" name="Freeform 29"/>
          <p:cNvSpPr>
            <a:spLocks/>
          </p:cNvSpPr>
          <p:nvPr/>
        </p:nvSpPr>
        <p:spPr bwMode="auto">
          <a:xfrm>
            <a:off x="3662363" y="4445000"/>
            <a:ext cx="838200" cy="1676400"/>
          </a:xfrm>
          <a:custGeom>
            <a:avLst/>
            <a:gdLst>
              <a:gd name="T0" fmla="*/ 0 w 528"/>
              <a:gd name="T1" fmla="*/ 0 h 960"/>
              <a:gd name="T2" fmla="*/ 432 w 528"/>
              <a:gd name="T3" fmla="*/ 192 h 960"/>
              <a:gd name="T4" fmla="*/ 528 w 528"/>
              <a:gd name="T5" fmla="*/ 960 h 960"/>
              <a:gd name="T6" fmla="*/ 0 60000 65536"/>
              <a:gd name="T7" fmla="*/ 0 60000 65536"/>
              <a:gd name="T8" fmla="*/ 0 60000 65536"/>
              <a:gd name="T9" fmla="*/ 0 w 528"/>
              <a:gd name="T10" fmla="*/ 0 h 960"/>
              <a:gd name="T11" fmla="*/ 528 w 528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60">
                <a:moveTo>
                  <a:pt x="0" y="0"/>
                </a:moveTo>
                <a:cubicBezTo>
                  <a:pt x="172" y="16"/>
                  <a:pt x="344" y="32"/>
                  <a:pt x="432" y="192"/>
                </a:cubicBezTo>
                <a:cubicBezTo>
                  <a:pt x="520" y="352"/>
                  <a:pt x="512" y="832"/>
                  <a:pt x="528" y="96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lIns="92075" tIns="46038" rIns="92075" bIns="46038" anchor="ctr"/>
          <a:lstStyle/>
          <a:p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 - dynamisch – </a:t>
            </a:r>
            <a:r>
              <a:rPr lang="de-AT" dirty="0" err="1" smtClean="0"/>
              <a:t>RemoveElement</a:t>
            </a:r>
            <a:r>
              <a:rPr lang="de-AT" dirty="0" smtClean="0"/>
              <a:t> (8)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err="1" smtClean="0">
                <a:latin typeface="Courier New" pitchFamily="49" charset="0"/>
              </a:rPr>
              <a:t>void</a:t>
            </a:r>
            <a:r>
              <a:rPr lang="de-AT" sz="1600" dirty="0" smtClean="0">
                <a:latin typeface="Courier New" pitchFamily="49" charset="0"/>
              </a:rPr>
              <a:t> List::</a:t>
            </a:r>
            <a:r>
              <a:rPr lang="de-AT" sz="1600" dirty="0" err="1" smtClean="0">
                <a:latin typeface="Courier New" pitchFamily="49" charset="0"/>
              </a:rPr>
              <a:t>RemoveElement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int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Element* 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, *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int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smtClean="0">
                <a:latin typeface="Courier New" pitchFamily="49" charset="0"/>
              </a:rPr>
              <a:t>2;</a:t>
            </a:r>
            <a:endParaRPr lang="de-AT" sz="1600" dirty="0" smtClean="0">
              <a:latin typeface="Courier New" pitchFamily="49" charset="0"/>
            </a:endParaRP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if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 == </a:t>
            </a:r>
            <a:r>
              <a:rPr lang="de-AT" sz="1600" dirty="0" smtClean="0">
                <a:latin typeface="Courier New" pitchFamily="49" charset="0"/>
              </a:rPr>
              <a:t>1) </a:t>
            </a:r>
            <a:r>
              <a:rPr lang="de-AT" sz="1600" dirty="0" err="1" smtClean="0">
                <a:latin typeface="Courier New" pitchFamily="49" charset="0"/>
              </a:rPr>
              <a:t>RemoveFirst</a:t>
            </a:r>
            <a:r>
              <a:rPr lang="de-AT" sz="1600" dirty="0" smtClean="0">
                <a:latin typeface="Courier New" pitchFamily="49" charset="0"/>
              </a:rPr>
              <a:t>();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else</a:t>
            </a:r>
            <a:r>
              <a:rPr lang="de-AT" sz="1600" dirty="0" smtClean="0">
                <a:latin typeface="Courier New" pitchFamily="49" charset="0"/>
              </a:rPr>
              <a:t>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head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head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while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!= 0 &amp;&amp; 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 &lt; 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++;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}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b="1" dirty="0" err="1" smtClean="0">
                <a:latin typeface="Courier New" pitchFamily="49" charset="0"/>
              </a:rPr>
              <a:t>delete</a:t>
            </a:r>
            <a:r>
              <a:rPr lang="de-AT" sz="1600" b="1" dirty="0" smtClean="0">
                <a:latin typeface="Courier New" pitchFamily="49" charset="0"/>
              </a:rPr>
              <a:t> </a:t>
            </a:r>
            <a:r>
              <a:rPr lang="de-AT" sz="1600" b="1" dirty="0" err="1" smtClean="0">
                <a:latin typeface="Courier New" pitchFamily="49" charset="0"/>
              </a:rPr>
              <a:t>act</a:t>
            </a:r>
            <a:r>
              <a:rPr lang="de-AT" sz="1600" b="1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}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}</a:t>
            </a:r>
            <a:r>
              <a:rPr lang="de-DE" sz="500" dirty="0" smtClean="0">
                <a:latin typeface="Courier New" pitchFamily="49" charset="0"/>
              </a:rPr>
              <a:t> 	</a:t>
            </a:r>
            <a:endParaRPr lang="de-AT" sz="500" dirty="0" smtClean="0">
              <a:latin typeface="Courier New" pitchFamily="49" charset="0"/>
            </a:endParaRPr>
          </a:p>
          <a:p>
            <a:pPr marL="819150" lvl="1">
              <a:lnSpc>
                <a:spcPct val="65000"/>
              </a:lnSpc>
              <a:buFontTx/>
              <a:buNone/>
            </a:pPr>
            <a:endParaRPr lang="de-AT" sz="500" dirty="0" smtClean="0">
              <a:latin typeface="Courier New" pitchFamily="49" charset="0"/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7299325" y="3281363"/>
            <a:ext cx="1841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endParaRPr lang="de-AT" sz="2000">
              <a:latin typeface="Arial" charset="0"/>
            </a:endParaRPr>
          </a:p>
        </p:txBody>
      </p:sp>
      <p:sp>
        <p:nvSpPr>
          <p:cNvPr id="9221" name="Text Box 5"/>
          <p:cNvSpPr txBox="1">
            <a:spLocks noChangeArrowheads="1"/>
          </p:cNvSpPr>
          <p:nvPr/>
        </p:nvSpPr>
        <p:spPr bwMode="auto">
          <a:xfrm>
            <a:off x="6932320" y="3021604"/>
            <a:ext cx="1373774" cy="862417"/>
          </a:xfrm>
          <a:prstGeom prst="rect">
            <a:avLst/>
          </a:prstGeom>
          <a:noFill/>
          <a:ln w="12700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p</a:t>
            </a:r>
            <a:r>
              <a:rPr lang="de-DE" sz="2000" dirty="0" err="1" smtClean="0">
                <a:latin typeface="Arial" charset="0"/>
              </a:rPr>
              <a:t>os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>
                <a:latin typeface="Arial" charset="0"/>
              </a:rPr>
              <a:t>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actpos</a:t>
            </a:r>
            <a:r>
              <a:rPr lang="de-DE" sz="2000" dirty="0">
                <a:latin typeface="Arial" charset="0"/>
              </a:rPr>
              <a:t> 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</p:txBody>
      </p:sp>
      <p:sp>
        <p:nvSpPr>
          <p:cNvPr id="9222" name="Rectangle 30"/>
          <p:cNvSpPr>
            <a:spLocks noChangeArrowheads="1"/>
          </p:cNvSpPr>
          <p:nvPr/>
        </p:nvSpPr>
        <p:spPr bwMode="invGray">
          <a:xfrm>
            <a:off x="1763713" y="526415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23" name="Rectangle 31"/>
          <p:cNvSpPr>
            <a:spLocks noChangeArrowheads="1"/>
          </p:cNvSpPr>
          <p:nvPr/>
        </p:nvSpPr>
        <p:spPr bwMode="invGray">
          <a:xfrm>
            <a:off x="7388225" y="6165850"/>
            <a:ext cx="1074738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24" name="Rectangle 32"/>
          <p:cNvSpPr>
            <a:spLocks noChangeArrowheads="1"/>
          </p:cNvSpPr>
          <p:nvPr/>
        </p:nvSpPr>
        <p:spPr bwMode="invGray">
          <a:xfrm>
            <a:off x="8459788" y="616585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de-AT" sz="1800">
                <a:latin typeface="Arial" charset="0"/>
              </a:rPr>
              <a:t>0</a:t>
            </a:r>
          </a:p>
        </p:txBody>
      </p:sp>
      <p:sp>
        <p:nvSpPr>
          <p:cNvPr id="9225" name="Rectangle 33"/>
          <p:cNvSpPr>
            <a:spLocks noChangeArrowheads="1"/>
          </p:cNvSpPr>
          <p:nvPr/>
        </p:nvSpPr>
        <p:spPr bwMode="auto">
          <a:xfrm>
            <a:off x="1652588" y="4951413"/>
            <a:ext cx="74930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head</a:t>
            </a:r>
          </a:p>
        </p:txBody>
      </p:sp>
      <p:grpSp>
        <p:nvGrpSpPr>
          <p:cNvPr id="9226" name="Group 34"/>
          <p:cNvGrpSpPr>
            <a:grpSpLocks/>
          </p:cNvGrpSpPr>
          <p:nvPr/>
        </p:nvGrpSpPr>
        <p:grpSpPr bwMode="auto">
          <a:xfrm>
            <a:off x="2671763" y="5257800"/>
            <a:ext cx="1619250" cy="230188"/>
            <a:chOff x="1399" y="3591"/>
            <a:chExt cx="1020" cy="145"/>
          </a:xfrm>
        </p:grpSpPr>
        <p:sp>
          <p:nvSpPr>
            <p:cNvPr id="9243" name="Rectangle 35"/>
            <p:cNvSpPr>
              <a:spLocks noChangeArrowheads="1"/>
            </p:cNvSpPr>
            <p:nvPr/>
          </p:nvSpPr>
          <p:spPr bwMode="invGray">
            <a:xfrm>
              <a:off x="139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9244" name="Rectangle 36"/>
            <p:cNvSpPr>
              <a:spLocks noChangeArrowheads="1"/>
            </p:cNvSpPr>
            <p:nvPr/>
          </p:nvSpPr>
          <p:spPr bwMode="invGray">
            <a:xfrm>
              <a:off x="208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grpSp>
        <p:nvGrpSpPr>
          <p:cNvPr id="3" name="Group 37"/>
          <p:cNvGrpSpPr>
            <a:grpSpLocks/>
          </p:cNvGrpSpPr>
          <p:nvPr/>
        </p:nvGrpSpPr>
        <p:grpSpPr bwMode="auto">
          <a:xfrm>
            <a:off x="4908550" y="5265738"/>
            <a:ext cx="1619250" cy="230187"/>
            <a:chOff x="2679" y="3591"/>
            <a:chExt cx="1020" cy="145"/>
          </a:xfrm>
        </p:grpSpPr>
        <p:sp>
          <p:nvSpPr>
            <p:cNvPr id="9241" name="Rectangle 38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9242" name="Rectangle 39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9228" name="Line 40"/>
          <p:cNvSpPr>
            <a:spLocks noChangeShapeType="1"/>
          </p:cNvSpPr>
          <p:nvPr/>
        </p:nvSpPr>
        <p:spPr bwMode="invGray">
          <a:xfrm>
            <a:off x="4043363" y="5372100"/>
            <a:ext cx="0" cy="800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52297" name="Line 41"/>
          <p:cNvSpPr>
            <a:spLocks noChangeShapeType="1"/>
          </p:cNvSpPr>
          <p:nvPr/>
        </p:nvSpPr>
        <p:spPr bwMode="invGray">
          <a:xfrm>
            <a:off x="6269038" y="5386388"/>
            <a:ext cx="1103312" cy="876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30" name="Line 42"/>
          <p:cNvSpPr>
            <a:spLocks noChangeShapeType="1"/>
          </p:cNvSpPr>
          <p:nvPr/>
        </p:nvSpPr>
        <p:spPr bwMode="invGray">
          <a:xfrm>
            <a:off x="2062163" y="5386388"/>
            <a:ext cx="609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grpSp>
        <p:nvGrpSpPr>
          <p:cNvPr id="9231" name="Group 43"/>
          <p:cNvGrpSpPr>
            <a:grpSpLocks/>
          </p:cNvGrpSpPr>
          <p:nvPr/>
        </p:nvGrpSpPr>
        <p:grpSpPr bwMode="auto">
          <a:xfrm>
            <a:off x="3746500" y="6170613"/>
            <a:ext cx="1619250" cy="230187"/>
            <a:chOff x="2679" y="3591"/>
            <a:chExt cx="1020" cy="145"/>
          </a:xfrm>
        </p:grpSpPr>
        <p:sp>
          <p:nvSpPr>
            <p:cNvPr id="9239" name="Rectangle 44"/>
            <p:cNvSpPr>
              <a:spLocks noChangeArrowheads="1"/>
            </p:cNvSpPr>
            <p:nvPr/>
          </p:nvSpPr>
          <p:spPr bwMode="invGray">
            <a:xfrm>
              <a:off x="2679" y="3591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9240" name="Rectangle 45"/>
            <p:cNvSpPr>
              <a:spLocks noChangeArrowheads="1"/>
            </p:cNvSpPr>
            <p:nvPr/>
          </p:nvSpPr>
          <p:spPr bwMode="invGray">
            <a:xfrm>
              <a:off x="3364" y="3591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9232" name="Rectangle 46"/>
          <p:cNvSpPr>
            <a:spLocks noChangeArrowheads="1"/>
          </p:cNvSpPr>
          <p:nvPr/>
        </p:nvSpPr>
        <p:spPr bwMode="invGray">
          <a:xfrm>
            <a:off x="3373438" y="434340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33" name="Rectangle 47"/>
          <p:cNvSpPr>
            <a:spLocks noChangeArrowheads="1"/>
          </p:cNvSpPr>
          <p:nvPr/>
        </p:nvSpPr>
        <p:spPr bwMode="auto">
          <a:xfrm>
            <a:off x="3281363" y="3962400"/>
            <a:ext cx="692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pred</a:t>
            </a:r>
          </a:p>
        </p:txBody>
      </p:sp>
      <p:sp>
        <p:nvSpPr>
          <p:cNvPr id="9234" name="Rectangle 48"/>
          <p:cNvSpPr>
            <a:spLocks noChangeArrowheads="1"/>
          </p:cNvSpPr>
          <p:nvPr/>
        </p:nvSpPr>
        <p:spPr bwMode="invGray">
          <a:xfrm>
            <a:off x="4730750" y="434975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35" name="Rectangle 49"/>
          <p:cNvSpPr>
            <a:spLocks noChangeArrowheads="1"/>
          </p:cNvSpPr>
          <p:nvPr/>
        </p:nvSpPr>
        <p:spPr bwMode="auto">
          <a:xfrm>
            <a:off x="4722813" y="4038600"/>
            <a:ext cx="5222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act</a:t>
            </a:r>
          </a:p>
        </p:txBody>
      </p:sp>
      <p:sp>
        <p:nvSpPr>
          <p:cNvPr id="352306" name="Line 50"/>
          <p:cNvSpPr>
            <a:spLocks noChangeShapeType="1"/>
          </p:cNvSpPr>
          <p:nvPr/>
        </p:nvSpPr>
        <p:spPr bwMode="invGray">
          <a:xfrm>
            <a:off x="4997450" y="4467225"/>
            <a:ext cx="341313" cy="7905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37" name="Line 51"/>
          <p:cNvSpPr>
            <a:spLocks noChangeShapeType="1"/>
          </p:cNvSpPr>
          <p:nvPr/>
        </p:nvSpPr>
        <p:spPr bwMode="invGray">
          <a:xfrm>
            <a:off x="5110163" y="6284913"/>
            <a:ext cx="2286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9238" name="Freeform 52"/>
          <p:cNvSpPr>
            <a:spLocks/>
          </p:cNvSpPr>
          <p:nvPr/>
        </p:nvSpPr>
        <p:spPr bwMode="auto">
          <a:xfrm>
            <a:off x="3662363" y="4445000"/>
            <a:ext cx="838200" cy="1676400"/>
          </a:xfrm>
          <a:custGeom>
            <a:avLst/>
            <a:gdLst>
              <a:gd name="T0" fmla="*/ 0 w 528"/>
              <a:gd name="T1" fmla="*/ 0 h 960"/>
              <a:gd name="T2" fmla="*/ 432 w 528"/>
              <a:gd name="T3" fmla="*/ 192 h 960"/>
              <a:gd name="T4" fmla="*/ 528 w 528"/>
              <a:gd name="T5" fmla="*/ 960 h 960"/>
              <a:gd name="T6" fmla="*/ 0 60000 65536"/>
              <a:gd name="T7" fmla="*/ 0 60000 65536"/>
              <a:gd name="T8" fmla="*/ 0 60000 65536"/>
              <a:gd name="T9" fmla="*/ 0 w 528"/>
              <a:gd name="T10" fmla="*/ 0 h 960"/>
              <a:gd name="T11" fmla="*/ 528 w 528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60">
                <a:moveTo>
                  <a:pt x="0" y="0"/>
                </a:moveTo>
                <a:cubicBezTo>
                  <a:pt x="172" y="16"/>
                  <a:pt x="344" y="32"/>
                  <a:pt x="432" y="192"/>
                </a:cubicBezTo>
                <a:cubicBezTo>
                  <a:pt x="520" y="352"/>
                  <a:pt x="512" y="832"/>
                  <a:pt x="528" y="96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lIns="92075" tIns="46038" rIns="92075" bIns="46038" anchor="ctr"/>
          <a:lstStyle/>
          <a:p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522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52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297" grpId="0" animBg="1"/>
      <p:bldP spid="35230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Queue - dynamisch - </a:t>
            </a:r>
            <a:r>
              <a:rPr lang="de-AT" dirty="0" err="1" smtClean="0"/>
              <a:t>RemoveElement</a:t>
            </a:r>
            <a:r>
              <a:rPr lang="de-AT" dirty="0" smtClean="0"/>
              <a:t> (9)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err="1" smtClean="0">
                <a:latin typeface="Courier New" pitchFamily="49" charset="0"/>
              </a:rPr>
              <a:t>void</a:t>
            </a:r>
            <a:r>
              <a:rPr lang="de-AT" sz="1600" dirty="0" smtClean="0">
                <a:latin typeface="Courier New" pitchFamily="49" charset="0"/>
              </a:rPr>
              <a:t> List::</a:t>
            </a:r>
            <a:r>
              <a:rPr lang="de-AT" sz="1600" dirty="0" err="1" smtClean="0">
                <a:latin typeface="Courier New" pitchFamily="49" charset="0"/>
              </a:rPr>
              <a:t>RemoveElement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int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Element* 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, *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int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smtClean="0">
                <a:latin typeface="Courier New" pitchFamily="49" charset="0"/>
              </a:rPr>
              <a:t>2;</a:t>
            </a:r>
            <a:endParaRPr lang="de-AT" sz="1600" dirty="0" smtClean="0">
              <a:latin typeface="Courier New" pitchFamily="49" charset="0"/>
            </a:endParaRP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if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 == </a:t>
            </a:r>
            <a:r>
              <a:rPr lang="de-AT" sz="1600" dirty="0" smtClean="0">
                <a:latin typeface="Courier New" pitchFamily="49" charset="0"/>
              </a:rPr>
              <a:t>1) </a:t>
            </a:r>
            <a:r>
              <a:rPr lang="de-AT" sz="1600" dirty="0" err="1" smtClean="0">
                <a:latin typeface="Courier New" pitchFamily="49" charset="0"/>
              </a:rPr>
              <a:t>RemoveFirst</a:t>
            </a:r>
            <a:r>
              <a:rPr lang="de-AT" sz="1600" dirty="0" smtClean="0">
                <a:latin typeface="Courier New" pitchFamily="49" charset="0"/>
              </a:rPr>
              <a:t>();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</a:t>
            </a:r>
            <a:r>
              <a:rPr lang="de-AT" sz="1600" dirty="0" err="1" smtClean="0">
                <a:latin typeface="Courier New" pitchFamily="49" charset="0"/>
              </a:rPr>
              <a:t>else</a:t>
            </a:r>
            <a:r>
              <a:rPr lang="de-AT" sz="1600" dirty="0" smtClean="0">
                <a:latin typeface="Courier New" pitchFamily="49" charset="0"/>
              </a:rPr>
              <a:t>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head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head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while</a:t>
            </a:r>
            <a:r>
              <a:rPr lang="de-AT" sz="1600" dirty="0" smtClean="0">
                <a:latin typeface="Courier New" pitchFamily="49" charset="0"/>
              </a:rPr>
              <a:t>(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!= 0 &amp;&amp; 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 &lt; </a:t>
            </a:r>
            <a:r>
              <a:rPr lang="de-AT" sz="1600" dirty="0" err="1" smtClean="0">
                <a:latin typeface="Courier New" pitchFamily="49" charset="0"/>
              </a:rPr>
              <a:t>pos</a:t>
            </a:r>
            <a:r>
              <a:rPr lang="de-AT" sz="1600" dirty="0" smtClean="0">
                <a:latin typeface="Courier New" pitchFamily="49" charset="0"/>
              </a:rPr>
              <a:t>) {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	</a:t>
            </a:r>
            <a:r>
              <a:rPr lang="de-AT" sz="1600" dirty="0" err="1" smtClean="0">
                <a:latin typeface="Courier New" pitchFamily="49" charset="0"/>
              </a:rPr>
              <a:t>actpos</a:t>
            </a:r>
            <a:r>
              <a:rPr lang="de-AT" sz="1600" dirty="0" smtClean="0">
                <a:latin typeface="Courier New" pitchFamily="49" charset="0"/>
              </a:rPr>
              <a:t>++;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}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pred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 =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-&gt;</a:t>
            </a:r>
            <a:r>
              <a:rPr lang="de-AT" sz="1600" dirty="0" err="1" smtClean="0">
                <a:latin typeface="Courier New" pitchFamily="49" charset="0"/>
              </a:rPr>
              <a:t>next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	</a:t>
            </a:r>
            <a:r>
              <a:rPr lang="de-AT" sz="1600" dirty="0" err="1" smtClean="0">
                <a:latin typeface="Courier New" pitchFamily="49" charset="0"/>
              </a:rPr>
              <a:t>delete</a:t>
            </a:r>
            <a:r>
              <a:rPr lang="de-AT" sz="1600" dirty="0" smtClean="0">
                <a:latin typeface="Courier New" pitchFamily="49" charset="0"/>
              </a:rPr>
              <a:t> </a:t>
            </a:r>
            <a:r>
              <a:rPr lang="de-AT" sz="1600" dirty="0" err="1" smtClean="0">
                <a:latin typeface="Courier New" pitchFamily="49" charset="0"/>
              </a:rPr>
              <a:t>act</a:t>
            </a:r>
            <a:r>
              <a:rPr lang="de-AT" sz="1600" dirty="0" smtClean="0">
                <a:latin typeface="Courier New" pitchFamily="49" charset="0"/>
              </a:rPr>
              <a:t>;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dirty="0" smtClean="0">
                <a:latin typeface="Courier New" pitchFamily="49" charset="0"/>
              </a:rPr>
              <a:t>	}</a:t>
            </a:r>
          </a:p>
          <a:p>
            <a:pPr marL="819150" lvl="1">
              <a:lnSpc>
                <a:spcPct val="65000"/>
              </a:lnSpc>
              <a:buFontTx/>
              <a:buNone/>
            </a:pPr>
            <a:r>
              <a:rPr lang="de-AT" sz="1600" b="1" dirty="0" smtClean="0">
                <a:latin typeface="Courier New" pitchFamily="49" charset="0"/>
              </a:rPr>
              <a:t>}</a:t>
            </a:r>
            <a:r>
              <a:rPr lang="de-DE" sz="500" b="1" dirty="0" smtClean="0">
                <a:latin typeface="Courier New" pitchFamily="49" charset="0"/>
              </a:rPr>
              <a:t> </a:t>
            </a:r>
            <a:r>
              <a:rPr lang="de-DE" sz="500" dirty="0" smtClean="0">
                <a:latin typeface="Courier New" pitchFamily="49" charset="0"/>
              </a:rPr>
              <a:t>	</a:t>
            </a:r>
            <a:endParaRPr lang="de-AT" sz="500" dirty="0" smtClean="0">
              <a:latin typeface="Courier New" pitchFamily="49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7299325" y="2925763"/>
            <a:ext cx="184150" cy="396875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endParaRPr lang="de-AT" sz="2000">
              <a:latin typeface="Arial" charset="0"/>
            </a:endParaRPr>
          </a:p>
        </p:txBody>
      </p:sp>
      <p:grpSp>
        <p:nvGrpSpPr>
          <p:cNvPr id="10245" name="Group 5"/>
          <p:cNvGrpSpPr>
            <a:grpSpLocks/>
          </p:cNvGrpSpPr>
          <p:nvPr/>
        </p:nvGrpSpPr>
        <p:grpSpPr bwMode="auto">
          <a:xfrm>
            <a:off x="1652588" y="4951413"/>
            <a:ext cx="7339012" cy="1449387"/>
            <a:chOff x="366" y="3055"/>
            <a:chExt cx="4623" cy="913"/>
          </a:xfrm>
        </p:grpSpPr>
        <p:sp>
          <p:nvSpPr>
            <p:cNvPr id="10254" name="Rectangle 6"/>
            <p:cNvSpPr>
              <a:spLocks noChangeArrowheads="1"/>
            </p:cNvSpPr>
            <p:nvPr/>
          </p:nvSpPr>
          <p:spPr bwMode="invGray">
            <a:xfrm>
              <a:off x="436" y="3252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0255" name="Rectangle 7"/>
            <p:cNvSpPr>
              <a:spLocks noChangeArrowheads="1"/>
            </p:cNvSpPr>
            <p:nvPr/>
          </p:nvSpPr>
          <p:spPr bwMode="invGray">
            <a:xfrm>
              <a:off x="3979" y="3820"/>
              <a:ext cx="677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0256" name="Rectangle 8"/>
            <p:cNvSpPr>
              <a:spLocks noChangeArrowheads="1"/>
            </p:cNvSpPr>
            <p:nvPr/>
          </p:nvSpPr>
          <p:spPr bwMode="invGray">
            <a:xfrm>
              <a:off x="4654" y="3820"/>
              <a:ext cx="335" cy="145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>
                <a:lnSpc>
                  <a:spcPct val="100000"/>
                </a:lnSpc>
                <a:spcBef>
                  <a:spcPct val="0"/>
                </a:spcBef>
              </a:pPr>
              <a:r>
                <a:rPr lang="de-AT" sz="1800">
                  <a:latin typeface="Arial" charset="0"/>
                </a:rPr>
                <a:t>0</a:t>
              </a:r>
            </a:p>
          </p:txBody>
        </p:sp>
        <p:sp>
          <p:nvSpPr>
            <p:cNvPr id="10257" name="Rectangle 9"/>
            <p:cNvSpPr>
              <a:spLocks noChangeArrowheads="1"/>
            </p:cNvSpPr>
            <p:nvPr/>
          </p:nvSpPr>
          <p:spPr bwMode="auto">
            <a:xfrm>
              <a:off x="366" y="3055"/>
              <a:ext cx="472" cy="25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>
                <a:lnSpc>
                  <a:spcPct val="100000"/>
                </a:lnSpc>
                <a:spcBef>
                  <a:spcPct val="0"/>
                </a:spcBef>
              </a:pPr>
              <a:r>
                <a:rPr lang="de-AT" sz="2000">
                  <a:latin typeface="Arial" charset="0"/>
                </a:rPr>
                <a:t>head</a:t>
              </a:r>
            </a:p>
          </p:txBody>
        </p:sp>
        <p:grpSp>
          <p:nvGrpSpPr>
            <p:cNvPr id="10258" name="Group 10"/>
            <p:cNvGrpSpPr>
              <a:grpSpLocks/>
            </p:cNvGrpSpPr>
            <p:nvPr/>
          </p:nvGrpSpPr>
          <p:grpSpPr bwMode="auto">
            <a:xfrm>
              <a:off x="1008" y="3248"/>
              <a:ext cx="1020" cy="145"/>
              <a:chOff x="1399" y="3591"/>
              <a:chExt cx="1020" cy="145"/>
            </a:xfrm>
          </p:grpSpPr>
          <p:sp>
            <p:nvSpPr>
              <p:cNvPr id="10265" name="Rectangle 11"/>
              <p:cNvSpPr>
                <a:spLocks noChangeArrowheads="1"/>
              </p:cNvSpPr>
              <p:nvPr/>
            </p:nvSpPr>
            <p:spPr bwMode="invGray">
              <a:xfrm>
                <a:off x="139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10266" name="Rectangle 12"/>
              <p:cNvSpPr>
                <a:spLocks noChangeArrowheads="1"/>
              </p:cNvSpPr>
              <p:nvPr/>
            </p:nvSpPr>
            <p:spPr bwMode="invGray">
              <a:xfrm>
                <a:off x="208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10259" name="Line 13"/>
            <p:cNvSpPr>
              <a:spLocks noChangeShapeType="1"/>
            </p:cNvSpPr>
            <p:nvPr/>
          </p:nvSpPr>
          <p:spPr bwMode="invGray">
            <a:xfrm>
              <a:off x="1872" y="3320"/>
              <a:ext cx="0" cy="50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sp>
          <p:nvSpPr>
            <p:cNvPr id="10260" name="Line 14"/>
            <p:cNvSpPr>
              <a:spLocks noChangeShapeType="1"/>
            </p:cNvSpPr>
            <p:nvPr/>
          </p:nvSpPr>
          <p:spPr bwMode="invGray">
            <a:xfrm>
              <a:off x="624" y="3329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  <p:grpSp>
          <p:nvGrpSpPr>
            <p:cNvPr id="10261" name="Group 15"/>
            <p:cNvGrpSpPr>
              <a:grpSpLocks/>
            </p:cNvGrpSpPr>
            <p:nvPr/>
          </p:nvGrpSpPr>
          <p:grpSpPr bwMode="auto">
            <a:xfrm>
              <a:off x="1685" y="3823"/>
              <a:ext cx="1020" cy="145"/>
              <a:chOff x="2679" y="3591"/>
              <a:chExt cx="1020" cy="145"/>
            </a:xfrm>
          </p:grpSpPr>
          <p:sp>
            <p:nvSpPr>
              <p:cNvPr id="10263" name="Rectangle 16"/>
              <p:cNvSpPr>
                <a:spLocks noChangeArrowheads="1"/>
              </p:cNvSpPr>
              <p:nvPr/>
            </p:nvSpPr>
            <p:spPr bwMode="invGray">
              <a:xfrm>
                <a:off x="2679" y="3591"/>
                <a:ext cx="677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  <p:sp>
            <p:nvSpPr>
              <p:cNvPr id="10264" name="Rectangle 17"/>
              <p:cNvSpPr>
                <a:spLocks noChangeArrowheads="1"/>
              </p:cNvSpPr>
              <p:nvPr/>
            </p:nvSpPr>
            <p:spPr bwMode="invGray">
              <a:xfrm>
                <a:off x="3364" y="3591"/>
                <a:ext cx="335" cy="145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de-AT"/>
              </a:p>
            </p:txBody>
          </p:sp>
        </p:grpSp>
        <p:sp>
          <p:nvSpPr>
            <p:cNvPr id="10262" name="Line 18"/>
            <p:cNvSpPr>
              <a:spLocks noChangeShapeType="1"/>
            </p:cNvSpPr>
            <p:nvPr/>
          </p:nvSpPr>
          <p:spPr bwMode="invGray">
            <a:xfrm>
              <a:off x="2544" y="3895"/>
              <a:ext cx="14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stealth" w="med" len="lg"/>
            </a:ln>
          </p:spPr>
          <p:txBody>
            <a:bodyPr wrap="none" anchor="ctr"/>
            <a:lstStyle/>
            <a:p>
              <a:endParaRPr lang="de-AT"/>
            </a:p>
          </p:txBody>
        </p:sp>
      </p:grpSp>
      <p:sp>
        <p:nvSpPr>
          <p:cNvPr id="10246" name="Text Box 19"/>
          <p:cNvSpPr txBox="1">
            <a:spLocks noChangeArrowheads="1"/>
          </p:cNvSpPr>
          <p:nvPr/>
        </p:nvSpPr>
        <p:spPr bwMode="auto">
          <a:xfrm>
            <a:off x="6932320" y="3021604"/>
            <a:ext cx="1373774" cy="862417"/>
          </a:xfrm>
          <a:prstGeom prst="rect">
            <a:avLst/>
          </a:prstGeom>
          <a:noFill/>
          <a:ln w="12700">
            <a:noFill/>
            <a:prstDash val="sysDot"/>
            <a:miter lim="800000"/>
            <a:headEnd type="none" w="sm" len="sm"/>
            <a:tailEnd type="none" w="sm" len="sm"/>
          </a:ln>
        </p:spPr>
        <p:txBody>
          <a:bodyPr wrap="none" lIns="92075" tIns="46038" rIns="92075" bIns="46038" anchor="ctr">
            <a:spAutoFit/>
          </a:bodyPr>
          <a:lstStyle/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p</a:t>
            </a:r>
            <a:r>
              <a:rPr lang="de-DE" sz="2000" dirty="0" err="1" smtClean="0">
                <a:latin typeface="Arial" charset="0"/>
              </a:rPr>
              <a:t>os</a:t>
            </a:r>
            <a:r>
              <a:rPr lang="de-DE" sz="2000" dirty="0" smtClean="0">
                <a:latin typeface="Arial" charset="0"/>
              </a:rPr>
              <a:t> </a:t>
            </a:r>
            <a:r>
              <a:rPr lang="de-DE" sz="2000" dirty="0">
                <a:latin typeface="Arial" charset="0"/>
              </a:rPr>
              <a:t>= </a:t>
            </a:r>
            <a:r>
              <a:rPr lang="de-DE" sz="2000" dirty="0" smtClean="0">
                <a:latin typeface="Arial" charset="0"/>
              </a:rPr>
              <a:t>2</a:t>
            </a:r>
            <a:endParaRPr lang="de-DE" sz="2000" dirty="0">
              <a:latin typeface="Arial" charset="0"/>
            </a:endParaRPr>
          </a:p>
          <a:p>
            <a:pPr algn="ctr">
              <a:lnSpc>
                <a:spcPct val="100000"/>
              </a:lnSpc>
              <a:spcBef>
                <a:spcPct val="50000"/>
              </a:spcBef>
            </a:pPr>
            <a:r>
              <a:rPr lang="de-DE" sz="2000" dirty="0" err="1">
                <a:latin typeface="Arial" charset="0"/>
              </a:rPr>
              <a:t>actpos</a:t>
            </a:r>
            <a:r>
              <a:rPr lang="de-DE" sz="2000" dirty="0">
                <a:latin typeface="Arial" charset="0"/>
              </a:rPr>
              <a:t> = </a:t>
            </a:r>
            <a:r>
              <a:rPr lang="de-DE" sz="2000" dirty="0" smtClean="0">
                <a:latin typeface="Arial" charset="0"/>
              </a:rPr>
              <a:t>3</a:t>
            </a:r>
            <a:endParaRPr lang="de-DE" sz="2000" dirty="0">
              <a:latin typeface="Arial" charset="0"/>
            </a:endParaRPr>
          </a:p>
        </p:txBody>
      </p:sp>
      <p:sp>
        <p:nvSpPr>
          <p:cNvPr id="353302" name="Rectangle 22"/>
          <p:cNvSpPr>
            <a:spLocks noChangeArrowheads="1"/>
          </p:cNvSpPr>
          <p:nvPr/>
        </p:nvSpPr>
        <p:spPr bwMode="invGray">
          <a:xfrm>
            <a:off x="3373438" y="4343400"/>
            <a:ext cx="531812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53303" name="Rectangle 23"/>
          <p:cNvSpPr>
            <a:spLocks noChangeArrowheads="1"/>
          </p:cNvSpPr>
          <p:nvPr/>
        </p:nvSpPr>
        <p:spPr bwMode="auto">
          <a:xfrm>
            <a:off x="3281363" y="3962400"/>
            <a:ext cx="692150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pred</a:t>
            </a:r>
          </a:p>
        </p:txBody>
      </p:sp>
      <p:sp>
        <p:nvSpPr>
          <p:cNvPr id="353304" name="Rectangle 24"/>
          <p:cNvSpPr>
            <a:spLocks noChangeArrowheads="1"/>
          </p:cNvSpPr>
          <p:nvPr/>
        </p:nvSpPr>
        <p:spPr bwMode="invGray">
          <a:xfrm>
            <a:off x="4730750" y="4349750"/>
            <a:ext cx="531813" cy="230188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de-AT"/>
          </a:p>
        </p:txBody>
      </p:sp>
      <p:sp>
        <p:nvSpPr>
          <p:cNvPr id="353305" name="Rectangle 25"/>
          <p:cNvSpPr>
            <a:spLocks noChangeArrowheads="1"/>
          </p:cNvSpPr>
          <p:nvPr/>
        </p:nvSpPr>
        <p:spPr bwMode="auto">
          <a:xfrm>
            <a:off x="4722813" y="4038600"/>
            <a:ext cx="522287" cy="39687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de-AT" sz="2000">
                <a:latin typeface="Arial" charset="0"/>
              </a:rPr>
              <a:t>act</a:t>
            </a:r>
          </a:p>
        </p:txBody>
      </p:sp>
      <p:sp>
        <p:nvSpPr>
          <p:cNvPr id="353306" name="Freeform 26"/>
          <p:cNvSpPr>
            <a:spLocks/>
          </p:cNvSpPr>
          <p:nvPr/>
        </p:nvSpPr>
        <p:spPr bwMode="auto">
          <a:xfrm>
            <a:off x="3662363" y="4445000"/>
            <a:ext cx="838200" cy="1676400"/>
          </a:xfrm>
          <a:custGeom>
            <a:avLst/>
            <a:gdLst>
              <a:gd name="T0" fmla="*/ 0 w 528"/>
              <a:gd name="T1" fmla="*/ 0 h 960"/>
              <a:gd name="T2" fmla="*/ 432 w 528"/>
              <a:gd name="T3" fmla="*/ 192 h 960"/>
              <a:gd name="T4" fmla="*/ 528 w 528"/>
              <a:gd name="T5" fmla="*/ 960 h 960"/>
              <a:gd name="T6" fmla="*/ 0 60000 65536"/>
              <a:gd name="T7" fmla="*/ 0 60000 65536"/>
              <a:gd name="T8" fmla="*/ 0 60000 65536"/>
              <a:gd name="T9" fmla="*/ 0 w 528"/>
              <a:gd name="T10" fmla="*/ 0 h 960"/>
              <a:gd name="T11" fmla="*/ 528 w 528"/>
              <a:gd name="T12" fmla="*/ 960 h 9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28" h="960">
                <a:moveTo>
                  <a:pt x="0" y="0"/>
                </a:moveTo>
                <a:cubicBezTo>
                  <a:pt x="172" y="16"/>
                  <a:pt x="344" y="32"/>
                  <a:pt x="432" y="192"/>
                </a:cubicBezTo>
                <a:cubicBezTo>
                  <a:pt x="520" y="352"/>
                  <a:pt x="512" y="832"/>
                  <a:pt x="528" y="960"/>
                </a:cubicBezTo>
              </a:path>
            </a:pathLst>
          </a:custGeom>
          <a:noFill/>
          <a:ln w="19050">
            <a:solidFill>
              <a:schemeClr val="tx1"/>
            </a:solidFill>
            <a:round/>
            <a:headEnd type="oval" w="med" len="med"/>
            <a:tailEnd type="stealth" w="med" len="lg"/>
          </a:ln>
        </p:spPr>
        <p:txBody>
          <a:bodyPr wrap="none" lIns="92075" tIns="46038" rIns="92075" bIns="46038" anchor="ctr"/>
          <a:lstStyle/>
          <a:p>
            <a:endParaRPr lang="de-AT"/>
          </a:p>
        </p:txBody>
      </p:sp>
      <p:sp>
        <p:nvSpPr>
          <p:cNvPr id="26" name="AutoShape 29">
            <a:hlinkClick r:id="" action="ppaction://hlinkshowjump?jump=firstslide" highlightClick="1"/>
          </p:cNvPr>
          <p:cNvSpPr>
            <a:spLocks noChangeArrowheads="1"/>
          </p:cNvSpPr>
          <p:nvPr/>
        </p:nvSpPr>
        <p:spPr bwMode="grayWhite">
          <a:xfrm>
            <a:off x="8458200" y="4653136"/>
            <a:ext cx="533400" cy="533400"/>
          </a:xfrm>
          <a:prstGeom prst="actionButtonBeginning">
            <a:avLst/>
          </a:prstGeom>
          <a:solidFill>
            <a:srgbClr val="FFCC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endParaRPr lang="de-AT"/>
          </a:p>
        </p:txBody>
      </p:sp>
      <p:sp>
        <p:nvSpPr>
          <p:cNvPr id="27" name="AutoShape 30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grayWhite">
          <a:xfrm>
            <a:off x="8458200" y="5415136"/>
            <a:ext cx="533400" cy="533400"/>
          </a:xfrm>
          <a:prstGeom prst="actionButtonReturn">
            <a:avLst/>
          </a:prstGeom>
          <a:solidFill>
            <a:srgbClr val="FFCCCC"/>
          </a:solidFill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92075" tIns="46038" rIns="92075" bIns="46038" anchor="ctr"/>
          <a:lstStyle/>
          <a:p>
            <a:endParaRPr lang="de-A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3533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" dur="500"/>
                                        <p:tgtEl>
                                          <p:spTgt spid="3533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2" dur="500"/>
                                        <p:tgtEl>
                                          <p:spTgt spid="3533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5" dur="500"/>
                                        <p:tgtEl>
                                          <p:spTgt spid="3533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3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8" dur="500"/>
                                        <p:tgtEl>
                                          <p:spTgt spid="3533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3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3302" grpId="0" animBg="1"/>
      <p:bldP spid="353303" grpId="0"/>
      <p:bldP spid="353304" grpId="0" animBg="1"/>
      <p:bldP spid="353305" grpId="0"/>
      <p:bldP spid="353306" grpId="0" animBg="1"/>
    </p:bldLst>
  </p:timing>
</p:sld>
</file>

<file path=ppt/theme/theme1.xml><?xml version="1.0" encoding="utf-8"?>
<a:theme xmlns:a="http://schemas.openxmlformats.org/drawingml/2006/main" name="DBS08 - template">
  <a:themeElements>
    <a:clrScheme name="Vorlage_KBE_epsylon_1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orlage_KBE_epsylon_1">
      <a:majorFont>
        <a:latin typeface="Georgia"/>
        <a:ea typeface=""/>
        <a:cs typeface=""/>
      </a:majorFont>
      <a:minorFont>
        <a:latin typeface="Georgi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orlage_KBE_epsylon_1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orlage_KBE_epsylon_1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orlage_KBE_epsylon_1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 ListeDynamischEinfuegen</Template>
  <TotalTime>0</TotalTime>
  <Words>223</Words>
  <Application>Microsoft Office PowerPoint</Application>
  <PresentationFormat>Bildschirmpräsentation (4:3)</PresentationFormat>
  <Paragraphs>216</Paragraphs>
  <Slides>9</Slides>
  <Notes>9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Arial</vt:lpstr>
      <vt:lpstr>Arial Narrow</vt:lpstr>
      <vt:lpstr>Courier New</vt:lpstr>
      <vt:lpstr>Georgia</vt:lpstr>
      <vt:lpstr>Times New Roman</vt:lpstr>
      <vt:lpstr>Wingdings</vt:lpstr>
      <vt:lpstr>DBS08 - template</vt:lpstr>
      <vt:lpstr>Queue - dynamisch - RemoveElement (1)</vt:lpstr>
      <vt:lpstr>Queue - dynamisch - RemoveElement (2)</vt:lpstr>
      <vt:lpstr>Queue - dynamisch - RemoveElement (3)</vt:lpstr>
      <vt:lpstr>Queue - dynamisch - RemoveElement (4)</vt:lpstr>
      <vt:lpstr>Queue - dynamisch - RemoveElement (5)</vt:lpstr>
      <vt:lpstr>Queue - dynamisch - RemoveElement (6)</vt:lpstr>
      <vt:lpstr>Queue - dynamisch - RemoveElement (7)</vt:lpstr>
      <vt:lpstr>Queue - dynamisch – RemoveElement (8)</vt:lpstr>
      <vt:lpstr>Queue - dynamisch - RemoveElement (9)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schiki</dc:creator>
  <cp:lastModifiedBy>schiki</cp:lastModifiedBy>
  <cp:revision>79</cp:revision>
  <dcterms:created xsi:type="dcterms:W3CDTF">1601-01-01T00:00:00Z</dcterms:created>
  <dcterms:modified xsi:type="dcterms:W3CDTF">2015-04-20T16:00:49Z</dcterms:modified>
</cp:coreProperties>
</file>