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0"/>
  </p:notesMasterIdLst>
  <p:sldIdLst>
    <p:sldId id="505" r:id="rId2"/>
    <p:sldId id="506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99"/>
    <a:srgbClr val="006699"/>
    <a:srgbClr val="00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94611" autoAdjust="0"/>
  </p:normalViewPr>
  <p:slideViewPr>
    <p:cSldViewPr snapToObjects="1">
      <p:cViewPr>
        <p:scale>
          <a:sx n="100" d="100"/>
          <a:sy n="100" d="100"/>
        </p:scale>
        <p:origin x="-1008" y="-672"/>
      </p:cViewPr>
      <p:guideLst>
        <p:guide orient="horz" pos="3521"/>
        <p:guide pos="454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0338B46F-7085-4386-BC23-2D7B1BE88FB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A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" name="Picture 20" descr="uni_back_d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4150" y="1077913"/>
            <a:ext cx="5137150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130425"/>
            <a:ext cx="8642350" cy="1470025"/>
          </a:xfrm>
        </p:spPr>
        <p:txBody>
          <a:bodyPr/>
          <a:lstStyle>
            <a:lvl1pPr>
              <a:defRPr sz="40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886200"/>
            <a:ext cx="8643938" cy="170338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 b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6173" name="Picture 29" descr="kbe_logo_da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123825"/>
            <a:ext cx="1724025" cy="857250"/>
          </a:xfrm>
          <a:prstGeom prst="rect">
            <a:avLst/>
          </a:prstGeom>
          <a:noFill/>
        </p:spPr>
      </p:pic>
      <p:pic>
        <p:nvPicPr>
          <p:cNvPr id="8" name="Grafik 7" descr="fak_inform.jpg"/>
          <p:cNvPicPr>
            <a:picLocks noChangeAspect="1"/>
          </p:cNvPicPr>
          <p:nvPr/>
        </p:nvPicPr>
        <p:blipFill>
          <a:blip r:embed="rId4" cstate="print"/>
          <a:srcRect b="35624"/>
          <a:stretch>
            <a:fillRect/>
          </a:stretch>
        </p:blipFill>
        <p:spPr>
          <a:xfrm>
            <a:off x="285720" y="214290"/>
            <a:ext cx="2928926" cy="1143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8FBAD-BAAD-4473-A98F-D128A93604F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8313" y="76200"/>
            <a:ext cx="2249487" cy="6448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6675" y="76200"/>
            <a:ext cx="6599238" cy="6448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6E393-463B-4173-8386-69352417976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&lt;&lt; LV &gt;&gt;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28FB890E-4666-426B-A9E6-BA4C6C9DF3E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59B83-A377-41E2-A114-567BC1468F2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" y="1066800"/>
            <a:ext cx="4419600" cy="5457825"/>
          </a:xfr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19600" cy="5457825"/>
          </a:xfr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&lt;&lt;LV&gt;&gt;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0420F80A-FBFA-4F42-8F42-90FC3D01922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1C06A-F6F3-430C-9833-8E18ABB3503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00BC5CAD-5F35-4C90-83BD-432EC22B2D6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7B4D9552-B1CE-41F6-AB81-95A19AAEB71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A536E-15D0-4D8C-86F3-E2AE506D981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E259B-BDC3-4806-A92F-B7A114D4F14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rgbClr val="4D4D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>
              <a:defRPr/>
            </a:pPr>
            <a:endParaRPr lang="de-AT"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solidFill>
            <a:srgbClr val="004780"/>
          </a:solidFill>
          <a:ln w="9525">
            <a:solidFill>
              <a:srgbClr val="0047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" y="76200"/>
            <a:ext cx="64500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066800"/>
            <a:ext cx="89916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2050" y="658971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0" y="6597650"/>
            <a:ext cx="541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PI.DBS.DB.VO: Lektion x – xxx</a:t>
            </a: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1850" y="6589713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C765159-899B-4AA3-9D2C-4AC5FB57C50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47" name="Picture 23" descr="uni_logo_farbe_neg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72225" y="115888"/>
            <a:ext cx="2679700" cy="7381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(1)</a:t>
            </a:r>
            <a:endParaRPr lang="de-AT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3813"/>
            <a:ext cx="7137400" cy="495458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de-AT" sz="2000" smtClean="0">
              <a:latin typeface="Courier New" pitchFamily="49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invGray">
          <a:xfrm>
            <a:off x="68580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invGray">
          <a:xfrm>
            <a:off x="6858000" y="446087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invGray">
          <a:xfrm>
            <a:off x="6858000" y="4967288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invGray">
          <a:xfrm>
            <a:off x="70548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invGray">
          <a:xfrm>
            <a:off x="7054850" y="425767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invGray">
          <a:xfrm>
            <a:off x="7054850" y="4772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(10)</a:t>
            </a:r>
            <a:endParaRPr lang="de-AT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7137400" cy="4954588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invGray">
          <a:xfrm>
            <a:off x="7527925" y="1792288"/>
            <a:ext cx="66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e: </a:t>
            </a:r>
            <a:r>
              <a:rPr lang="de-DE" sz="2000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invGray">
          <a:xfrm>
            <a:off x="78486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invGray">
          <a:xfrm>
            <a:off x="78486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invGray">
          <a:xfrm>
            <a:off x="7848600" y="446087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invGray">
          <a:xfrm>
            <a:off x="80454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invGray">
          <a:xfrm>
            <a:off x="8045450" y="425767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84582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(11)</a:t>
            </a:r>
            <a:endParaRPr lang="de-AT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3813"/>
            <a:ext cx="7137400" cy="495458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invGray">
          <a:xfrm>
            <a:off x="7527925" y="1792288"/>
            <a:ext cx="66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e: </a:t>
            </a:r>
            <a:r>
              <a:rPr lang="de-DE" sz="2000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invGray">
          <a:xfrm>
            <a:off x="78486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invGray">
          <a:xfrm>
            <a:off x="78486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invGray">
          <a:xfrm>
            <a:off x="7848600" y="446087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invGray">
          <a:xfrm>
            <a:off x="80454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invGray">
          <a:xfrm>
            <a:off x="8045450" y="425767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84582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invGray">
          <a:xfrm>
            <a:off x="68580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invGray">
          <a:xfrm>
            <a:off x="70548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invGray">
          <a:xfrm>
            <a:off x="7543800" y="2362200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i: 0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(12)</a:t>
            </a:r>
            <a:endParaRPr lang="de-AT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3813"/>
            <a:ext cx="7137400" cy="495458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invGray">
          <a:xfrm>
            <a:off x="7527925" y="1792288"/>
            <a:ext cx="66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e: </a:t>
            </a:r>
            <a:r>
              <a:rPr lang="de-DE" sz="2000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invGray">
          <a:xfrm>
            <a:off x="78486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invGray">
          <a:xfrm>
            <a:off x="78486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invGray">
          <a:xfrm>
            <a:off x="80454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84582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invGray">
          <a:xfrm>
            <a:off x="68580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invGray">
          <a:xfrm>
            <a:off x="70548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invGray">
          <a:xfrm>
            <a:off x="7543800" y="2362200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i: 0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(13)</a:t>
            </a:r>
            <a:endParaRPr lang="de-AT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3813"/>
            <a:ext cx="7137400" cy="495458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invGray">
          <a:xfrm>
            <a:off x="7527925" y="1792288"/>
            <a:ext cx="66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e: </a:t>
            </a:r>
            <a:r>
              <a:rPr lang="de-DE" sz="2000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invGray">
          <a:xfrm>
            <a:off x="78486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invGray">
          <a:xfrm>
            <a:off x="78486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invGray">
          <a:xfrm>
            <a:off x="80454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84582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invGray">
          <a:xfrm>
            <a:off x="68580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invGray">
          <a:xfrm>
            <a:off x="6858000" y="446087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invGray">
          <a:xfrm>
            <a:off x="70548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invGray">
          <a:xfrm>
            <a:off x="7054850" y="425767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invGray">
          <a:xfrm>
            <a:off x="7543800" y="2362200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i: 1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(14)</a:t>
            </a:r>
            <a:endParaRPr lang="de-AT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3813"/>
            <a:ext cx="7137400" cy="495458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invGray">
          <a:xfrm>
            <a:off x="7527925" y="1792288"/>
            <a:ext cx="66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e: </a:t>
            </a:r>
            <a:r>
              <a:rPr lang="de-DE" sz="2000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invGray">
          <a:xfrm>
            <a:off x="78486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84582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invGray">
          <a:xfrm>
            <a:off x="68580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invGray">
          <a:xfrm>
            <a:off x="6858000" y="446087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invGray">
          <a:xfrm>
            <a:off x="70548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invGray">
          <a:xfrm>
            <a:off x="7054850" y="425767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invGray">
          <a:xfrm>
            <a:off x="7543800" y="2362200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i: 1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(15)</a:t>
            </a:r>
            <a:endParaRPr lang="de-AT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3813"/>
            <a:ext cx="7137400" cy="495458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invGray">
          <a:xfrm>
            <a:off x="7527925" y="1792288"/>
            <a:ext cx="66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e: </a:t>
            </a:r>
            <a:r>
              <a:rPr lang="de-DE" sz="2000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84582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invGray">
          <a:xfrm>
            <a:off x="68580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invGray">
          <a:xfrm>
            <a:off x="6858000" y="446087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invGray">
          <a:xfrm>
            <a:off x="6858000" y="4967288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invGray">
          <a:xfrm>
            <a:off x="70548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invGray">
          <a:xfrm>
            <a:off x="7054850" y="425767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invGray">
          <a:xfrm>
            <a:off x="7054850" y="4772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invGray">
          <a:xfrm>
            <a:off x="78486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invGray">
          <a:xfrm>
            <a:off x="7543800" y="2362200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i: 2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(16)</a:t>
            </a:r>
            <a:endParaRPr lang="de-AT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3813"/>
            <a:ext cx="7137400" cy="495458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invGray">
          <a:xfrm>
            <a:off x="7527925" y="1792288"/>
            <a:ext cx="66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e: </a:t>
            </a:r>
            <a:r>
              <a:rPr lang="de-DE" sz="2000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84582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invGray">
          <a:xfrm>
            <a:off x="68580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invGray">
          <a:xfrm>
            <a:off x="6858000" y="446087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invGray">
          <a:xfrm>
            <a:off x="6858000" y="4967288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invGray">
          <a:xfrm>
            <a:off x="70548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invGray">
          <a:xfrm>
            <a:off x="7054850" y="425767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invGray">
          <a:xfrm>
            <a:off x="7054850" y="4772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invGray">
          <a:xfrm>
            <a:off x="7543800" y="2362200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i: 2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(17)</a:t>
            </a:r>
            <a:endParaRPr lang="de-AT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3813"/>
            <a:ext cx="7137400" cy="495458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return e;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invGray">
          <a:xfrm>
            <a:off x="68580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invGray">
          <a:xfrm>
            <a:off x="6858000" y="446087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invGray">
          <a:xfrm>
            <a:off x="6858000" y="4967288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invGray">
          <a:xfrm>
            <a:off x="70548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invGray">
          <a:xfrm>
            <a:off x="7054850" y="425767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invGray">
          <a:xfrm>
            <a:off x="7054850" y="4772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invGray">
          <a:xfrm>
            <a:off x="6900863" y="1792288"/>
            <a:ext cx="12906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return: </a:t>
            </a:r>
            <a:r>
              <a:rPr lang="de-DE" sz="2000" b="1">
                <a:latin typeface="Arial" charset="0"/>
              </a:rPr>
              <a:t>4</a:t>
            </a:r>
            <a:endParaRPr lang="de-AT" b="1">
              <a:latin typeface="Arial" charset="0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84582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(18)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3813"/>
            <a:ext cx="7137400" cy="495458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invGray">
          <a:xfrm>
            <a:off x="68580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invGray">
          <a:xfrm>
            <a:off x="6858000" y="446087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invGray">
          <a:xfrm>
            <a:off x="6858000" y="4967288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invGray">
          <a:xfrm>
            <a:off x="70548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invGray">
          <a:xfrm>
            <a:off x="7054850" y="425767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invGray">
          <a:xfrm>
            <a:off x="7054850" y="4772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13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grayWhite">
          <a:xfrm>
            <a:off x="8458200" y="4869160"/>
            <a:ext cx="533400" cy="533400"/>
          </a:xfrm>
          <a:prstGeom prst="actionButtonBeginning">
            <a:avLst/>
          </a:prstGeom>
          <a:solidFill>
            <a:srgbClr val="FFCC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14" name="AutoShape 30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grayWhite">
          <a:xfrm>
            <a:off x="8458200" y="5631160"/>
            <a:ext cx="533400" cy="533400"/>
          </a:xfrm>
          <a:prstGeom prst="actionButtonReturn">
            <a:avLst/>
          </a:prstGeom>
          <a:solidFill>
            <a:srgbClr val="FFCC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(2)</a:t>
            </a:r>
            <a:endParaRPr lang="de-AT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3813"/>
            <a:ext cx="7137400" cy="495458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invGray">
          <a:xfrm>
            <a:off x="68580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invGray">
          <a:xfrm>
            <a:off x="6858000" y="446087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invGray">
          <a:xfrm>
            <a:off x="6858000" y="4967288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invGray">
          <a:xfrm>
            <a:off x="70548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invGray">
          <a:xfrm>
            <a:off x="7054850" y="425767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invGray">
          <a:xfrm>
            <a:off x="7054850" y="4772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invGray">
          <a:xfrm>
            <a:off x="7527925" y="1792288"/>
            <a:ext cx="66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e: </a:t>
            </a:r>
            <a:r>
              <a:rPr lang="de-DE" sz="2000">
                <a:latin typeface="Arial" charset="0"/>
              </a:rPr>
              <a:t>?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(3)</a:t>
            </a:r>
            <a:endParaRPr lang="de-AT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3813"/>
            <a:ext cx="7137400" cy="495458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List L;</a:t>
            </a:r>
            <a:r>
              <a:rPr lang="de-AT" sz="2000" smtClean="0">
                <a:latin typeface="Courier New" pitchFamily="49" charset="0"/>
              </a:rPr>
              <a:t>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invGray">
          <a:xfrm>
            <a:off x="7527925" y="1792288"/>
            <a:ext cx="66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e: </a:t>
            </a:r>
            <a:r>
              <a:rPr lang="de-DE" sz="2000">
                <a:latin typeface="Arial" charset="0"/>
              </a:rPr>
              <a:t>?</a:t>
            </a:r>
            <a:endParaRPr lang="de-AT">
              <a:latin typeface="Arial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4582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invGray">
          <a:xfrm>
            <a:off x="68580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invGray">
          <a:xfrm>
            <a:off x="6858000" y="446087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invGray">
          <a:xfrm>
            <a:off x="6858000" y="4967288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invGray">
          <a:xfrm>
            <a:off x="70548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invGray">
          <a:xfrm>
            <a:off x="7054850" y="425767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invGray">
          <a:xfrm>
            <a:off x="7054850" y="4772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(4)</a:t>
            </a:r>
            <a:endParaRPr lang="de-AT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3813"/>
            <a:ext cx="7137400" cy="495458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invGray">
          <a:xfrm>
            <a:off x="7527925" y="1792288"/>
            <a:ext cx="66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e: </a:t>
            </a:r>
            <a:r>
              <a:rPr lang="de-DE" sz="2000">
                <a:latin typeface="Arial" charset="0"/>
              </a:rPr>
              <a:t>?</a:t>
            </a:r>
            <a:endParaRPr lang="de-AT">
              <a:latin typeface="Arial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84582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invGray">
          <a:xfrm>
            <a:off x="68580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invGray">
          <a:xfrm>
            <a:off x="6858000" y="446087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invGray">
          <a:xfrm>
            <a:off x="6858000" y="4967288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invGray">
          <a:xfrm>
            <a:off x="70548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invGray">
          <a:xfrm>
            <a:off x="7054850" y="425767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invGray">
          <a:xfrm>
            <a:off x="7054850" y="4772025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invGray">
          <a:xfrm>
            <a:off x="78486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5135" name="Text Box 15"/>
          <p:cNvSpPr txBox="1">
            <a:spLocks noChangeArrowheads="1"/>
          </p:cNvSpPr>
          <p:nvPr/>
        </p:nvSpPr>
        <p:spPr bwMode="invGray">
          <a:xfrm>
            <a:off x="7543800" y="2362200"/>
            <a:ext cx="561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i: </a:t>
            </a:r>
            <a:r>
              <a:rPr lang="de-DE" sz="2000">
                <a:latin typeface="Arial" charset="0"/>
              </a:rPr>
              <a:t>0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(5)</a:t>
            </a:r>
            <a:endParaRPr lang="de-AT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3813"/>
            <a:ext cx="7137400" cy="495458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invGray">
          <a:xfrm>
            <a:off x="7527925" y="1792288"/>
            <a:ext cx="66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e: </a:t>
            </a:r>
            <a:r>
              <a:rPr lang="de-DE" sz="2000">
                <a:latin typeface="Arial" charset="0"/>
              </a:rPr>
              <a:t>?</a:t>
            </a:r>
            <a:endParaRPr lang="de-AT">
              <a:latin typeface="Arial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invGray">
          <a:xfrm>
            <a:off x="78486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84582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invGray">
          <a:xfrm>
            <a:off x="68580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invGray">
          <a:xfrm>
            <a:off x="6858000" y="446087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invGray">
          <a:xfrm>
            <a:off x="70548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invGray">
          <a:xfrm>
            <a:off x="7054850" y="425767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invGray">
          <a:xfrm>
            <a:off x="7543800" y="2362200"/>
            <a:ext cx="5619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i: </a:t>
            </a:r>
            <a:r>
              <a:rPr lang="de-DE" sz="2000">
                <a:latin typeface="Arial" charset="0"/>
              </a:rPr>
              <a:t>0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(6)</a:t>
            </a:r>
            <a:endParaRPr lang="de-AT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3813"/>
            <a:ext cx="7137400" cy="495458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de-AT" sz="2000" smtClean="0">
              <a:latin typeface="Courier New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invGray">
          <a:xfrm>
            <a:off x="7527925" y="1792288"/>
            <a:ext cx="66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e: </a:t>
            </a:r>
            <a:r>
              <a:rPr lang="de-DE" sz="2000">
                <a:latin typeface="Arial" charset="0"/>
              </a:rPr>
              <a:t>?</a:t>
            </a:r>
            <a:endParaRPr lang="de-AT">
              <a:latin typeface="Arial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invGray">
          <a:xfrm>
            <a:off x="78486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invGray">
          <a:xfrm>
            <a:off x="78486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invGray">
          <a:xfrm>
            <a:off x="80454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84582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invGray">
          <a:xfrm>
            <a:off x="68580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invGray">
          <a:xfrm>
            <a:off x="6858000" y="446087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invGray">
          <a:xfrm>
            <a:off x="70548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invGray">
          <a:xfrm>
            <a:off x="7054850" y="425767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invGray">
          <a:xfrm>
            <a:off x="7543800" y="2362200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i: 1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(7)</a:t>
            </a:r>
            <a:endParaRPr lang="de-AT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3813"/>
            <a:ext cx="7137400" cy="495458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de-AT" sz="2000" smtClean="0">
              <a:latin typeface="Courier New" pitchFamily="49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invGray">
          <a:xfrm>
            <a:off x="7527925" y="1792288"/>
            <a:ext cx="66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e: </a:t>
            </a:r>
            <a:r>
              <a:rPr lang="de-DE" sz="2000">
                <a:latin typeface="Arial" charset="0"/>
              </a:rPr>
              <a:t>?</a:t>
            </a:r>
            <a:endParaRPr lang="de-AT">
              <a:latin typeface="Arial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invGray">
          <a:xfrm>
            <a:off x="78486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invGray">
          <a:xfrm>
            <a:off x="78486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invGray">
          <a:xfrm>
            <a:off x="80454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84582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invGray">
          <a:xfrm>
            <a:off x="68580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invGray">
          <a:xfrm>
            <a:off x="70548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invGray">
          <a:xfrm>
            <a:off x="7543800" y="2362200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i: 1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(8)</a:t>
            </a:r>
            <a:endParaRPr lang="de-AT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3813"/>
            <a:ext cx="7137400" cy="4954587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invGray">
          <a:xfrm>
            <a:off x="7527925" y="1792288"/>
            <a:ext cx="66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e: </a:t>
            </a:r>
            <a:r>
              <a:rPr lang="de-DE" sz="2000">
                <a:latin typeface="Arial" charset="0"/>
              </a:rPr>
              <a:t>?</a:t>
            </a:r>
            <a:endParaRPr lang="de-AT">
              <a:latin typeface="Arial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invGray">
          <a:xfrm>
            <a:off x="78486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invGray">
          <a:xfrm>
            <a:off x="78486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invGray">
          <a:xfrm>
            <a:off x="7848600" y="446087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invGray">
          <a:xfrm>
            <a:off x="80454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invGray">
          <a:xfrm>
            <a:off x="8045450" y="425767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84582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invGray">
          <a:xfrm>
            <a:off x="68580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invGray">
          <a:xfrm>
            <a:off x="70548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invGray">
          <a:xfrm>
            <a:off x="7543800" y="2362200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i: 2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de-AT" dirty="0" smtClean="0"/>
              <a:t>Front(Q)</a:t>
            </a:r>
            <a:r>
              <a:rPr lang="de-DE" dirty="0" smtClean="0"/>
              <a:t> (9)</a:t>
            </a:r>
            <a:endParaRPr lang="de-AT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7137400" cy="4954588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de-AT" smtClean="0"/>
              <a:t>Front(Q)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ItemType e;	// Hilfselement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List L;		// Hilfsliste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int n = Q.Length();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(int i = 1; i &lt;= n - 1;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L.Add(Q.FirstElement());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Q.RemoveFirst();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e = Q.FirstElement();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n = L.Length();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for (i = 1; i &lt;= n; i++)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Q.Add(L.FirstElement());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	L.RemoveFirst();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de-AT" sz="2000" smtClean="0">
                <a:latin typeface="Courier New" pitchFamily="49" charset="0"/>
              </a:rPr>
              <a:t>return e;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invGray">
          <a:xfrm>
            <a:off x="7527925" y="1792288"/>
            <a:ext cx="663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e: </a:t>
            </a:r>
            <a:r>
              <a:rPr lang="de-DE" sz="2000">
                <a:latin typeface="Arial" charset="0"/>
              </a:rPr>
              <a:t>?</a:t>
            </a:r>
            <a:endParaRPr lang="de-AT">
              <a:latin typeface="Arial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invGray">
          <a:xfrm>
            <a:off x="78486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3</a:t>
            </a:r>
            <a:endParaRPr lang="de-AT">
              <a:latin typeface="Arial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invGray">
          <a:xfrm>
            <a:off x="7848600" y="394652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invGray">
          <a:xfrm>
            <a:off x="7848600" y="4460875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1</a:t>
            </a:r>
            <a:endParaRPr lang="de-AT">
              <a:latin typeface="Arial" charset="0"/>
            </a:endParaRP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invGray">
          <a:xfrm>
            <a:off x="8045450" y="3740150"/>
            <a:ext cx="0" cy="200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invGray">
          <a:xfrm>
            <a:off x="8045450" y="4257675"/>
            <a:ext cx="0" cy="196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8458200" y="34290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6324600" y="34290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Q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invGray">
          <a:xfrm>
            <a:off x="6858000" y="3429000"/>
            <a:ext cx="393700" cy="304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invGray">
          <a:xfrm>
            <a:off x="7543800" y="2362200"/>
            <a:ext cx="5905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i: 2</a:t>
            </a:r>
            <a:endParaRPr lang="de-AT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S08 - template">
  <a:themeElements>
    <a:clrScheme name="Vorlage_KBE_epsylon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_KBE_epsylon_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orlage_KBE_epsylon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 ListeDynamischEinfuegen</Template>
  <TotalTime>0</TotalTime>
  <Words>375</Words>
  <Application>Microsoft Office PowerPoint</Application>
  <PresentationFormat>Bildschirmpräsentation (4:3)</PresentationFormat>
  <Paragraphs>427</Paragraphs>
  <Slides>18</Slides>
  <Notes>18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DBS08 - template</vt:lpstr>
      <vt:lpstr>Front(Q) (1)</vt:lpstr>
      <vt:lpstr>Front(Q) (2)</vt:lpstr>
      <vt:lpstr>Front(Q) (3)</vt:lpstr>
      <vt:lpstr>Front(Q) (4)</vt:lpstr>
      <vt:lpstr>Front(Q) (5)</vt:lpstr>
      <vt:lpstr>Front(Q) (6)</vt:lpstr>
      <vt:lpstr>Front(Q) (7)</vt:lpstr>
      <vt:lpstr>Front(Q) (8)</vt:lpstr>
      <vt:lpstr>Front(Q) (9)</vt:lpstr>
      <vt:lpstr>Front(Q) (10)</vt:lpstr>
      <vt:lpstr>Front(Q) (11)</vt:lpstr>
      <vt:lpstr>Front(Q) (12)</vt:lpstr>
      <vt:lpstr>Front(Q) (13)</vt:lpstr>
      <vt:lpstr>Front(Q) (14)</vt:lpstr>
      <vt:lpstr>Front(Q) (15)</vt:lpstr>
      <vt:lpstr>Front(Q) (16)</vt:lpstr>
      <vt:lpstr>Front(Q) (17)</vt:lpstr>
      <vt:lpstr>Front(Q) (18)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schiki</dc:creator>
  <cp:lastModifiedBy> </cp:lastModifiedBy>
  <cp:revision>75</cp:revision>
  <dcterms:created xsi:type="dcterms:W3CDTF">1601-01-01T00:00:00Z</dcterms:created>
  <dcterms:modified xsi:type="dcterms:W3CDTF">2011-03-02T19:12:38Z</dcterms:modified>
</cp:coreProperties>
</file>