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6b642f0b4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6b642f0b4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6b642f0b4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6b642f0b4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e72e7a75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5e72e7a75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5e72e7a759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5e72e7a75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5e72e7a759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5e72e7a759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6b642f0b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6b642f0b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6b642f0b4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6b642f0b4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6b642f0b4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6b642f0b4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b="1"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b="1"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b="1"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b="1"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b="1"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b="1"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b="1"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b="1"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b="1"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Roboto"/>
              <a:buChar char="●"/>
              <a:defRPr sz="13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Char char="○"/>
              <a:defRPr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Char char="■"/>
              <a:defRPr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Char char="●"/>
              <a:defRPr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Char char="○"/>
              <a:defRPr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Char char="■"/>
              <a:defRPr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Char char="●"/>
              <a:defRPr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Char char="○"/>
              <a:defRPr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Char char="■"/>
              <a:defRPr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jpg"/><Relationship Id="rId5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JOYSTICK MODULE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</a:rPr>
              <a:t>Thành viên nhóm: 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-"/>
            </a:pPr>
            <a:r>
              <a:rPr lang="vi">
                <a:solidFill>
                  <a:schemeClr val="dk2"/>
                </a:solidFill>
              </a:rPr>
              <a:t>Lê Ngọc Anh 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-"/>
            </a:pPr>
            <a:r>
              <a:rPr lang="vi">
                <a:solidFill>
                  <a:schemeClr val="dk2"/>
                </a:solidFill>
              </a:rPr>
              <a:t>Bùi Sỹ Thuận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-"/>
            </a:pPr>
            <a:r>
              <a:rPr lang="vi">
                <a:solidFill>
                  <a:schemeClr val="dk2"/>
                </a:solidFill>
              </a:rPr>
              <a:t>Lê Khắc Quốc Bảo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1. Giới thiệu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vi" sz="1800">
                <a:solidFill>
                  <a:srgbClr val="000000"/>
                </a:solidFill>
              </a:rPr>
              <a:t>Một số robot gồm có một joystick module.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vi" sz="1800">
                <a:solidFill>
                  <a:srgbClr val="000000"/>
                </a:solidFill>
              </a:rPr>
              <a:t>Nó được kết nối đơn giản tới hai ngõ ra tương tự dựa vào các lệnh với điều khiển theo trục X và trục Y.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vi" sz="1800">
                <a:solidFill>
                  <a:srgbClr val="000000"/>
                </a:solidFill>
              </a:rPr>
              <a:t>Joystick cung cấp một giải pháp để di chuyển robot đến đích một cách trực tiếp 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vi" sz="1800">
                <a:solidFill>
                  <a:srgbClr val="000000"/>
                </a:solidFill>
              </a:rPr>
              <a:t>Nó cũng có một ngõ ra số với trục 0, 1 (trục Z)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1. Giới thiệu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vi" sz="1800">
                <a:solidFill>
                  <a:srgbClr val="000000"/>
                </a:solidFill>
              </a:rPr>
              <a:t>Joystick module được chế tạo từ 2 bộ chiết áp và một nút nhấn được kết hợp với trục X và trục Y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vi" sz="1800">
                <a:solidFill>
                  <a:srgbClr val="000000"/>
                </a:solidFill>
              </a:rPr>
              <a:t>Điện áp ngõ ra được thay đổi từ 0-5V khi bộ chiết áp di chuyển theo hướng từ X hay Y.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vi" sz="1800">
                <a:solidFill>
                  <a:srgbClr val="000000"/>
                </a:solidFill>
              </a:rPr>
              <a:t>Ngõ ra số được thay đổi tới 0 khi nút nhất được nhấn.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vi" sz="2000"/>
              <a:t>2. Các linh kiện:</a:t>
            </a:r>
            <a:endParaRPr sz="2000"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5015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vi" sz="1800">
                <a:solidFill>
                  <a:schemeClr val="dk2"/>
                </a:solidFill>
              </a:rPr>
              <a:t>DFRobot UNO R3 board và cáp USB x 1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vi" sz="1800">
                <a:solidFill>
                  <a:schemeClr val="dk2"/>
                </a:solidFill>
              </a:rPr>
              <a:t>DFR0061 (joystick module) x 1.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vi" sz="1800">
                <a:solidFill>
                  <a:schemeClr val="dk2"/>
                </a:solidFill>
              </a:rPr>
              <a:t>Dây nối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2950" y="2078875"/>
            <a:ext cx="1813700" cy="1091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4550" y="2078875"/>
            <a:ext cx="1398401" cy="139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 rotWithShape="1">
          <a:blip r:embed="rId5">
            <a:alphaModFix/>
          </a:blip>
          <a:srcRect b="21862" l="0" r="0" t="0"/>
          <a:stretch/>
        </p:blipFill>
        <p:spPr>
          <a:xfrm>
            <a:off x="7201713" y="3477274"/>
            <a:ext cx="1696174" cy="13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000"/>
              <a:t>3. Thiết lập phần cứng</a:t>
            </a:r>
            <a:endParaRPr sz="2000"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822450" y="2078875"/>
            <a:ext cx="5193900" cy="19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vi" sz="1900">
                <a:solidFill>
                  <a:schemeClr val="dk2"/>
                </a:solidFill>
              </a:rPr>
              <a:t>J</a:t>
            </a:r>
            <a:r>
              <a:rPr b="1" i="1" lang="vi" sz="1900">
                <a:solidFill>
                  <a:schemeClr val="dk2"/>
                </a:solidFill>
              </a:rPr>
              <a:t>oystick module có 5 chân:</a:t>
            </a:r>
            <a:endParaRPr b="1" sz="19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vi" sz="1800">
                <a:solidFill>
                  <a:schemeClr val="dk2"/>
                </a:solidFill>
              </a:rPr>
              <a:t>VCC (5V) kết nối đến 5V của Arduino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vi" sz="1800">
                <a:solidFill>
                  <a:schemeClr val="dk2"/>
                </a:solidFill>
              </a:rPr>
              <a:t>Gnd kết nối đến Ground của Arduino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vi" sz="1800">
                <a:solidFill>
                  <a:schemeClr val="dk2"/>
                </a:solidFill>
              </a:rPr>
              <a:t>VRx, VRy kết nối đến chân Analog của Arduino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vi" sz="1800">
                <a:solidFill>
                  <a:schemeClr val="dk2"/>
                </a:solidFill>
              </a:rPr>
              <a:t>SW kết nối đến chân Digital của Arduino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6275" y="2078875"/>
            <a:ext cx="2768475" cy="200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7650" y="3857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2040"/>
              <a:t>Sơ đồ kết nối giữa DFR và UNO R3</a:t>
            </a:r>
            <a:endParaRPr sz="204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48529"/>
              <a:buNone/>
            </a:pPr>
            <a:r>
              <a:t/>
            </a:r>
            <a:endParaRPr sz="2040"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 b="0" l="0" r="1545" t="2419"/>
          <a:stretch/>
        </p:blipFill>
        <p:spPr>
          <a:xfrm>
            <a:off x="2749825" y="1348150"/>
            <a:ext cx="3587975" cy="250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4. Chương trình mẫu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3650" y="1318650"/>
            <a:ext cx="3984498" cy="3013823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729450" y="2078875"/>
            <a:ext cx="3704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5. Kết quả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729450" y="2078875"/>
            <a:ext cx="2559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9338" y="1318638"/>
            <a:ext cx="5128824" cy="302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Cảm ơn mọi người đã lắng nghe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