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0A45-1083-47D3-8393-CC250D253A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749B-A1C9-437C-97E6-E5D47044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56509" y="1704109"/>
            <a:ext cx="3297382" cy="32973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7618" y="2265218"/>
            <a:ext cx="2175164" cy="21751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  <a:endCxn id="5" idx="6"/>
          </p:cNvCxnSpPr>
          <p:nvPr/>
        </p:nvCxnSpPr>
        <p:spPr>
          <a:xfrm>
            <a:off x="2417618" y="3352800"/>
            <a:ext cx="217516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33254" y="1704108"/>
            <a:ext cx="13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Barrel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6945" y="2766398"/>
            <a:ext cx="201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Diameter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4091" y="3590743"/>
            <a:ext cx="11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Hole</a:t>
            </a:r>
          </a:p>
        </p:txBody>
      </p:sp>
    </p:spTree>
    <p:extLst>
      <p:ext uri="{BB962C8B-B14F-4D97-AF65-F5344CB8AC3E}">
        <p14:creationId xmlns:p14="http://schemas.microsoft.com/office/powerpoint/2010/main" val="6115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56509" y="1704109"/>
            <a:ext cx="3297382" cy="32973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3981" y="1863276"/>
            <a:ext cx="13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Barrel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5490" y="2355272"/>
            <a:ext cx="1579419" cy="1995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0"/>
            <a:endCxn id="10" idx="2"/>
          </p:cNvCxnSpPr>
          <p:nvPr/>
        </p:nvCxnSpPr>
        <p:spPr>
          <a:xfrm>
            <a:off x="3505200" y="2355272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>
            <a:off x="2715490" y="3352799"/>
            <a:ext cx="1579419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4619" y="4027161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Width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070" y="2350440"/>
            <a:ext cx="148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Height</a:t>
            </a:r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3865418" y="3352799"/>
            <a:ext cx="1891147" cy="674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1856508" y="2673606"/>
            <a:ext cx="1648691" cy="763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8450" y="1584561"/>
            <a:ext cx="11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Hole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3863768" y="1907727"/>
            <a:ext cx="834682" cy="726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20437" y="1427018"/>
            <a:ext cx="3297382" cy="329738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5345" y="2607070"/>
            <a:ext cx="2812474" cy="89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4054" y="1787592"/>
            <a:ext cx="99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Grip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6910" y="3025088"/>
            <a:ext cx="11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Hole</a:t>
            </a:r>
          </a:p>
        </p:txBody>
      </p:sp>
      <p:cxnSp>
        <p:nvCxnSpPr>
          <p:cNvPr id="3" name="Straight Arrow Connector 2"/>
          <p:cNvCxnSpPr>
            <a:stCxn id="7" idx="1"/>
            <a:endCxn id="7" idx="3"/>
          </p:cNvCxnSpPr>
          <p:nvPr/>
        </p:nvCxnSpPr>
        <p:spPr>
          <a:xfrm>
            <a:off x="1205345" y="3052671"/>
            <a:ext cx="281247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4164" y="2683339"/>
            <a:ext cx="163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Grip Depth</a:t>
            </a: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16038" y="2178552"/>
            <a:ext cx="2500743" cy="1611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7" y="1427018"/>
            <a:ext cx="3297382" cy="329738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7126" y="2609097"/>
            <a:ext cx="4585856" cy="75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9474" y="1621189"/>
            <a:ext cx="99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Grip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0781" y="2079920"/>
            <a:ext cx="13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Barrel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549" y="2902152"/>
            <a:ext cx="11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Hole</a:t>
            </a: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V="1">
            <a:off x="1607126" y="2966370"/>
            <a:ext cx="2410693" cy="1804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3" y="2572274"/>
            <a:ext cx="163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Grip Depth</a:t>
            </a:r>
          </a:p>
          <a:p>
            <a:endParaRPr lang="en-US" dirty="0">
              <a:latin typeface="Myriad Pro" panose="020B0503030403020204" pitchFamily="34" charset="0"/>
            </a:endParaRPr>
          </a:p>
        </p:txBody>
      </p:sp>
      <p:cxnSp>
        <p:nvCxnSpPr>
          <p:cNvPr id="24" name="Straight Arrow Connector 23"/>
          <p:cNvCxnSpPr>
            <a:endCxn id="5" idx="3"/>
          </p:cNvCxnSpPr>
          <p:nvPr/>
        </p:nvCxnSpPr>
        <p:spPr>
          <a:xfrm>
            <a:off x="4017819" y="2966370"/>
            <a:ext cx="2175163" cy="1804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4074" y="2530561"/>
            <a:ext cx="211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Barrel Length</a:t>
            </a: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20437" y="1427018"/>
            <a:ext cx="3297382" cy="329738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4814" y="2714985"/>
            <a:ext cx="99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Grip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7619" y="615077"/>
            <a:ext cx="133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Angle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22794" y="1259966"/>
            <a:ext cx="166254" cy="602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0100781">
            <a:off x="3445079" y="1500536"/>
            <a:ext cx="2286000" cy="17510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0100781">
            <a:off x="3501657" y="2030189"/>
            <a:ext cx="2407512" cy="87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20100781">
            <a:off x="3287902" y="1815064"/>
            <a:ext cx="13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Barrel</a:t>
            </a:r>
            <a:endParaRPr lang="en-US" sz="3600" dirty="0">
              <a:latin typeface="Myriad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0102257">
            <a:off x="3626004" y="2087156"/>
            <a:ext cx="211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 panose="020B0503030403020204" pitchFamily="34" charset="0"/>
              </a:rPr>
              <a:t>Barrel Length</a:t>
            </a:r>
          </a:p>
          <a:p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100781">
            <a:off x="3738861" y="2632377"/>
            <a:ext cx="112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" panose="020B0503030403020204" pitchFamily="34" charset="0"/>
              </a:rPr>
              <a:t>Hole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05921" y="2047396"/>
            <a:ext cx="2125905" cy="98052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1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Hofmann</dc:creator>
  <cp:lastModifiedBy>Megan Hofmann</cp:lastModifiedBy>
  <cp:revision>11</cp:revision>
  <dcterms:created xsi:type="dcterms:W3CDTF">2014-07-16T20:41:44Z</dcterms:created>
  <dcterms:modified xsi:type="dcterms:W3CDTF">2014-07-17T13:27:52Z</dcterms:modified>
</cp:coreProperties>
</file>