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6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B661-F1D2-4423-ABD8-2D3965C1C9FF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88C5-614C-421A-BFBB-AE01ACD92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67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B661-F1D2-4423-ABD8-2D3965C1C9FF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88C5-614C-421A-BFBB-AE01ACD92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7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B661-F1D2-4423-ABD8-2D3965C1C9FF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88C5-614C-421A-BFBB-AE01ACD92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91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B661-F1D2-4423-ABD8-2D3965C1C9FF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88C5-614C-421A-BFBB-AE01ACD92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11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B661-F1D2-4423-ABD8-2D3965C1C9FF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88C5-614C-421A-BFBB-AE01ACD92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60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B661-F1D2-4423-ABD8-2D3965C1C9FF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88C5-614C-421A-BFBB-AE01ACD92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98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B661-F1D2-4423-ABD8-2D3965C1C9FF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88C5-614C-421A-BFBB-AE01ACD92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79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B661-F1D2-4423-ABD8-2D3965C1C9FF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88C5-614C-421A-BFBB-AE01ACD92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3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B661-F1D2-4423-ABD8-2D3965C1C9FF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88C5-614C-421A-BFBB-AE01ACD92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65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B661-F1D2-4423-ABD8-2D3965C1C9FF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88C5-614C-421A-BFBB-AE01ACD92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14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B661-F1D2-4423-ABD8-2D3965C1C9FF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88C5-614C-421A-BFBB-AE01ACD92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B661-F1D2-4423-ABD8-2D3965C1C9FF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C88C5-614C-421A-BFBB-AE01ACD92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66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639283" y="1196752"/>
            <a:ext cx="1800200" cy="180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업로</a:t>
            </a:r>
            <a:r>
              <a:rPr lang="ko-KR" altLang="en-US" dirty="0"/>
              <a:t>드</a:t>
            </a:r>
          </a:p>
        </p:txBody>
      </p:sp>
      <p:sp>
        <p:nvSpPr>
          <p:cNvPr id="5" name="타원 4"/>
          <p:cNvSpPr/>
          <p:nvPr/>
        </p:nvSpPr>
        <p:spPr>
          <a:xfrm>
            <a:off x="2123728" y="3890583"/>
            <a:ext cx="1800200" cy="180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148064" y="3890583"/>
            <a:ext cx="1800200" cy="180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</a:t>
            </a:r>
            <a:r>
              <a:rPr lang="ko-KR" altLang="en-US" dirty="0" smtClean="0"/>
              <a:t>조회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660232" y="1196752"/>
            <a:ext cx="1800200" cy="180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결과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979712" y="2924944"/>
            <a:ext cx="64807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6"/>
            <a:endCxn id="6" idx="2"/>
          </p:cNvCxnSpPr>
          <p:nvPr/>
        </p:nvCxnSpPr>
        <p:spPr>
          <a:xfrm>
            <a:off x="3923928" y="4790583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6516216" y="2924944"/>
            <a:ext cx="57606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79512" y="3560000"/>
            <a:ext cx="87849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15916" y="191683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Front-End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5916" y="565141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Back-End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04248" y="0"/>
            <a:ext cx="2339752" cy="54868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프로그램 작동 순서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62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555776" cy="2348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프론트엔</a:t>
            </a:r>
            <a:r>
              <a:rPr lang="ko-KR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드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2348880"/>
            <a:ext cx="2555776" cy="2304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bg1">
                    <a:lumMod val="75000"/>
                  </a:schemeClr>
                </a:solidFill>
              </a:rPr>
              <a:t>데이터 분석</a:t>
            </a:r>
            <a:endParaRPr lang="ko-KR" alt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4652756"/>
            <a:ext cx="2555776" cy="2204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bg1">
                    <a:lumMod val="75000"/>
                  </a:schemeClr>
                </a:solidFill>
              </a:rPr>
              <a:t>성격검사</a:t>
            </a:r>
            <a:endParaRPr lang="ko-KR" alt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19872" y="1731293"/>
            <a:ext cx="50405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Django</a:t>
            </a:r>
            <a:r>
              <a:rPr lang="ko-KR" altLang="en-US" sz="2800" dirty="0" smtClean="0"/>
              <a:t> 이용</a:t>
            </a:r>
            <a:endParaRPr lang="en-US" altLang="ko-K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이미지 업로드 기능</a:t>
            </a:r>
            <a:endParaRPr lang="en-US" altLang="ko-K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분석결과 표현</a:t>
            </a:r>
            <a:endParaRPr lang="en-US" altLang="ko-K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브라우저 </a:t>
            </a:r>
            <a:r>
              <a:rPr lang="en-US" altLang="ko-KR" sz="2800" dirty="0" smtClean="0"/>
              <a:t>UX/UI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디자</a:t>
            </a:r>
            <a:r>
              <a:rPr lang="ko-KR" altLang="en-US" sz="2800" dirty="0"/>
              <a:t>인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5114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555776" cy="234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 smtClean="0">
                <a:solidFill>
                  <a:schemeClr val="bg1">
                    <a:lumMod val="75000"/>
                  </a:schemeClr>
                </a:solidFill>
              </a:rPr>
              <a:t>프론트엔</a:t>
            </a:r>
            <a:r>
              <a:rPr lang="ko-KR" altLang="en-US" sz="2800" b="1" dirty="0" err="1">
                <a:solidFill>
                  <a:schemeClr val="bg1">
                    <a:lumMod val="75000"/>
                  </a:schemeClr>
                </a:solidFill>
              </a:rPr>
              <a:t>드</a:t>
            </a:r>
            <a:endParaRPr lang="ko-KR" alt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2348880"/>
            <a:ext cx="2555776" cy="23042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분석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4652756"/>
            <a:ext cx="2555776" cy="2204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bg1">
                    <a:lumMod val="75000"/>
                  </a:schemeClr>
                </a:solidFill>
              </a:rPr>
              <a:t>성격검사</a:t>
            </a:r>
            <a:endParaRPr lang="ko-KR" alt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9872" y="1731293"/>
            <a:ext cx="5040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이미지 데이터 전처리</a:t>
            </a:r>
            <a:endParaRPr lang="en-US" altLang="ko-K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데이터 분석</a:t>
            </a:r>
            <a:endParaRPr lang="en-US" altLang="ko-K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데이터 결과를 성격데이터와 </a:t>
            </a:r>
            <a:r>
              <a:rPr lang="ko-KR" altLang="en-US" sz="2800" dirty="0" err="1" smtClean="0"/>
              <a:t>매칭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2549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555776" cy="234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 smtClean="0">
                <a:solidFill>
                  <a:schemeClr val="bg1">
                    <a:lumMod val="75000"/>
                  </a:schemeClr>
                </a:solidFill>
              </a:rPr>
              <a:t>프론트엔</a:t>
            </a:r>
            <a:r>
              <a:rPr lang="ko-KR" altLang="en-US" sz="2800" b="1" dirty="0" err="1">
                <a:solidFill>
                  <a:schemeClr val="bg1">
                    <a:lumMod val="75000"/>
                  </a:schemeClr>
                </a:solidFill>
              </a:rPr>
              <a:t>드</a:t>
            </a:r>
            <a:endParaRPr lang="ko-KR" alt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2348880"/>
            <a:ext cx="2555776" cy="2304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bg1">
                    <a:lumMod val="75000"/>
                  </a:schemeClr>
                </a:solidFill>
              </a:rPr>
              <a:t>데이터 분석</a:t>
            </a:r>
            <a:endParaRPr lang="ko-KR" alt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4652756"/>
            <a:ext cx="2555776" cy="2204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성격검사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9872" y="1731293"/>
            <a:ext cx="53285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색상에 따른 성격 유형 조사</a:t>
            </a:r>
            <a:endParaRPr lang="en-US" altLang="ko-K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색상 </a:t>
            </a:r>
            <a:r>
              <a:rPr lang="ko-KR" altLang="en-US" sz="2800" dirty="0" err="1" smtClean="0"/>
              <a:t>매칭을</a:t>
            </a:r>
            <a:r>
              <a:rPr lang="ko-KR" altLang="en-US" sz="2800" dirty="0" smtClean="0"/>
              <a:t> 위한 사전 색상 범위 만들고 지정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000" dirty="0" smtClean="0"/>
              <a:t>예</a:t>
            </a:r>
            <a:r>
              <a:rPr lang="en-US" altLang="ko-KR" sz="2000" dirty="0" smtClean="0"/>
              <a:t>) A = #XXXXXX ~ #OOOOOO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성격검사결과 및 정의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에 대한 </a:t>
            </a:r>
            <a:r>
              <a:rPr lang="en-US" altLang="ko-KR" sz="2800" dirty="0" smtClean="0"/>
              <a:t>DB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707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56</Words>
  <Application>Microsoft Office PowerPoint</Application>
  <PresentationFormat>화면 슬라이드 쇼(4:3)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David</dc:creator>
  <cp:lastModifiedBy>David</cp:lastModifiedBy>
  <cp:revision>7</cp:revision>
  <dcterms:created xsi:type="dcterms:W3CDTF">2016-05-24T11:54:39Z</dcterms:created>
  <dcterms:modified xsi:type="dcterms:W3CDTF">2016-05-24T12:40:10Z</dcterms:modified>
</cp:coreProperties>
</file>