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94694"/>
  </p:normalViewPr>
  <p:slideViewPr>
    <p:cSldViewPr snapToGrid="0">
      <p:cViewPr varScale="1">
        <p:scale>
          <a:sx n="93" d="100"/>
          <a:sy n="93" d="100"/>
        </p:scale>
        <p:origin x="8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5B2F-2B66-492B-0032-4A61442E9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23231-0519-BDA0-6B3D-13268E02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667D6-9013-5009-CF77-BB2582B5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612B9-D589-E905-7FA1-95D766B69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51444-AA2A-FC46-8CF2-513CE12D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07ED-F687-A0FC-CC1C-0253CB164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7EFA3-E5CA-0274-DC5D-899FCC2D9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FEF8-FF89-4127-A8DA-E93C89EE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5DC9F-3CDD-8611-3C7B-4DEF9A7B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B2FF1-E915-DC57-FB07-FC7A33E5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7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EC857-CAF8-1E20-E003-512928C7F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3E7DA-1170-576C-2C2F-30EED2681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3140-7710-B0DE-F5DE-8CDC772D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93107-7B3C-EEC1-D299-3A01D1DD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8ED2-9B80-85FD-D235-74F876A0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57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2E5B-065B-2D97-5FEB-D584EF08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ACB0-1AB3-AC76-F4EC-08E11B15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9578-0FF6-4478-744E-D13AB8E4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0F8E-7973-E5D2-C34F-6FA84476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BFF51-4913-C704-1D9E-DEB8AB63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E62F-CDF2-D72D-C561-2DF493269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6B421-47C8-14B1-6E07-07A2DC50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88ED-121A-ED96-AFA8-8371D826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CB09E-C35B-95FE-F511-E73AAA3F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19420-8E38-A657-C446-E65F030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9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12F-C08C-3C1A-70D8-1E3C8270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EC0-777B-5710-EC41-BCD8C631A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F3F47-2D2F-33EA-DBF5-9AA48EF46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CEFE1-889F-EC8D-7932-665BB8CE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2005-8C33-FEF4-5EA8-07A9073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B832E-9717-DFEA-41E0-1E25DE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03F-0FA5-AE47-3924-F722D201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85B3B-0183-6ED1-921E-EF9FEBE0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DAA8-9D4F-82E5-1A44-924E5313C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56D954-9FB7-B0F6-CA46-67ACD2ECA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64C3A-F2C0-698C-EF17-CA72D8FF7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EA9C9B-B890-98EF-2282-F2A610710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2C9BE-D23B-A6F6-286B-BC5A4F77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22A14-68DD-F138-C671-311ACB41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0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650-11BB-71D1-87B2-5AA48D6E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7D2CD-3758-6047-3121-BC03293D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42FB4-47E7-B725-49A6-628F5A4F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64E2E-E086-53EA-A0C9-B581481B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28CD6-3964-F3A2-52A2-FD94349F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B6E687-CBBB-86F7-D280-3C499538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2E431-ED26-A2C3-2FBC-E54FA1C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2A7A-52E5-EE9E-0572-715605B6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6005-F278-BF30-3BD1-44C15444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00831-3DCA-4C81-EC67-F5203BD7E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F4FE7-7921-51EB-1302-96156651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82BC0-5BB5-C74B-AC60-F5DF190B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3E32D-8F0C-45C2-7F41-EED90321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3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170-2825-3946-025A-452F46D3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540D2-1EBC-6C66-D034-C4F88F8A2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F53B-7AE8-1C7B-A657-A484A8681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12FD-36D1-F7A1-67C2-5BA78777C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B55F8-BC71-4BEE-F172-72AAF8DF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C0D4-935C-A22C-776A-707FD943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E681E-85EE-6C64-0AD1-D3E50467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8AF1B-80D9-0B50-5D58-813BEA920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8F4B-26B6-8459-3064-37960EC04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5973-865C-4A44-A626-FC553762A51A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5B13E-F1FB-614D-FAB0-09222F61B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1C3E-D492-7B57-F7FF-07935DBD2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D1DF1-1638-1C43-93A1-4794C5662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0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6802F-88A1-A066-99E7-64D4BA1B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r>
              <a:rPr lang="en-US" sz="4000" dirty="0"/>
              <a:t>Please indicate for each item whether you would typically encounter that item INDOORS or OUTDOORS. </a:t>
            </a:r>
          </a:p>
          <a:p>
            <a:r>
              <a:rPr lang="en-US" sz="4000" dirty="0"/>
              <a:t>Respond with the following keys:</a:t>
            </a:r>
          </a:p>
          <a:p>
            <a:pPr>
              <a:spcBef>
                <a:spcPts val="0"/>
              </a:spcBef>
            </a:pPr>
            <a:endParaRPr lang="en-US" sz="4000" dirty="0"/>
          </a:p>
          <a:p>
            <a:pPr>
              <a:spcBef>
                <a:spcPts val="0"/>
              </a:spcBef>
            </a:pPr>
            <a:endParaRPr lang="en-US" sz="4000" dirty="0"/>
          </a:p>
          <a:p>
            <a:pPr>
              <a:spcBef>
                <a:spcPts val="0"/>
              </a:spcBef>
            </a:pPr>
            <a:r>
              <a:rPr lang="en-US" sz="4000" dirty="0"/>
              <a:t>Indoor				Outdoor</a:t>
            </a:r>
          </a:p>
          <a:p>
            <a:r>
              <a:rPr lang="en-US" sz="4000" dirty="0"/>
              <a:t> 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Press the SPACE bar when you are ready to begin.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8B1AC62-2CBC-AD9B-707E-53CEA97B866B}"/>
              </a:ext>
            </a:extLst>
          </p:cNvPr>
          <p:cNvSpPr/>
          <p:nvPr/>
        </p:nvSpPr>
        <p:spPr>
          <a:xfrm>
            <a:off x="2646948" y="3717758"/>
            <a:ext cx="1412486" cy="768145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Arrow 4">
            <a:extLst>
              <a:ext uri="{FF2B5EF4-FFF2-40B4-BE49-F238E27FC236}">
                <a16:creationId xmlns:a16="http://schemas.microsoft.com/office/drawing/2014/main" id="{6CB0C009-7288-F2D9-B4FE-FC43AAC95262}"/>
              </a:ext>
            </a:extLst>
          </p:cNvPr>
          <p:cNvSpPr/>
          <p:nvPr/>
        </p:nvSpPr>
        <p:spPr>
          <a:xfrm rot="10800000">
            <a:off x="7742608" y="3717758"/>
            <a:ext cx="1412486" cy="768145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6802F-88A1-A066-99E7-64D4BA1B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657"/>
            <a:ext cx="12156621" cy="682534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Please indicate for each item YES or NO if you remember seeing the image from any of those you saw previously. Respond with the following keys: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Yes						No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/>
              <a:t>After you made a yes/no judgement you will be asked to rate your confidence about your decision as sure or not sure. Try to respond as quickly and accurately as possible. </a:t>
            </a:r>
          </a:p>
          <a:p>
            <a:r>
              <a:rPr lang="en-US" sz="3600" dirty="0"/>
              <a:t>Press the SPACE bar when you are ready to begin.</a:t>
            </a:r>
          </a:p>
        </p:txBody>
      </p:sp>
      <p:sp>
        <p:nvSpPr>
          <p:cNvPr id="2" name="Left Arrow 4">
            <a:extLst>
              <a:ext uri="{FF2B5EF4-FFF2-40B4-BE49-F238E27FC236}">
                <a16:creationId xmlns:a16="http://schemas.microsoft.com/office/drawing/2014/main" id="{C248AA3D-1CA2-8428-9099-9430E1629957}"/>
              </a:ext>
            </a:extLst>
          </p:cNvPr>
          <p:cNvSpPr/>
          <p:nvPr/>
        </p:nvSpPr>
        <p:spPr>
          <a:xfrm>
            <a:off x="2557571" y="3445328"/>
            <a:ext cx="1412486" cy="768145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Arrow 4">
            <a:extLst>
              <a:ext uri="{FF2B5EF4-FFF2-40B4-BE49-F238E27FC236}">
                <a16:creationId xmlns:a16="http://schemas.microsoft.com/office/drawing/2014/main" id="{EC46B76A-B953-FF0A-67BD-5D0B07717241}"/>
              </a:ext>
            </a:extLst>
          </p:cNvPr>
          <p:cNvSpPr/>
          <p:nvPr/>
        </p:nvSpPr>
        <p:spPr>
          <a:xfrm rot="10800000">
            <a:off x="8160068" y="3445328"/>
            <a:ext cx="1412486" cy="768145"/>
          </a:xfrm>
          <a:prstGeom prst="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6802F-88A1-A066-99E7-64D4BA1B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21" y="0"/>
            <a:ext cx="12111718" cy="6069435"/>
          </a:xfrm>
        </p:spPr>
        <p:txBody>
          <a:bodyPr>
            <a:normAutofit/>
          </a:bodyPr>
          <a:lstStyle/>
          <a:p>
            <a:endParaRPr lang="en-US" sz="6600" dirty="0"/>
          </a:p>
          <a:p>
            <a:endParaRPr lang="en-US" sz="6600" dirty="0"/>
          </a:p>
          <a:p>
            <a:endParaRPr lang="en-US" sz="6000" dirty="0"/>
          </a:p>
          <a:p>
            <a:r>
              <a:rPr lang="en-US" sz="6000" dirty="0"/>
              <a:t>Let’s Practice</a:t>
            </a:r>
          </a:p>
          <a:p>
            <a:endParaRPr lang="en-US" sz="6600" dirty="0"/>
          </a:p>
          <a:p>
            <a:r>
              <a:rPr lang="en-US" sz="6600" dirty="0"/>
              <a:t>Press SPACE to continue.</a:t>
            </a:r>
          </a:p>
        </p:txBody>
      </p:sp>
    </p:spTree>
    <p:extLst>
      <p:ext uri="{BB962C8B-B14F-4D97-AF65-F5344CB8AC3E}">
        <p14:creationId xmlns:p14="http://schemas.microsoft.com/office/powerpoint/2010/main" val="28579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6802F-88A1-A066-99E7-64D4BA1B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" y="1"/>
            <a:ext cx="12083143" cy="63798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6000" dirty="0"/>
              <a:t>This is the end of the study.</a:t>
            </a:r>
          </a:p>
          <a:p>
            <a:r>
              <a:rPr lang="en-US" sz="6000" dirty="0"/>
              <a:t>Thank you for participating!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915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C6802F-88A1-A066-99E7-64D4BA1B5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" y="1"/>
            <a:ext cx="12083143" cy="6505662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5400" dirty="0"/>
              <a:t>+</a:t>
            </a:r>
          </a:p>
          <a:p>
            <a:endParaRPr lang="en-US" sz="3200" dirty="0"/>
          </a:p>
          <a:p>
            <a:endParaRPr lang="en-US" sz="3200" dirty="0"/>
          </a:p>
          <a:p>
            <a:pPr algn="l"/>
            <a:r>
              <a:rPr lang="en-US" sz="3200" dirty="0"/>
              <a:t>			</a:t>
            </a:r>
          </a:p>
          <a:p>
            <a:pPr algn="l"/>
            <a:r>
              <a:rPr lang="en-US" sz="3200" dirty="0"/>
              <a:t>			Sure						Not Sure</a:t>
            </a:r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3D16F4C1-9462-2738-4A98-85DF4A830FD6}"/>
              </a:ext>
            </a:extLst>
          </p:cNvPr>
          <p:cNvSpPr/>
          <p:nvPr/>
        </p:nvSpPr>
        <p:spPr>
          <a:xfrm>
            <a:off x="2788103" y="5082268"/>
            <a:ext cx="857250" cy="326571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B90CF3D-EBBF-593B-AE1F-FFA378C072D0}"/>
              </a:ext>
            </a:extLst>
          </p:cNvPr>
          <p:cNvSpPr/>
          <p:nvPr/>
        </p:nvSpPr>
        <p:spPr>
          <a:xfrm rot="10800000">
            <a:off x="8546649" y="5049611"/>
            <a:ext cx="857250" cy="326571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158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K Hollearn</dc:creator>
  <cp:lastModifiedBy>Krista Wahlstrom</cp:lastModifiedBy>
  <cp:revision>11</cp:revision>
  <dcterms:created xsi:type="dcterms:W3CDTF">2022-08-10T23:04:59Z</dcterms:created>
  <dcterms:modified xsi:type="dcterms:W3CDTF">2023-02-07T19:10:00Z</dcterms:modified>
</cp:coreProperties>
</file>