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535"/>
    <p:restoredTop sz="94692"/>
  </p:normalViewPr>
  <p:slideViewPr>
    <p:cSldViewPr snapToGrid="0">
      <p:cViewPr varScale="1">
        <p:scale>
          <a:sx n="87" d="100"/>
          <a:sy n="87" d="100"/>
        </p:scale>
        <p:origin x="2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68F0-AAE3-C907-20DD-AF4D774E3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E8F57-0AE6-DFA0-9ABE-8EEA9E870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56B3-8E11-84E0-9906-34372D48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3D95B-69C5-C418-E3FB-287174F3B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74C1B-1616-34CD-1BC6-DD3EA193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9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50A82-9BBA-47C6-6550-241C080A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92D167-E785-CFB5-DC11-19E6A2269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838BA-DA3E-C589-73CA-598F1ED4B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02106-6B5F-B46F-83B5-CC5896F6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0D1A6-F20C-0B07-75B8-AE92D3C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0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21E466-6314-AA49-A02C-2D2D86713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EF186-0405-D16E-8B48-57DD37C31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6E11D-95EF-353F-B151-A3B8ADE2D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CB42D-774E-7AA0-6D59-D641230B4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0C273-1A5D-BC5D-5A9F-8BB2662F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5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25A7D-AB25-273D-B2AE-842AB17E9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C5F1D-F423-5065-EC89-46C7FC25A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8EDA9-4E8D-9DF1-390C-4375B8F2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45524-E428-30B7-5C68-2E421ECC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9D2F9-03C6-5564-69F5-B01F61C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7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847E-1643-8E51-5413-68A84D8A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F1935-FBF3-8B6F-6B15-9190B5603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7B54E-C3A5-7623-A454-B93F84A0E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DFC02-9759-9718-547F-31A4ADBA7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2D734-5707-9088-799F-55B692507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83DA9-A93D-3434-5DD0-2DDDF80B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CDF8-C2E4-E4B5-F1D8-8DF160737F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6BCDD-2CF4-B707-3D71-7303FD40C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DBA83-2362-3527-179F-36642B60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CD870-FC03-73C8-5528-BEB63DC0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600ED-41EC-F758-25E0-1F503C3D8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34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B15BD-7C8F-E927-0652-C6CC6688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51ED-1A49-9DF1-7A2A-2E50ED500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4EEEC-7E87-8A0B-A1D3-77A2473BA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5B550-8879-0579-DA72-FFB4E8D3A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06CDFF-8610-B14C-7D0D-B92462C33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A8F45-068E-4CE9-826C-45F8CB46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BD4773-C2C9-AD22-5527-B2DC1F5E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52BE49-70BD-25C7-C5AA-44D1C525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9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54FA-C638-A7EA-8023-4EBDDA2A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4D8313-8A09-24AB-788B-DCD95153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BBF71-AEE1-BF29-6442-FB5EE63C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213F3-288D-BCC5-48CD-DC78ED29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4912F-4FA9-437E-56F9-9B2183E0A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080EB5-2671-B21A-B12D-DD44C2F2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A824-6F3C-15F3-0940-A2D1B7C4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3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430C-C2BA-857E-57E0-450EF910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4B3A-E422-E9AE-03F1-10569C29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52A4-DC00-13A6-2DD1-F81BAC40A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DC93-CBC7-27D5-8459-CCB5D0F3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DB623-FEE8-35A2-84F8-B6BDBEC1F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253A0-4BCB-D51C-C56E-6941A398F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20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8F495-2B5D-4CD6-A114-64CBB5244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2C9ABF-F2BE-8DE7-ABE1-698FF466FF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9DC5A-C7B2-BD7B-41E8-4FD3CD71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492CD1-F2D0-28AB-F343-AAC987AE1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6FD17-C5A4-9BD0-7137-E09B6462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5184-F81F-F26D-9EED-1259420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0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CA7FB7-CFBE-7AF5-95A6-D149E0CA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F6F62-73C5-B349-0777-558B918B2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E6325-77D6-C4A7-7914-DFE946E87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411EF-12DF-9048-A511-F1D6800ADA3A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6528-5057-D628-12A3-DB1AB75C3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7D1B7-56C2-59FC-0881-EBE51A458D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38FDBF-E652-5B4E-8757-ED5F9A823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3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E8AEE-A8EF-0754-0051-66C89D8CA8D3}"/>
              </a:ext>
            </a:extLst>
          </p:cNvPr>
          <p:cNvSpPr txBox="1"/>
          <p:nvPr/>
        </p:nvSpPr>
        <p:spPr>
          <a:xfrm>
            <a:off x="3128211" y="186704"/>
            <a:ext cx="50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2A304-2637-EEED-4F89-008F54F19472}"/>
              </a:ext>
            </a:extLst>
          </p:cNvPr>
          <p:cNvSpPr txBox="1"/>
          <p:nvPr/>
        </p:nvSpPr>
        <p:spPr>
          <a:xfrm>
            <a:off x="3128211" y="3293806"/>
            <a:ext cx="5041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Test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7E7386-7E32-1264-CBE0-742F6160DEE2}"/>
              </a:ext>
            </a:extLst>
          </p:cNvPr>
          <p:cNvSpPr txBox="1"/>
          <p:nvPr/>
        </p:nvSpPr>
        <p:spPr>
          <a:xfrm>
            <a:off x="164432" y="6336450"/>
            <a:ext cx="11698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Old			New 				New				Old</a:t>
            </a:r>
          </a:p>
        </p:txBody>
      </p:sp>
      <p:pic>
        <p:nvPicPr>
          <p:cNvPr id="17" name="Picture 16" descr="An elephant with tusks&#10;&#10;Description automatically generated">
            <a:extLst>
              <a:ext uri="{FF2B5EF4-FFF2-40B4-BE49-F238E27FC236}">
                <a16:creationId xmlns:a16="http://schemas.microsoft.com/office/drawing/2014/main" id="{F3AEB230-5B7E-AB5D-AA0F-330A86A34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617" y="791660"/>
            <a:ext cx="2231137" cy="2399072"/>
          </a:xfrm>
          <a:prstGeom prst="rect">
            <a:avLst/>
          </a:prstGeom>
        </p:spPr>
      </p:pic>
      <p:pic>
        <p:nvPicPr>
          <p:cNvPr id="19" name="Picture 18" descr="An elephant with its trunk up&#10;&#10;Description automatically generated with medium confidence">
            <a:extLst>
              <a:ext uri="{FF2B5EF4-FFF2-40B4-BE49-F238E27FC236}">
                <a16:creationId xmlns:a16="http://schemas.microsoft.com/office/drawing/2014/main" id="{EC5718E9-56A9-3EE8-D587-DB86B82C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140" y="3891737"/>
            <a:ext cx="3079721" cy="2371386"/>
          </a:xfrm>
          <a:prstGeom prst="rect">
            <a:avLst/>
          </a:prstGeom>
        </p:spPr>
      </p:pic>
      <p:pic>
        <p:nvPicPr>
          <p:cNvPr id="21" name="Picture 20" descr="A picture containing insect, orange, yellow, open&#10;&#10;Description automatically generated">
            <a:extLst>
              <a:ext uri="{FF2B5EF4-FFF2-40B4-BE49-F238E27FC236}">
                <a16:creationId xmlns:a16="http://schemas.microsoft.com/office/drawing/2014/main" id="{F496B2C0-A737-6AE4-B3C9-060543867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038" y="4201130"/>
            <a:ext cx="2540000" cy="1752600"/>
          </a:xfrm>
          <a:prstGeom prst="rect">
            <a:avLst/>
          </a:prstGeom>
        </p:spPr>
      </p:pic>
      <p:pic>
        <p:nvPicPr>
          <p:cNvPr id="26" name="Picture 25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2CED04E6-C06B-967A-D2C5-328B0A26BB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011" y="732150"/>
            <a:ext cx="2900292" cy="2153466"/>
          </a:xfrm>
          <a:prstGeom prst="rect">
            <a:avLst/>
          </a:prstGeom>
        </p:spPr>
      </p:pic>
      <p:pic>
        <p:nvPicPr>
          <p:cNvPr id="27" name="Picture 26" descr="A goldfish with a white background&#10;&#10;Description automatically generated with low confidence">
            <a:extLst>
              <a:ext uri="{FF2B5EF4-FFF2-40B4-BE49-F238E27FC236}">
                <a16:creationId xmlns:a16="http://schemas.microsoft.com/office/drawing/2014/main" id="{85894254-DBD3-3F52-0EC5-CD0F77DA1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923061"/>
            <a:ext cx="2900292" cy="2153466"/>
          </a:xfrm>
          <a:prstGeom prst="rect">
            <a:avLst/>
          </a:prstGeom>
        </p:spPr>
      </p:pic>
      <p:pic>
        <p:nvPicPr>
          <p:cNvPr id="29" name="Picture 28" descr="A black and white cat&#10;&#10;Description automatically generated">
            <a:extLst>
              <a:ext uri="{FF2B5EF4-FFF2-40B4-BE49-F238E27FC236}">
                <a16:creationId xmlns:a16="http://schemas.microsoft.com/office/drawing/2014/main" id="{EDCE3AD9-21E1-C2AB-3CA4-1E66558A07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14" r="12444"/>
          <a:stretch/>
        </p:blipFill>
        <p:spPr>
          <a:xfrm>
            <a:off x="555799" y="732150"/>
            <a:ext cx="2900292" cy="2785520"/>
          </a:xfrm>
          <a:prstGeom prst="rect">
            <a:avLst/>
          </a:prstGeom>
        </p:spPr>
      </p:pic>
      <p:pic>
        <p:nvPicPr>
          <p:cNvPr id="30" name="Picture 29" descr="A black and white cat&#10;&#10;Description automatically generated">
            <a:extLst>
              <a:ext uri="{FF2B5EF4-FFF2-40B4-BE49-F238E27FC236}">
                <a16:creationId xmlns:a16="http://schemas.microsoft.com/office/drawing/2014/main" id="{1FB38A01-0158-3C7D-0C85-637956A4F1C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9014" r="12444"/>
          <a:stretch/>
        </p:blipFill>
        <p:spPr>
          <a:xfrm>
            <a:off x="9291708" y="3550930"/>
            <a:ext cx="2900292" cy="278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18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Martina K Hollearn</dc:creator>
  <cp:lastModifiedBy>Martina K Hollearn</cp:lastModifiedBy>
  <cp:revision>1</cp:revision>
  <dcterms:created xsi:type="dcterms:W3CDTF">2022-10-19T00:11:36Z</dcterms:created>
  <dcterms:modified xsi:type="dcterms:W3CDTF">2022-10-19T00:23:52Z</dcterms:modified>
</cp:coreProperties>
</file>