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94"/>
    <p:restoredTop sz="94694"/>
  </p:normalViewPr>
  <p:slideViewPr>
    <p:cSldViewPr snapToGrid="0">
      <p:cViewPr varScale="1">
        <p:scale>
          <a:sx n="152" d="100"/>
          <a:sy n="152" d="100"/>
        </p:scale>
        <p:origin x="116"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D5B2F-2B66-492B-0032-4A61442E91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E023231-0519-BDA0-6B3D-13268E0222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8667D6-9013-5009-CF77-BB2582B5982E}"/>
              </a:ext>
            </a:extLst>
          </p:cNvPr>
          <p:cNvSpPr>
            <a:spLocks noGrp="1"/>
          </p:cNvSpPr>
          <p:nvPr>
            <p:ph type="dt" sz="half" idx="10"/>
          </p:nvPr>
        </p:nvSpPr>
        <p:spPr/>
        <p:txBody>
          <a:bodyPr/>
          <a:lstStyle/>
          <a:p>
            <a:fld id="{027D5973-865C-4A44-A626-FC553762A51A}" type="datetimeFigureOut">
              <a:rPr lang="en-US" smtClean="0"/>
              <a:t>1/17/2023</a:t>
            </a:fld>
            <a:endParaRPr lang="en-US"/>
          </a:p>
        </p:txBody>
      </p:sp>
      <p:sp>
        <p:nvSpPr>
          <p:cNvPr id="5" name="Footer Placeholder 4">
            <a:extLst>
              <a:ext uri="{FF2B5EF4-FFF2-40B4-BE49-F238E27FC236}">
                <a16:creationId xmlns:a16="http://schemas.microsoft.com/office/drawing/2014/main" id="{96D612B9-D589-E905-7FA1-95D766B699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51444-AA2A-FC46-8CF2-513CE12D322F}"/>
              </a:ext>
            </a:extLst>
          </p:cNvPr>
          <p:cNvSpPr>
            <a:spLocks noGrp="1"/>
          </p:cNvSpPr>
          <p:nvPr>
            <p:ph type="sldNum" sz="quarter" idx="12"/>
          </p:nvPr>
        </p:nvSpPr>
        <p:spPr/>
        <p:txBody>
          <a:bodyPr/>
          <a:lstStyle/>
          <a:p>
            <a:fld id="{1A4D1DF1-1638-1C43-93A1-4794C5662B17}" type="slidenum">
              <a:rPr lang="en-US" smtClean="0"/>
              <a:t>‹#›</a:t>
            </a:fld>
            <a:endParaRPr lang="en-US"/>
          </a:p>
        </p:txBody>
      </p:sp>
    </p:spTree>
    <p:extLst>
      <p:ext uri="{BB962C8B-B14F-4D97-AF65-F5344CB8AC3E}">
        <p14:creationId xmlns:p14="http://schemas.microsoft.com/office/powerpoint/2010/main" val="222335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B07ED-F687-A0FC-CC1C-0253CB1644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97EFA3-E5CA-0274-DC5D-899FCC2D90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C1FEF8-FF89-4127-A8DA-E93C89EEFB00}"/>
              </a:ext>
            </a:extLst>
          </p:cNvPr>
          <p:cNvSpPr>
            <a:spLocks noGrp="1"/>
          </p:cNvSpPr>
          <p:nvPr>
            <p:ph type="dt" sz="half" idx="10"/>
          </p:nvPr>
        </p:nvSpPr>
        <p:spPr/>
        <p:txBody>
          <a:bodyPr/>
          <a:lstStyle/>
          <a:p>
            <a:fld id="{027D5973-865C-4A44-A626-FC553762A51A}" type="datetimeFigureOut">
              <a:rPr lang="en-US" smtClean="0"/>
              <a:t>1/17/2023</a:t>
            </a:fld>
            <a:endParaRPr lang="en-US"/>
          </a:p>
        </p:txBody>
      </p:sp>
      <p:sp>
        <p:nvSpPr>
          <p:cNvPr id="5" name="Footer Placeholder 4">
            <a:extLst>
              <a:ext uri="{FF2B5EF4-FFF2-40B4-BE49-F238E27FC236}">
                <a16:creationId xmlns:a16="http://schemas.microsoft.com/office/drawing/2014/main" id="{5E75DC9F-3CDD-8611-3C7B-4DEF9A7BF1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DB2FF1-E915-DC57-FB07-FC7A33E533B2}"/>
              </a:ext>
            </a:extLst>
          </p:cNvPr>
          <p:cNvSpPr>
            <a:spLocks noGrp="1"/>
          </p:cNvSpPr>
          <p:nvPr>
            <p:ph type="sldNum" sz="quarter" idx="12"/>
          </p:nvPr>
        </p:nvSpPr>
        <p:spPr/>
        <p:txBody>
          <a:bodyPr/>
          <a:lstStyle/>
          <a:p>
            <a:fld id="{1A4D1DF1-1638-1C43-93A1-4794C5662B17}" type="slidenum">
              <a:rPr lang="en-US" smtClean="0"/>
              <a:t>‹#›</a:t>
            </a:fld>
            <a:endParaRPr lang="en-US"/>
          </a:p>
        </p:txBody>
      </p:sp>
    </p:spTree>
    <p:extLst>
      <p:ext uri="{BB962C8B-B14F-4D97-AF65-F5344CB8AC3E}">
        <p14:creationId xmlns:p14="http://schemas.microsoft.com/office/powerpoint/2010/main" val="3761773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8EC857-CAF8-1E20-E003-512928C7F5D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13E7DA-1170-576C-2C2F-30EED26816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D63140-7710-B0DE-F5DE-8CDC772DFDAD}"/>
              </a:ext>
            </a:extLst>
          </p:cNvPr>
          <p:cNvSpPr>
            <a:spLocks noGrp="1"/>
          </p:cNvSpPr>
          <p:nvPr>
            <p:ph type="dt" sz="half" idx="10"/>
          </p:nvPr>
        </p:nvSpPr>
        <p:spPr/>
        <p:txBody>
          <a:bodyPr/>
          <a:lstStyle/>
          <a:p>
            <a:fld id="{027D5973-865C-4A44-A626-FC553762A51A}" type="datetimeFigureOut">
              <a:rPr lang="en-US" smtClean="0"/>
              <a:t>1/17/2023</a:t>
            </a:fld>
            <a:endParaRPr lang="en-US"/>
          </a:p>
        </p:txBody>
      </p:sp>
      <p:sp>
        <p:nvSpPr>
          <p:cNvPr id="5" name="Footer Placeholder 4">
            <a:extLst>
              <a:ext uri="{FF2B5EF4-FFF2-40B4-BE49-F238E27FC236}">
                <a16:creationId xmlns:a16="http://schemas.microsoft.com/office/drawing/2014/main" id="{D8593107-7B3C-EEC1-D299-3A01D1DD47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4A8ED2-9B80-85FD-D235-74F876A01662}"/>
              </a:ext>
            </a:extLst>
          </p:cNvPr>
          <p:cNvSpPr>
            <a:spLocks noGrp="1"/>
          </p:cNvSpPr>
          <p:nvPr>
            <p:ph type="sldNum" sz="quarter" idx="12"/>
          </p:nvPr>
        </p:nvSpPr>
        <p:spPr/>
        <p:txBody>
          <a:bodyPr/>
          <a:lstStyle/>
          <a:p>
            <a:fld id="{1A4D1DF1-1638-1C43-93A1-4794C5662B17}" type="slidenum">
              <a:rPr lang="en-US" smtClean="0"/>
              <a:t>‹#›</a:t>
            </a:fld>
            <a:endParaRPr lang="en-US"/>
          </a:p>
        </p:txBody>
      </p:sp>
    </p:spTree>
    <p:extLst>
      <p:ext uri="{BB962C8B-B14F-4D97-AF65-F5344CB8AC3E}">
        <p14:creationId xmlns:p14="http://schemas.microsoft.com/office/powerpoint/2010/main" val="1806657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F2E5B-065B-2D97-5FEB-D584EF08A2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A2ACB0-1AB3-AC76-F4EC-08E11B1546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029578-0FF6-4478-744E-D13AB8E46A1C}"/>
              </a:ext>
            </a:extLst>
          </p:cNvPr>
          <p:cNvSpPr>
            <a:spLocks noGrp="1"/>
          </p:cNvSpPr>
          <p:nvPr>
            <p:ph type="dt" sz="half" idx="10"/>
          </p:nvPr>
        </p:nvSpPr>
        <p:spPr/>
        <p:txBody>
          <a:bodyPr/>
          <a:lstStyle/>
          <a:p>
            <a:fld id="{027D5973-865C-4A44-A626-FC553762A51A}" type="datetimeFigureOut">
              <a:rPr lang="en-US" smtClean="0"/>
              <a:t>1/17/2023</a:t>
            </a:fld>
            <a:endParaRPr lang="en-US"/>
          </a:p>
        </p:txBody>
      </p:sp>
      <p:sp>
        <p:nvSpPr>
          <p:cNvPr id="5" name="Footer Placeholder 4">
            <a:extLst>
              <a:ext uri="{FF2B5EF4-FFF2-40B4-BE49-F238E27FC236}">
                <a16:creationId xmlns:a16="http://schemas.microsoft.com/office/drawing/2014/main" id="{DF7D0F8E-7973-E5D2-C34F-6FA84476BC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FBFF51-4913-C704-1D9E-DEB8AB63C03E}"/>
              </a:ext>
            </a:extLst>
          </p:cNvPr>
          <p:cNvSpPr>
            <a:spLocks noGrp="1"/>
          </p:cNvSpPr>
          <p:nvPr>
            <p:ph type="sldNum" sz="quarter" idx="12"/>
          </p:nvPr>
        </p:nvSpPr>
        <p:spPr/>
        <p:txBody>
          <a:bodyPr/>
          <a:lstStyle/>
          <a:p>
            <a:fld id="{1A4D1DF1-1638-1C43-93A1-4794C5662B17}" type="slidenum">
              <a:rPr lang="en-US" smtClean="0"/>
              <a:t>‹#›</a:t>
            </a:fld>
            <a:endParaRPr lang="en-US"/>
          </a:p>
        </p:txBody>
      </p:sp>
    </p:spTree>
    <p:extLst>
      <p:ext uri="{BB962C8B-B14F-4D97-AF65-F5344CB8AC3E}">
        <p14:creationId xmlns:p14="http://schemas.microsoft.com/office/powerpoint/2010/main" val="304399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0E62F-CDF2-D72D-C561-2DF493269A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1D6B421-47C8-14B1-6E07-07A2DC5026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8588ED-121A-ED96-AFA8-8371D826DFCD}"/>
              </a:ext>
            </a:extLst>
          </p:cNvPr>
          <p:cNvSpPr>
            <a:spLocks noGrp="1"/>
          </p:cNvSpPr>
          <p:nvPr>
            <p:ph type="dt" sz="half" idx="10"/>
          </p:nvPr>
        </p:nvSpPr>
        <p:spPr/>
        <p:txBody>
          <a:bodyPr/>
          <a:lstStyle/>
          <a:p>
            <a:fld id="{027D5973-865C-4A44-A626-FC553762A51A}" type="datetimeFigureOut">
              <a:rPr lang="en-US" smtClean="0"/>
              <a:t>1/17/2023</a:t>
            </a:fld>
            <a:endParaRPr lang="en-US"/>
          </a:p>
        </p:txBody>
      </p:sp>
      <p:sp>
        <p:nvSpPr>
          <p:cNvPr id="5" name="Footer Placeholder 4">
            <a:extLst>
              <a:ext uri="{FF2B5EF4-FFF2-40B4-BE49-F238E27FC236}">
                <a16:creationId xmlns:a16="http://schemas.microsoft.com/office/drawing/2014/main" id="{F05CB09E-C35B-95FE-F511-E73AAA3F37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A19420-8E38-A657-C446-E65F030D191A}"/>
              </a:ext>
            </a:extLst>
          </p:cNvPr>
          <p:cNvSpPr>
            <a:spLocks noGrp="1"/>
          </p:cNvSpPr>
          <p:nvPr>
            <p:ph type="sldNum" sz="quarter" idx="12"/>
          </p:nvPr>
        </p:nvSpPr>
        <p:spPr/>
        <p:txBody>
          <a:bodyPr/>
          <a:lstStyle/>
          <a:p>
            <a:fld id="{1A4D1DF1-1638-1C43-93A1-4794C5662B17}" type="slidenum">
              <a:rPr lang="en-US" smtClean="0"/>
              <a:t>‹#›</a:t>
            </a:fld>
            <a:endParaRPr lang="en-US"/>
          </a:p>
        </p:txBody>
      </p:sp>
    </p:spTree>
    <p:extLst>
      <p:ext uri="{BB962C8B-B14F-4D97-AF65-F5344CB8AC3E}">
        <p14:creationId xmlns:p14="http://schemas.microsoft.com/office/powerpoint/2010/main" val="687895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5B12F-C08C-3C1A-70D8-1E3C8270E5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765EC0-777B-5710-EC41-BCD8C631AA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8F3F47-2D2F-33EA-DBF5-9AA48EF46E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1CEFE1-889F-EC8D-7932-665BB8CE04F7}"/>
              </a:ext>
            </a:extLst>
          </p:cNvPr>
          <p:cNvSpPr>
            <a:spLocks noGrp="1"/>
          </p:cNvSpPr>
          <p:nvPr>
            <p:ph type="dt" sz="half" idx="10"/>
          </p:nvPr>
        </p:nvSpPr>
        <p:spPr/>
        <p:txBody>
          <a:bodyPr/>
          <a:lstStyle/>
          <a:p>
            <a:fld id="{027D5973-865C-4A44-A626-FC553762A51A}" type="datetimeFigureOut">
              <a:rPr lang="en-US" smtClean="0"/>
              <a:t>1/17/2023</a:t>
            </a:fld>
            <a:endParaRPr lang="en-US"/>
          </a:p>
        </p:txBody>
      </p:sp>
      <p:sp>
        <p:nvSpPr>
          <p:cNvPr id="6" name="Footer Placeholder 5">
            <a:extLst>
              <a:ext uri="{FF2B5EF4-FFF2-40B4-BE49-F238E27FC236}">
                <a16:creationId xmlns:a16="http://schemas.microsoft.com/office/drawing/2014/main" id="{B6832005-8C33-FEF4-5EA8-07A9073A54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6B832E-9717-DFEA-41E0-1E25DE8C7752}"/>
              </a:ext>
            </a:extLst>
          </p:cNvPr>
          <p:cNvSpPr>
            <a:spLocks noGrp="1"/>
          </p:cNvSpPr>
          <p:nvPr>
            <p:ph type="sldNum" sz="quarter" idx="12"/>
          </p:nvPr>
        </p:nvSpPr>
        <p:spPr/>
        <p:txBody>
          <a:bodyPr/>
          <a:lstStyle/>
          <a:p>
            <a:fld id="{1A4D1DF1-1638-1C43-93A1-4794C5662B17}" type="slidenum">
              <a:rPr lang="en-US" smtClean="0"/>
              <a:t>‹#›</a:t>
            </a:fld>
            <a:endParaRPr lang="en-US"/>
          </a:p>
        </p:txBody>
      </p:sp>
    </p:spTree>
    <p:extLst>
      <p:ext uri="{BB962C8B-B14F-4D97-AF65-F5344CB8AC3E}">
        <p14:creationId xmlns:p14="http://schemas.microsoft.com/office/powerpoint/2010/main" val="3734250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B603F-0FA5-AE47-3924-F722D201C7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D085B3B-0183-6ED1-921E-EF9FEBE068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24DAA8-9D4F-82E5-1A44-924E5313C5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56D954-9FB7-B0F6-CA46-67ACD2ECA4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464C3A-F2C0-698C-EF17-CA72D8FF7B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EA9C9B-B890-98EF-2282-F2A61071040E}"/>
              </a:ext>
            </a:extLst>
          </p:cNvPr>
          <p:cNvSpPr>
            <a:spLocks noGrp="1"/>
          </p:cNvSpPr>
          <p:nvPr>
            <p:ph type="dt" sz="half" idx="10"/>
          </p:nvPr>
        </p:nvSpPr>
        <p:spPr/>
        <p:txBody>
          <a:bodyPr/>
          <a:lstStyle/>
          <a:p>
            <a:fld id="{027D5973-865C-4A44-A626-FC553762A51A}" type="datetimeFigureOut">
              <a:rPr lang="en-US" smtClean="0"/>
              <a:t>1/17/2023</a:t>
            </a:fld>
            <a:endParaRPr lang="en-US"/>
          </a:p>
        </p:txBody>
      </p:sp>
      <p:sp>
        <p:nvSpPr>
          <p:cNvPr id="8" name="Footer Placeholder 7">
            <a:extLst>
              <a:ext uri="{FF2B5EF4-FFF2-40B4-BE49-F238E27FC236}">
                <a16:creationId xmlns:a16="http://schemas.microsoft.com/office/drawing/2014/main" id="{8DE2C9BE-D23B-A6F6-286B-BC5A4F77739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222A14-68DD-F138-C671-311ACB41190C}"/>
              </a:ext>
            </a:extLst>
          </p:cNvPr>
          <p:cNvSpPr>
            <a:spLocks noGrp="1"/>
          </p:cNvSpPr>
          <p:nvPr>
            <p:ph type="sldNum" sz="quarter" idx="12"/>
          </p:nvPr>
        </p:nvSpPr>
        <p:spPr/>
        <p:txBody>
          <a:bodyPr/>
          <a:lstStyle/>
          <a:p>
            <a:fld id="{1A4D1DF1-1638-1C43-93A1-4794C5662B17}" type="slidenum">
              <a:rPr lang="en-US" smtClean="0"/>
              <a:t>‹#›</a:t>
            </a:fld>
            <a:endParaRPr lang="en-US"/>
          </a:p>
        </p:txBody>
      </p:sp>
    </p:spTree>
    <p:extLst>
      <p:ext uri="{BB962C8B-B14F-4D97-AF65-F5344CB8AC3E}">
        <p14:creationId xmlns:p14="http://schemas.microsoft.com/office/powerpoint/2010/main" val="18219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76650-11BB-71D1-87B2-5AA48D6E7D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5A7D2CD-3758-6047-3121-BC03293D6795}"/>
              </a:ext>
            </a:extLst>
          </p:cNvPr>
          <p:cNvSpPr>
            <a:spLocks noGrp="1"/>
          </p:cNvSpPr>
          <p:nvPr>
            <p:ph type="dt" sz="half" idx="10"/>
          </p:nvPr>
        </p:nvSpPr>
        <p:spPr/>
        <p:txBody>
          <a:bodyPr/>
          <a:lstStyle/>
          <a:p>
            <a:fld id="{027D5973-865C-4A44-A626-FC553762A51A}" type="datetimeFigureOut">
              <a:rPr lang="en-US" smtClean="0"/>
              <a:t>1/17/2023</a:t>
            </a:fld>
            <a:endParaRPr lang="en-US"/>
          </a:p>
        </p:txBody>
      </p:sp>
      <p:sp>
        <p:nvSpPr>
          <p:cNvPr id="4" name="Footer Placeholder 3">
            <a:extLst>
              <a:ext uri="{FF2B5EF4-FFF2-40B4-BE49-F238E27FC236}">
                <a16:creationId xmlns:a16="http://schemas.microsoft.com/office/drawing/2014/main" id="{09642FB4-47E7-B725-49A6-628F5A4F55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3264E2E-E086-53EA-A0C9-B581481BC4FF}"/>
              </a:ext>
            </a:extLst>
          </p:cNvPr>
          <p:cNvSpPr>
            <a:spLocks noGrp="1"/>
          </p:cNvSpPr>
          <p:nvPr>
            <p:ph type="sldNum" sz="quarter" idx="12"/>
          </p:nvPr>
        </p:nvSpPr>
        <p:spPr/>
        <p:txBody>
          <a:bodyPr/>
          <a:lstStyle/>
          <a:p>
            <a:fld id="{1A4D1DF1-1638-1C43-93A1-4794C5662B17}" type="slidenum">
              <a:rPr lang="en-US" smtClean="0"/>
              <a:t>‹#›</a:t>
            </a:fld>
            <a:endParaRPr lang="en-US"/>
          </a:p>
        </p:txBody>
      </p:sp>
    </p:spTree>
    <p:extLst>
      <p:ext uri="{BB962C8B-B14F-4D97-AF65-F5344CB8AC3E}">
        <p14:creationId xmlns:p14="http://schemas.microsoft.com/office/powerpoint/2010/main" val="225527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528CD6-3964-F3A2-52A2-FD94349F93AD}"/>
              </a:ext>
            </a:extLst>
          </p:cNvPr>
          <p:cNvSpPr>
            <a:spLocks noGrp="1"/>
          </p:cNvSpPr>
          <p:nvPr>
            <p:ph type="dt" sz="half" idx="10"/>
          </p:nvPr>
        </p:nvSpPr>
        <p:spPr/>
        <p:txBody>
          <a:bodyPr/>
          <a:lstStyle/>
          <a:p>
            <a:fld id="{027D5973-865C-4A44-A626-FC553762A51A}" type="datetimeFigureOut">
              <a:rPr lang="en-US" smtClean="0"/>
              <a:t>1/17/2023</a:t>
            </a:fld>
            <a:endParaRPr lang="en-US"/>
          </a:p>
        </p:txBody>
      </p:sp>
      <p:sp>
        <p:nvSpPr>
          <p:cNvPr id="3" name="Footer Placeholder 2">
            <a:extLst>
              <a:ext uri="{FF2B5EF4-FFF2-40B4-BE49-F238E27FC236}">
                <a16:creationId xmlns:a16="http://schemas.microsoft.com/office/drawing/2014/main" id="{44B6E687-CBBB-86F7-D280-3C499538EF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A22E431-ED26-A2C3-2FBC-E54FA1C983A2}"/>
              </a:ext>
            </a:extLst>
          </p:cNvPr>
          <p:cNvSpPr>
            <a:spLocks noGrp="1"/>
          </p:cNvSpPr>
          <p:nvPr>
            <p:ph type="sldNum" sz="quarter" idx="12"/>
          </p:nvPr>
        </p:nvSpPr>
        <p:spPr/>
        <p:txBody>
          <a:bodyPr/>
          <a:lstStyle/>
          <a:p>
            <a:fld id="{1A4D1DF1-1638-1C43-93A1-4794C5662B17}" type="slidenum">
              <a:rPr lang="en-US" smtClean="0"/>
              <a:t>‹#›</a:t>
            </a:fld>
            <a:endParaRPr lang="en-US"/>
          </a:p>
        </p:txBody>
      </p:sp>
    </p:spTree>
    <p:extLst>
      <p:ext uri="{BB962C8B-B14F-4D97-AF65-F5344CB8AC3E}">
        <p14:creationId xmlns:p14="http://schemas.microsoft.com/office/powerpoint/2010/main" val="407500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82A7A-52E5-EE9E-0572-715605B656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D26005-F278-BF30-3BD1-44C154440A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B00831-3DCA-4C81-EC67-F5203BD7EC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BF4FE7-7921-51EB-1302-961566514325}"/>
              </a:ext>
            </a:extLst>
          </p:cNvPr>
          <p:cNvSpPr>
            <a:spLocks noGrp="1"/>
          </p:cNvSpPr>
          <p:nvPr>
            <p:ph type="dt" sz="half" idx="10"/>
          </p:nvPr>
        </p:nvSpPr>
        <p:spPr/>
        <p:txBody>
          <a:bodyPr/>
          <a:lstStyle/>
          <a:p>
            <a:fld id="{027D5973-865C-4A44-A626-FC553762A51A}" type="datetimeFigureOut">
              <a:rPr lang="en-US" smtClean="0"/>
              <a:t>1/17/2023</a:t>
            </a:fld>
            <a:endParaRPr lang="en-US"/>
          </a:p>
        </p:txBody>
      </p:sp>
      <p:sp>
        <p:nvSpPr>
          <p:cNvPr id="6" name="Footer Placeholder 5">
            <a:extLst>
              <a:ext uri="{FF2B5EF4-FFF2-40B4-BE49-F238E27FC236}">
                <a16:creationId xmlns:a16="http://schemas.microsoft.com/office/drawing/2014/main" id="{D8E82BC0-5BB5-C74B-AC60-F5DF190BF2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53E32D-8F0C-45C2-7F41-EED9032155CD}"/>
              </a:ext>
            </a:extLst>
          </p:cNvPr>
          <p:cNvSpPr>
            <a:spLocks noGrp="1"/>
          </p:cNvSpPr>
          <p:nvPr>
            <p:ph type="sldNum" sz="quarter" idx="12"/>
          </p:nvPr>
        </p:nvSpPr>
        <p:spPr/>
        <p:txBody>
          <a:bodyPr/>
          <a:lstStyle/>
          <a:p>
            <a:fld id="{1A4D1DF1-1638-1C43-93A1-4794C5662B17}" type="slidenum">
              <a:rPr lang="en-US" smtClean="0"/>
              <a:t>‹#›</a:t>
            </a:fld>
            <a:endParaRPr lang="en-US"/>
          </a:p>
        </p:txBody>
      </p:sp>
    </p:spTree>
    <p:extLst>
      <p:ext uri="{BB962C8B-B14F-4D97-AF65-F5344CB8AC3E}">
        <p14:creationId xmlns:p14="http://schemas.microsoft.com/office/powerpoint/2010/main" val="4150073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84170-2825-3946-025A-452F46D338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2540D2-1EBC-6C66-D034-C4F88F8A2D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DAEF53B-7AE8-1C7B-A657-A484A86811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6912FD-36D1-F7A1-67C2-5BA78777C730}"/>
              </a:ext>
            </a:extLst>
          </p:cNvPr>
          <p:cNvSpPr>
            <a:spLocks noGrp="1"/>
          </p:cNvSpPr>
          <p:nvPr>
            <p:ph type="dt" sz="half" idx="10"/>
          </p:nvPr>
        </p:nvSpPr>
        <p:spPr/>
        <p:txBody>
          <a:bodyPr/>
          <a:lstStyle/>
          <a:p>
            <a:fld id="{027D5973-865C-4A44-A626-FC553762A51A}" type="datetimeFigureOut">
              <a:rPr lang="en-US" smtClean="0"/>
              <a:t>1/17/2023</a:t>
            </a:fld>
            <a:endParaRPr lang="en-US"/>
          </a:p>
        </p:txBody>
      </p:sp>
      <p:sp>
        <p:nvSpPr>
          <p:cNvPr id="6" name="Footer Placeholder 5">
            <a:extLst>
              <a:ext uri="{FF2B5EF4-FFF2-40B4-BE49-F238E27FC236}">
                <a16:creationId xmlns:a16="http://schemas.microsoft.com/office/drawing/2014/main" id="{2E8B55F8-BC71-4BEE-F172-72AAF8DF5E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4BC0D4-935C-A22C-776A-707FD9432C62}"/>
              </a:ext>
            </a:extLst>
          </p:cNvPr>
          <p:cNvSpPr>
            <a:spLocks noGrp="1"/>
          </p:cNvSpPr>
          <p:nvPr>
            <p:ph type="sldNum" sz="quarter" idx="12"/>
          </p:nvPr>
        </p:nvSpPr>
        <p:spPr/>
        <p:txBody>
          <a:bodyPr/>
          <a:lstStyle/>
          <a:p>
            <a:fld id="{1A4D1DF1-1638-1C43-93A1-4794C5662B17}" type="slidenum">
              <a:rPr lang="en-US" smtClean="0"/>
              <a:t>‹#›</a:t>
            </a:fld>
            <a:endParaRPr lang="en-US"/>
          </a:p>
        </p:txBody>
      </p:sp>
    </p:spTree>
    <p:extLst>
      <p:ext uri="{BB962C8B-B14F-4D97-AF65-F5344CB8AC3E}">
        <p14:creationId xmlns:p14="http://schemas.microsoft.com/office/powerpoint/2010/main" val="3133608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CE681E-85EE-6C64-0AD1-D3E5046728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3E8AF1B-80D9-0B50-5D58-813BEA9205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38F4B-26B6-8459-3064-37960EC04E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7D5973-865C-4A44-A626-FC553762A51A}" type="datetimeFigureOut">
              <a:rPr lang="en-US" smtClean="0"/>
              <a:t>1/17/2023</a:t>
            </a:fld>
            <a:endParaRPr lang="en-US"/>
          </a:p>
        </p:txBody>
      </p:sp>
      <p:sp>
        <p:nvSpPr>
          <p:cNvPr id="5" name="Footer Placeholder 4">
            <a:extLst>
              <a:ext uri="{FF2B5EF4-FFF2-40B4-BE49-F238E27FC236}">
                <a16:creationId xmlns:a16="http://schemas.microsoft.com/office/drawing/2014/main" id="{58C5B13E-F1FB-614D-FAB0-09222F61BC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0A1C3E-D492-7B57-F7FF-07935DBD2D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4D1DF1-1638-1C43-93A1-4794C5662B17}" type="slidenum">
              <a:rPr lang="en-US" smtClean="0"/>
              <a:t>‹#›</a:t>
            </a:fld>
            <a:endParaRPr lang="en-US"/>
          </a:p>
        </p:txBody>
      </p:sp>
    </p:spTree>
    <p:extLst>
      <p:ext uri="{BB962C8B-B14F-4D97-AF65-F5344CB8AC3E}">
        <p14:creationId xmlns:p14="http://schemas.microsoft.com/office/powerpoint/2010/main" val="39650054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4C6802F-88A1-A066-99E7-64D4BA1B5786}"/>
              </a:ext>
            </a:extLst>
          </p:cNvPr>
          <p:cNvSpPr>
            <a:spLocks noGrp="1"/>
          </p:cNvSpPr>
          <p:nvPr>
            <p:ph type="subTitle" idx="1"/>
          </p:nvPr>
        </p:nvSpPr>
        <p:spPr>
          <a:xfrm>
            <a:off x="0" y="0"/>
            <a:ext cx="12191999" cy="6347732"/>
          </a:xfrm>
        </p:spPr>
        <p:txBody>
          <a:bodyPr>
            <a:normAutofit/>
          </a:bodyPr>
          <a:lstStyle/>
          <a:p>
            <a:r>
              <a:rPr lang="en-US" sz="4000" dirty="0"/>
              <a:t>In this part of the task you will see images of objects one at a time on the screen. Your job is to decide whether that item belongs to indoors or outdoors. If you are unsure just make your best guess. Keep your fingers on the keys at all times. Respond with the following keys:</a:t>
            </a:r>
          </a:p>
          <a:p>
            <a:pPr>
              <a:spcBef>
                <a:spcPts val="0"/>
              </a:spcBef>
            </a:pPr>
            <a:endParaRPr lang="en-US" sz="4000" dirty="0"/>
          </a:p>
          <a:p>
            <a:pPr>
              <a:spcBef>
                <a:spcPts val="0"/>
              </a:spcBef>
            </a:pPr>
            <a:r>
              <a:rPr lang="en-US" sz="4000" dirty="0"/>
              <a:t>Indoor				Outdoor</a:t>
            </a:r>
          </a:p>
          <a:p>
            <a:r>
              <a:rPr lang="en-US" sz="4000" dirty="0"/>
              <a:t> </a:t>
            </a:r>
          </a:p>
          <a:p>
            <a:endParaRPr lang="en-US" sz="4000" dirty="0"/>
          </a:p>
          <a:p>
            <a:r>
              <a:rPr lang="en-US" sz="4000" dirty="0"/>
              <a:t>Press the SPACE bar when you are ready to begin.</a:t>
            </a:r>
          </a:p>
        </p:txBody>
      </p:sp>
      <p:sp>
        <p:nvSpPr>
          <p:cNvPr id="5" name="Left Arrow 4">
            <a:extLst>
              <a:ext uri="{FF2B5EF4-FFF2-40B4-BE49-F238E27FC236}">
                <a16:creationId xmlns:a16="http://schemas.microsoft.com/office/drawing/2014/main" id="{A8B1AC62-2CBC-AD9B-707E-53CEA97B866B}"/>
              </a:ext>
            </a:extLst>
          </p:cNvPr>
          <p:cNvSpPr/>
          <p:nvPr/>
        </p:nvSpPr>
        <p:spPr>
          <a:xfrm>
            <a:off x="3187074" y="3873952"/>
            <a:ext cx="872359" cy="323193"/>
          </a:xfrm>
          <a:prstGeom prst="leftArrow">
            <a:avLst/>
          </a:prstGeom>
          <a:solidFill>
            <a:schemeClr val="tx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Left Arrow 5">
            <a:extLst>
              <a:ext uri="{FF2B5EF4-FFF2-40B4-BE49-F238E27FC236}">
                <a16:creationId xmlns:a16="http://schemas.microsoft.com/office/drawing/2014/main" id="{88EB547F-3AC7-1A8E-84F6-0E729984BE3F}"/>
              </a:ext>
            </a:extLst>
          </p:cNvPr>
          <p:cNvSpPr/>
          <p:nvPr/>
        </p:nvSpPr>
        <p:spPr>
          <a:xfrm rot="10800000">
            <a:off x="8021695" y="3890279"/>
            <a:ext cx="872359" cy="323193"/>
          </a:xfrm>
          <a:prstGeom prst="leftArrow">
            <a:avLst/>
          </a:prstGeom>
          <a:solidFill>
            <a:schemeClr val="tx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97297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4C6802F-88A1-A066-99E7-64D4BA1B5786}"/>
              </a:ext>
            </a:extLst>
          </p:cNvPr>
          <p:cNvSpPr>
            <a:spLocks noGrp="1"/>
          </p:cNvSpPr>
          <p:nvPr>
            <p:ph type="subTitle" idx="1"/>
          </p:nvPr>
        </p:nvSpPr>
        <p:spPr>
          <a:xfrm>
            <a:off x="0" y="32657"/>
            <a:ext cx="12156621" cy="6825343"/>
          </a:xfrm>
        </p:spPr>
        <p:txBody>
          <a:bodyPr>
            <a:normAutofit/>
          </a:bodyPr>
          <a:lstStyle/>
          <a:p>
            <a:r>
              <a:rPr lang="en-US" sz="3600" dirty="0"/>
              <a:t>In this part of the task you will see images of objects one at a time in the middle of the screen. Your task is to decide whether that item is ‘old’ or ‘new.’ Some objects will be exactly the same, and so you will answer "old." Some objects will be different, and so you will answer "new." Some objects may look similar, but not exactly the same. For those, you will still answer "new." </a:t>
            </a:r>
          </a:p>
          <a:p>
            <a:r>
              <a:rPr lang="en-US" sz="3600" dirty="0"/>
              <a:t>Respond with the following keys:</a:t>
            </a:r>
          </a:p>
          <a:p>
            <a:endParaRPr lang="en-US" sz="3600" dirty="0"/>
          </a:p>
          <a:p>
            <a:r>
              <a:rPr lang="en-US" sz="3600" dirty="0"/>
              <a:t>Old				New</a:t>
            </a:r>
          </a:p>
          <a:p>
            <a:endParaRPr lang="en-US" sz="3600" dirty="0"/>
          </a:p>
          <a:p>
            <a:pPr>
              <a:spcBef>
                <a:spcPts val="0"/>
              </a:spcBef>
            </a:pPr>
            <a:r>
              <a:rPr lang="en-US" sz="3600" dirty="0"/>
              <a:t>Try to respond as quickly and accurately as possible. </a:t>
            </a:r>
          </a:p>
          <a:p>
            <a:r>
              <a:rPr lang="en-US" sz="3600" dirty="0"/>
              <a:t>Press the SPACE bar when you are ready to begin.</a:t>
            </a:r>
          </a:p>
        </p:txBody>
      </p:sp>
      <p:sp>
        <p:nvSpPr>
          <p:cNvPr id="5" name="Left Arrow 4">
            <a:extLst>
              <a:ext uri="{FF2B5EF4-FFF2-40B4-BE49-F238E27FC236}">
                <a16:creationId xmlns:a16="http://schemas.microsoft.com/office/drawing/2014/main" id="{A8B1AC62-2CBC-AD9B-707E-53CEA97B866B}"/>
              </a:ext>
            </a:extLst>
          </p:cNvPr>
          <p:cNvSpPr/>
          <p:nvPr/>
        </p:nvSpPr>
        <p:spPr>
          <a:xfrm>
            <a:off x="3624889" y="4878186"/>
            <a:ext cx="872359" cy="323193"/>
          </a:xfrm>
          <a:prstGeom prst="leftArrow">
            <a:avLst/>
          </a:prstGeom>
          <a:solidFill>
            <a:schemeClr val="tx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Left Arrow 5">
            <a:extLst>
              <a:ext uri="{FF2B5EF4-FFF2-40B4-BE49-F238E27FC236}">
                <a16:creationId xmlns:a16="http://schemas.microsoft.com/office/drawing/2014/main" id="{88EB547F-3AC7-1A8E-84F6-0E729984BE3F}"/>
              </a:ext>
            </a:extLst>
          </p:cNvPr>
          <p:cNvSpPr/>
          <p:nvPr/>
        </p:nvSpPr>
        <p:spPr>
          <a:xfrm rot="10800000">
            <a:off x="7536368" y="4902256"/>
            <a:ext cx="872359" cy="323193"/>
          </a:xfrm>
          <a:prstGeom prst="leftArrow">
            <a:avLst/>
          </a:prstGeom>
          <a:solidFill>
            <a:schemeClr val="tx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663762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4C6802F-88A1-A066-99E7-64D4BA1B5786}"/>
              </a:ext>
            </a:extLst>
          </p:cNvPr>
          <p:cNvSpPr>
            <a:spLocks noGrp="1"/>
          </p:cNvSpPr>
          <p:nvPr>
            <p:ph type="subTitle" idx="1"/>
          </p:nvPr>
        </p:nvSpPr>
        <p:spPr>
          <a:xfrm>
            <a:off x="40821" y="0"/>
            <a:ext cx="12111718" cy="6069435"/>
          </a:xfrm>
        </p:spPr>
        <p:txBody>
          <a:bodyPr>
            <a:normAutofit/>
          </a:bodyPr>
          <a:lstStyle/>
          <a:p>
            <a:endParaRPr lang="en-US" sz="6600" dirty="0"/>
          </a:p>
          <a:p>
            <a:endParaRPr lang="en-US" sz="6600" dirty="0"/>
          </a:p>
          <a:p>
            <a:endParaRPr lang="en-US" sz="6000" dirty="0"/>
          </a:p>
          <a:p>
            <a:r>
              <a:rPr lang="en-US" sz="6000" dirty="0"/>
              <a:t>Let’s Practice</a:t>
            </a:r>
          </a:p>
          <a:p>
            <a:endParaRPr lang="en-US" sz="6600" dirty="0"/>
          </a:p>
          <a:p>
            <a:r>
              <a:rPr lang="en-US" sz="6600" dirty="0"/>
              <a:t>Press SPACE to continue.</a:t>
            </a:r>
          </a:p>
        </p:txBody>
      </p:sp>
    </p:spTree>
    <p:extLst>
      <p:ext uri="{BB962C8B-B14F-4D97-AF65-F5344CB8AC3E}">
        <p14:creationId xmlns:p14="http://schemas.microsoft.com/office/powerpoint/2010/main" val="285797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4C6802F-88A1-A066-99E7-64D4BA1B5786}"/>
              </a:ext>
            </a:extLst>
          </p:cNvPr>
          <p:cNvSpPr>
            <a:spLocks noGrp="1"/>
          </p:cNvSpPr>
          <p:nvPr>
            <p:ph type="subTitle" idx="1"/>
          </p:nvPr>
        </p:nvSpPr>
        <p:spPr>
          <a:xfrm>
            <a:off x="65314" y="1"/>
            <a:ext cx="12083143" cy="6379828"/>
          </a:xfrm>
        </p:spPr>
        <p:txBody>
          <a:bodyPr>
            <a:normAutofit/>
          </a:bodyPr>
          <a:lstStyle/>
          <a:p>
            <a:endParaRPr lang="en-US" sz="3200" dirty="0"/>
          </a:p>
          <a:p>
            <a:endParaRPr lang="en-US" sz="3200" dirty="0"/>
          </a:p>
          <a:p>
            <a:endParaRPr lang="en-US" sz="3200" dirty="0"/>
          </a:p>
          <a:p>
            <a:endParaRPr lang="en-US" sz="3200" dirty="0"/>
          </a:p>
          <a:p>
            <a:r>
              <a:rPr lang="en-US" sz="6000" dirty="0"/>
              <a:t>This is the end of the study.</a:t>
            </a:r>
          </a:p>
          <a:p>
            <a:r>
              <a:rPr lang="en-US" sz="6000" dirty="0"/>
              <a:t>Thank you for participating!</a:t>
            </a:r>
          </a:p>
          <a:p>
            <a:endParaRPr lang="en-US" sz="3200" dirty="0"/>
          </a:p>
          <a:p>
            <a:endParaRPr lang="en-US" sz="3200" dirty="0"/>
          </a:p>
        </p:txBody>
      </p:sp>
    </p:spTree>
    <p:extLst>
      <p:ext uri="{BB962C8B-B14F-4D97-AF65-F5344CB8AC3E}">
        <p14:creationId xmlns:p14="http://schemas.microsoft.com/office/powerpoint/2010/main" val="1219158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4C6802F-88A1-A066-99E7-64D4BA1B5786}"/>
              </a:ext>
            </a:extLst>
          </p:cNvPr>
          <p:cNvSpPr>
            <a:spLocks noGrp="1"/>
          </p:cNvSpPr>
          <p:nvPr>
            <p:ph type="subTitle" idx="1"/>
          </p:nvPr>
        </p:nvSpPr>
        <p:spPr>
          <a:xfrm>
            <a:off x="65314" y="1"/>
            <a:ext cx="12083143" cy="6505662"/>
          </a:xfrm>
        </p:spPr>
        <p:txBody>
          <a:bodyPr>
            <a:normAutofit/>
          </a:bodyPr>
          <a:lstStyle/>
          <a:p>
            <a:endParaRPr lang="en-US" sz="3200" dirty="0"/>
          </a:p>
          <a:p>
            <a:endParaRPr lang="en-US" sz="3200" dirty="0"/>
          </a:p>
          <a:p>
            <a:endParaRPr lang="en-US" sz="3200" dirty="0"/>
          </a:p>
          <a:p>
            <a:endParaRPr lang="en-US" sz="3200" dirty="0"/>
          </a:p>
          <a:p>
            <a:endParaRPr lang="en-US" sz="3200" dirty="0"/>
          </a:p>
          <a:p>
            <a:r>
              <a:rPr lang="en-US" sz="5400" dirty="0"/>
              <a:t>+</a:t>
            </a:r>
          </a:p>
          <a:p>
            <a:endParaRPr lang="en-US" sz="3200" dirty="0"/>
          </a:p>
          <a:p>
            <a:endParaRPr lang="en-US" sz="3200" dirty="0"/>
          </a:p>
          <a:p>
            <a:pPr algn="l"/>
            <a:r>
              <a:rPr lang="en-US" sz="3200" dirty="0"/>
              <a:t>			</a:t>
            </a:r>
          </a:p>
          <a:p>
            <a:pPr algn="l"/>
            <a:r>
              <a:rPr lang="en-US" sz="3200" dirty="0"/>
              <a:t>			Sure						Not Sure</a:t>
            </a:r>
          </a:p>
        </p:txBody>
      </p:sp>
      <p:sp>
        <p:nvSpPr>
          <p:cNvPr id="2" name="Arrow: Left 1">
            <a:extLst>
              <a:ext uri="{FF2B5EF4-FFF2-40B4-BE49-F238E27FC236}">
                <a16:creationId xmlns:a16="http://schemas.microsoft.com/office/drawing/2014/main" id="{3D16F4C1-9462-2738-4A98-85DF4A830FD6}"/>
              </a:ext>
            </a:extLst>
          </p:cNvPr>
          <p:cNvSpPr/>
          <p:nvPr/>
        </p:nvSpPr>
        <p:spPr>
          <a:xfrm>
            <a:off x="2788103" y="5082268"/>
            <a:ext cx="857250" cy="326571"/>
          </a:xfrm>
          <a:prstGeom prst="lef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Left 3">
            <a:extLst>
              <a:ext uri="{FF2B5EF4-FFF2-40B4-BE49-F238E27FC236}">
                <a16:creationId xmlns:a16="http://schemas.microsoft.com/office/drawing/2014/main" id="{2B90CF3D-EBBF-593B-AE1F-FFA378C072D0}"/>
              </a:ext>
            </a:extLst>
          </p:cNvPr>
          <p:cNvSpPr/>
          <p:nvPr/>
        </p:nvSpPr>
        <p:spPr>
          <a:xfrm rot="10800000">
            <a:off x="8546649" y="5049611"/>
            <a:ext cx="857250" cy="326571"/>
          </a:xfrm>
          <a:prstGeom prst="lef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89464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7229</TotalTime>
  <Words>238</Words>
  <Application>Microsoft Office PowerPoint</Application>
  <PresentationFormat>Widescreen</PresentationFormat>
  <Paragraphs>35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Martina K Hollearn</dc:creator>
  <cp:lastModifiedBy>Krista Wahlstrom</cp:lastModifiedBy>
  <cp:revision>9</cp:revision>
  <dcterms:created xsi:type="dcterms:W3CDTF">2022-08-10T23:04:59Z</dcterms:created>
  <dcterms:modified xsi:type="dcterms:W3CDTF">2023-01-17T15:51:49Z</dcterms:modified>
</cp:coreProperties>
</file>