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12E"/>
    <a:srgbClr val="F68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3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0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5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0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1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3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3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1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88A8-0528-4DC2-97C4-C0D6D8D4DA23}" type="datetimeFigureOut">
              <a:rPr lang="en-US" smtClean="0"/>
              <a:t>11/28/2012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6AF6-4BDA-4C18-AF3B-7D357787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3048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Property List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381000" y="1285860"/>
            <a:ext cx="8134320" cy="5143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Home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Post Property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Agents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10888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 descr="C:\Users\RRA\Desktop\Screne Shots\Hom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543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304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Home</a:t>
            </a:r>
            <a:endParaRPr lang="en-US" sz="2800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682422" y="1066800"/>
            <a:ext cx="1857388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Society Availability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1616173" y="4348895"/>
            <a:ext cx="1796854" cy="714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7" name="Rectangle 6">
            <a:hlinkClick r:id="" action="ppaction://noaction"/>
          </p:cNvPr>
          <p:cNvSpPr/>
          <p:nvPr/>
        </p:nvSpPr>
        <p:spPr>
          <a:xfrm>
            <a:off x="5669757" y="4267200"/>
            <a:ext cx="1857388" cy="7858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 Detail</a:t>
            </a:r>
            <a:endParaRPr lang="en-US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1670280" y="2672495"/>
            <a:ext cx="1921142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Society Detail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5600" y="2084858"/>
            <a:ext cx="0" cy="587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27029" y="509575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38">
            <a:hlinkClick r:id="rId3" action="ppaction://hlinksldjump"/>
          </p:cNvPr>
          <p:cNvSpPr>
            <a:spLocks noGrp="1"/>
          </p:cNvSpPr>
          <p:nvPr>
            <p:ph idx="1"/>
          </p:nvPr>
        </p:nvSpPr>
        <p:spPr>
          <a:xfrm>
            <a:off x="5638800" y="2639024"/>
            <a:ext cx="1919302" cy="7137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300" dirty="0" smtClean="0"/>
              <a:t>Availability Detail</a:t>
            </a:r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705602" y="2084858"/>
            <a:ext cx="1" cy="587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5600" y="3388519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514600" y="3434495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03230" y="1781180"/>
            <a:ext cx="0" cy="303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895600" y="2084858"/>
            <a:ext cx="381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1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 Property</a:t>
            </a:r>
            <a:endParaRPr lang="en-US" sz="2800" dirty="0"/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3667974" y="1539358"/>
            <a:ext cx="1857388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Property</a:t>
            </a:r>
            <a:endParaRPr lang="en-US" dirty="0"/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3667974" y="4038600"/>
            <a:ext cx="1921142" cy="762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4596668" y="2253738"/>
            <a:ext cx="0" cy="641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27029" y="509575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3698596" y="2895600"/>
            <a:ext cx="1775463" cy="838200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Logged in</a:t>
            </a:r>
            <a:endParaRPr lang="en-US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92622" y="3733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hlinkClick r:id="rId3" action="ppaction://hlinksldjump"/>
          </p:cNvPr>
          <p:cNvSpPr>
            <a:spLocks noGrp="1"/>
          </p:cNvSpPr>
          <p:nvPr>
            <p:ph idx="1"/>
          </p:nvPr>
        </p:nvSpPr>
        <p:spPr>
          <a:xfrm>
            <a:off x="6400800" y="3009900"/>
            <a:ext cx="1752600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Login </a:t>
            </a:r>
            <a:endParaRPr lang="en-US" sz="1800" dirty="0"/>
          </a:p>
        </p:txBody>
      </p:sp>
      <p:cxnSp>
        <p:nvCxnSpPr>
          <p:cNvPr id="24" name="Straight Arrow Connector 23"/>
          <p:cNvCxnSpPr>
            <a:stCxn id="17" idx="3"/>
            <a:endCxn id="22" idx="1"/>
          </p:cNvCxnSpPr>
          <p:nvPr/>
        </p:nvCxnSpPr>
        <p:spPr>
          <a:xfrm>
            <a:off x="5474059" y="3314700"/>
            <a:ext cx="9267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02365" y="3701534"/>
            <a:ext cx="788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3030045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13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Agents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27029" y="509575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hlinkClick r:id="" action="ppaction://noaction"/>
          </p:cNvPr>
          <p:cNvSpPr/>
          <p:nvPr/>
        </p:nvSpPr>
        <p:spPr>
          <a:xfrm>
            <a:off x="3696349" y="721418"/>
            <a:ext cx="1883571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523828" y="2740513"/>
            <a:ext cx="1519009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New Availability</a:t>
            </a:r>
            <a:endParaRPr lang="en-US" dirty="0"/>
          </a:p>
        </p:txBody>
      </p:sp>
      <p:sp>
        <p:nvSpPr>
          <p:cNvPr id="48" name="Rectangle 47">
            <a:hlinkClick r:id="" action="ppaction://noaction"/>
          </p:cNvPr>
          <p:cNvSpPr/>
          <p:nvPr/>
        </p:nvSpPr>
        <p:spPr>
          <a:xfrm>
            <a:off x="4165643" y="2740513"/>
            <a:ext cx="1640530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List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67736" y="2675535"/>
            <a:ext cx="1897313" cy="8524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Availability</a:t>
            </a:r>
          </a:p>
          <a:p>
            <a:pPr algn="ctr"/>
            <a:r>
              <a:rPr lang="en-US" dirty="0" smtClean="0"/>
              <a:t>List with Assigned Clients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943600" y="2740513"/>
            <a:ext cx="1447800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Client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887" y="4419600"/>
            <a:ext cx="1287713" cy="642942"/>
          </a:xfrm>
          <a:prstGeom prst="rect">
            <a:avLst/>
          </a:prstGeom>
          <a:gradFill flip="none" rotWithShape="1">
            <a:gsLst>
              <a:gs pos="0">
                <a:srgbClr val="F68222">
                  <a:shade val="30000"/>
                  <a:satMod val="115000"/>
                </a:srgbClr>
              </a:gs>
              <a:gs pos="50000">
                <a:srgbClr val="F68222">
                  <a:shade val="67500"/>
                  <a:satMod val="115000"/>
                </a:srgbClr>
              </a:gs>
              <a:gs pos="100000">
                <a:srgbClr val="F68222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Availability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413543" y="3383455"/>
            <a:ext cx="0" cy="578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14400" y="39624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14400" y="3962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590800" y="3962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78"/>
          <p:cNvSpPr>
            <a:spLocks noGrp="1"/>
          </p:cNvSpPr>
          <p:nvPr>
            <p:ph idx="1"/>
          </p:nvPr>
        </p:nvSpPr>
        <p:spPr>
          <a:xfrm>
            <a:off x="2016147" y="4436692"/>
            <a:ext cx="1422823" cy="625850"/>
          </a:xfrm>
          <a:prstGeom prst="rect">
            <a:avLst/>
          </a:prstGeom>
          <a:gradFill flip="none" rotWithShape="1">
            <a:gsLst>
              <a:gs pos="0">
                <a:srgbClr val="F68222">
                  <a:shade val="30000"/>
                  <a:satMod val="115000"/>
                </a:srgbClr>
              </a:gs>
              <a:gs pos="50000">
                <a:srgbClr val="F68222">
                  <a:shade val="67500"/>
                  <a:satMod val="115000"/>
                </a:srgbClr>
              </a:gs>
              <a:gs pos="100000">
                <a:srgbClr val="F68222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Edit Client</a:t>
            </a:r>
            <a:endParaRPr lang="en-US" sz="1800" dirty="0"/>
          </a:p>
        </p:txBody>
      </p:sp>
      <p:sp>
        <p:nvSpPr>
          <p:cNvPr id="92" name="Content Placeholder 78"/>
          <p:cNvSpPr txBox="1">
            <a:spLocks/>
          </p:cNvSpPr>
          <p:nvPr/>
        </p:nvSpPr>
        <p:spPr>
          <a:xfrm>
            <a:off x="4165643" y="4440707"/>
            <a:ext cx="1422823" cy="625850"/>
          </a:xfrm>
          <a:prstGeom prst="rect">
            <a:avLst/>
          </a:prstGeom>
          <a:gradFill flip="none" rotWithShape="1">
            <a:gsLst>
              <a:gs pos="0">
                <a:srgbClr val="F68222">
                  <a:shade val="30000"/>
                  <a:satMod val="115000"/>
                </a:srgbClr>
              </a:gs>
              <a:gs pos="50000">
                <a:srgbClr val="F68222">
                  <a:shade val="67500"/>
                  <a:satMod val="115000"/>
                </a:srgbClr>
              </a:gs>
              <a:gs pos="100000">
                <a:srgbClr val="F68222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smtClean="0"/>
              <a:t>Client- Assigned Availability List</a:t>
            </a:r>
            <a:endParaRPr lang="en-US" sz="18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877054" y="3383455"/>
            <a:ext cx="18302" cy="1057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543801" y="2740513"/>
            <a:ext cx="1447800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Assign Property to Client</a:t>
            </a:r>
            <a:endParaRPr lang="en-US" sz="1400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1413542" y="2487749"/>
            <a:ext cx="66399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8053463" y="2506489"/>
            <a:ext cx="0" cy="234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1524000" y="5088990"/>
            <a:ext cx="0" cy="466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/>
          <p:nvPr/>
        </p:nvCxnSpPr>
        <p:spPr>
          <a:xfrm rot="5400000">
            <a:off x="2918819" y="3645886"/>
            <a:ext cx="496043" cy="33530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5943601" y="5322413"/>
            <a:ext cx="1795699" cy="6429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Availability List Assigned To Client</a:t>
            </a:r>
            <a:endParaRPr lang="en-US" sz="1600" dirty="0"/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4843367" y="5571504"/>
            <a:ext cx="11002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owchart: Decision 182"/>
          <p:cNvSpPr/>
          <p:nvPr/>
        </p:nvSpPr>
        <p:spPr>
          <a:xfrm>
            <a:off x="3886200" y="1520337"/>
            <a:ext cx="1447800" cy="612648"/>
          </a:xfrm>
          <a:prstGeom prst="flowChartDecision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Logged In as Agent?</a:t>
            </a:r>
            <a:endParaRPr lang="en-US" sz="1050" dirty="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4610100" y="1389385"/>
            <a:ext cx="1" cy="1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endCxn id="47" idx="0"/>
          </p:cNvCxnSpPr>
          <p:nvPr/>
        </p:nvCxnSpPr>
        <p:spPr>
          <a:xfrm>
            <a:off x="3278703" y="2487750"/>
            <a:ext cx="4630" cy="252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>
            <a:off x="4981278" y="2497119"/>
            <a:ext cx="4630" cy="252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>
            <a:off x="6557830" y="2485843"/>
            <a:ext cx="4630" cy="252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endCxn id="49" idx="0"/>
          </p:cNvCxnSpPr>
          <p:nvPr/>
        </p:nvCxnSpPr>
        <p:spPr>
          <a:xfrm>
            <a:off x="1416392" y="2487749"/>
            <a:ext cx="1" cy="1877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83" idx="2"/>
          </p:cNvCxnSpPr>
          <p:nvPr/>
        </p:nvCxnSpPr>
        <p:spPr>
          <a:xfrm>
            <a:off x="4610100" y="2132985"/>
            <a:ext cx="1" cy="354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4610101" y="2171867"/>
            <a:ext cx="788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222" name="Content Placeholder 21">
            <a:hlinkClick r:id="rId2" action="ppaction://hlinksldjump"/>
          </p:cNvPr>
          <p:cNvSpPr txBox="1">
            <a:spLocks/>
          </p:cNvSpPr>
          <p:nvPr/>
        </p:nvSpPr>
        <p:spPr>
          <a:xfrm>
            <a:off x="6678182" y="1570471"/>
            <a:ext cx="1589519" cy="4869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/>
              <a:t>Login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cxnSp>
        <p:nvCxnSpPr>
          <p:cNvPr id="224" name="Straight Arrow Connector 223"/>
          <p:cNvCxnSpPr>
            <a:stCxn id="183" idx="3"/>
          </p:cNvCxnSpPr>
          <p:nvPr/>
        </p:nvCxnSpPr>
        <p:spPr>
          <a:xfrm>
            <a:off x="5334000" y="1826661"/>
            <a:ext cx="1333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5606492" y="1570471"/>
            <a:ext cx="788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50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Clients</a:t>
            </a:r>
            <a:endParaRPr lang="en-US" sz="2400" dirty="0"/>
          </a:p>
        </p:txBody>
      </p:sp>
      <p:sp>
        <p:nvSpPr>
          <p:cNvPr id="4" name="Content Placeholder 3">
            <a:hlinkClick r:id="" action="ppaction://noaction"/>
          </p:cNvPr>
          <p:cNvSpPr>
            <a:spLocks noGrp="1"/>
          </p:cNvSpPr>
          <p:nvPr>
            <p:ph idx="1"/>
          </p:nvPr>
        </p:nvSpPr>
        <p:spPr>
          <a:xfrm>
            <a:off x="3657600" y="1066801"/>
            <a:ext cx="1600200" cy="53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 smtClean="0"/>
              <a:t>Client</a:t>
            </a:r>
            <a:endParaRPr lang="en-US" sz="16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4457700" y="1600201"/>
            <a:ext cx="0" cy="45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nual Input 9"/>
          <p:cNvSpPr/>
          <p:nvPr/>
        </p:nvSpPr>
        <p:spPr>
          <a:xfrm>
            <a:off x="3733800" y="2025353"/>
            <a:ext cx="1524000" cy="457200"/>
          </a:xfrm>
          <a:prstGeom prst="flowChartManualInpu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Enter Mobile No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143000" y="3286570"/>
            <a:ext cx="1897313" cy="6626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Property List Assigned to Client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47143" y="3273751"/>
            <a:ext cx="1897313" cy="6626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Property Detail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72200" y="3286570"/>
            <a:ext cx="1897313" cy="66263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Society Location Map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0" y="2819400"/>
            <a:ext cx="4578482" cy="12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02379" y="2819397"/>
            <a:ext cx="0" cy="454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799" y="2819399"/>
            <a:ext cx="0" cy="454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864482" y="2819398"/>
            <a:ext cx="0" cy="454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2"/>
          </p:cNvCxnSpPr>
          <p:nvPr/>
        </p:nvCxnSpPr>
        <p:spPr>
          <a:xfrm>
            <a:off x="4495800" y="2482553"/>
            <a:ext cx="0" cy="349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09800" y="3949208"/>
            <a:ext cx="0" cy="546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209800" y="449580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4343400" y="3936389"/>
            <a:ext cx="0" cy="559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858000" y="3936389"/>
            <a:ext cx="6482" cy="559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6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DFD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86148" y="495656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Images</a:t>
            </a:r>
            <a:endParaRPr lang="en-US" sz="1100" dirty="0"/>
          </a:p>
        </p:txBody>
      </p:sp>
      <p:sp>
        <p:nvSpPr>
          <p:cNvPr id="7" name="Oval 6"/>
          <p:cNvSpPr/>
          <p:nvPr/>
        </p:nvSpPr>
        <p:spPr>
          <a:xfrm>
            <a:off x="1600200" y="533400"/>
            <a:ext cx="914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Detail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457200" y="533400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Map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838201" y="1421990"/>
            <a:ext cx="13716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Society/Project</a:t>
            </a:r>
            <a:endParaRPr lang="en-US" sz="1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174411" y="2226836"/>
            <a:ext cx="13716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Availability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2838" y="2226729"/>
            <a:ext cx="13716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Apartment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200" y="2819400"/>
            <a:ext cx="13716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Apartment Type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43600" y="2224592"/>
            <a:ext cx="128016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Agent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221401" y="1422876"/>
            <a:ext cx="128016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95978" y="2953508"/>
            <a:ext cx="13716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Agent Client</a:t>
            </a:r>
            <a:endParaRPr lang="en-US" sz="14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4219570" y="2948496"/>
            <a:ext cx="1280160" cy="274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Owner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38200" y="2230488"/>
            <a:ext cx="13716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Block</a:t>
            </a:r>
          </a:p>
        </p:txBody>
      </p:sp>
      <p:sp>
        <p:nvSpPr>
          <p:cNvPr id="26" name="Oval 25"/>
          <p:cNvSpPr/>
          <p:nvPr/>
        </p:nvSpPr>
        <p:spPr>
          <a:xfrm>
            <a:off x="6044186" y="495300"/>
            <a:ext cx="914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Detail</a:t>
            </a:r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7672693" y="422425"/>
            <a:ext cx="914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Detail</a:t>
            </a:r>
            <a:endParaRPr lang="en-US" sz="1100" dirty="0"/>
          </a:p>
        </p:txBody>
      </p:sp>
      <p:sp>
        <p:nvSpPr>
          <p:cNvPr id="28" name="Oval 27"/>
          <p:cNvSpPr/>
          <p:nvPr/>
        </p:nvSpPr>
        <p:spPr>
          <a:xfrm>
            <a:off x="7924800" y="3489415"/>
            <a:ext cx="914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Detail</a:t>
            </a:r>
            <a:endParaRPr lang="en-US" sz="11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7848600" y="3788351"/>
            <a:ext cx="294827" cy="44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322335" y="4995377"/>
            <a:ext cx="9144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Images</a:t>
            </a:r>
            <a:endParaRPr lang="en-US" sz="1100" dirty="0"/>
          </a:p>
        </p:txBody>
      </p:sp>
      <p:sp>
        <p:nvSpPr>
          <p:cNvPr id="82" name="Oval 81"/>
          <p:cNvSpPr/>
          <p:nvPr/>
        </p:nvSpPr>
        <p:spPr>
          <a:xfrm>
            <a:off x="97029" y="4995377"/>
            <a:ext cx="914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Detail</a:t>
            </a:r>
            <a:endParaRPr lang="en-US" sz="1100" dirty="0"/>
          </a:p>
        </p:txBody>
      </p:sp>
      <p:cxnSp>
        <p:nvCxnSpPr>
          <p:cNvPr id="4" name="Elbow Connector 3"/>
          <p:cNvCxnSpPr>
            <a:stCxn id="17" idx="0"/>
            <a:endCxn id="6" idx="4"/>
          </p:cNvCxnSpPr>
          <p:nvPr/>
        </p:nvCxnSpPr>
        <p:spPr>
          <a:xfrm rot="5400000" flipH="1" flipV="1">
            <a:off x="2111007" y="289650"/>
            <a:ext cx="545334" cy="1719347"/>
          </a:xfrm>
          <a:prstGeom prst="bentConnector3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7" idx="0"/>
            <a:endCxn id="7" idx="4"/>
          </p:cNvCxnSpPr>
          <p:nvPr/>
        </p:nvCxnSpPr>
        <p:spPr>
          <a:xfrm rot="5400000" flipH="1" flipV="1">
            <a:off x="1498805" y="863396"/>
            <a:ext cx="583790" cy="533399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0"/>
            <a:endCxn id="8" idx="4"/>
          </p:cNvCxnSpPr>
          <p:nvPr/>
        </p:nvCxnSpPr>
        <p:spPr>
          <a:xfrm rot="16200000" flipV="1">
            <a:off x="965406" y="863394"/>
            <a:ext cx="507590" cy="609601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8" idx="0"/>
            <a:endCxn id="22" idx="2"/>
          </p:cNvCxnSpPr>
          <p:nvPr/>
        </p:nvCxnSpPr>
        <p:spPr>
          <a:xfrm rot="5400000" flipH="1" flipV="1">
            <a:off x="4596026" y="1961381"/>
            <a:ext cx="529640" cy="1270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8" idx="2"/>
            <a:endCxn id="24" idx="0"/>
          </p:cNvCxnSpPr>
          <p:nvPr/>
        </p:nvCxnSpPr>
        <p:spPr>
          <a:xfrm rot="5400000">
            <a:off x="4636261" y="2724546"/>
            <a:ext cx="447340" cy="561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72525" y="4259887"/>
            <a:ext cx="954307" cy="3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Details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5089879" y="4280188"/>
            <a:ext cx="954307" cy="359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Details</a:t>
            </a:r>
            <a:endParaRPr lang="en-US" sz="1400" dirty="0"/>
          </a:p>
        </p:txBody>
      </p:sp>
      <p:cxnSp>
        <p:nvCxnSpPr>
          <p:cNvPr id="79" name="Elbow Connector 78"/>
          <p:cNvCxnSpPr>
            <a:stCxn id="21" idx="2"/>
            <a:endCxn id="23" idx="0"/>
          </p:cNvCxnSpPr>
          <p:nvPr/>
        </p:nvCxnSpPr>
        <p:spPr>
          <a:xfrm rot="5400000">
            <a:off x="6355431" y="2725259"/>
            <a:ext cx="454596" cy="1902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17" idx="2"/>
            <a:endCxn id="25" idx="0"/>
          </p:cNvCxnSpPr>
          <p:nvPr/>
        </p:nvCxnSpPr>
        <p:spPr>
          <a:xfrm rot="5400000">
            <a:off x="1256912" y="1963399"/>
            <a:ext cx="534178" cy="1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17" idx="1"/>
            <a:endCxn id="20" idx="1"/>
          </p:cNvCxnSpPr>
          <p:nvPr/>
        </p:nvCxnSpPr>
        <p:spPr>
          <a:xfrm rot="10800000" flipV="1">
            <a:off x="838201" y="1559150"/>
            <a:ext cx="1" cy="1397410"/>
          </a:xfrm>
          <a:prstGeom prst="bentConnector3">
            <a:avLst>
              <a:gd name="adj1" fmla="val 2286010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9" idx="2"/>
            <a:endCxn id="20" idx="3"/>
          </p:cNvCxnSpPr>
          <p:nvPr/>
        </p:nvCxnSpPr>
        <p:spPr>
          <a:xfrm rot="5400000">
            <a:off x="2556464" y="2154385"/>
            <a:ext cx="455511" cy="1148838"/>
          </a:xfrm>
          <a:prstGeom prst="bentConnector2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25" idx="3"/>
            <a:endCxn id="19" idx="1"/>
          </p:cNvCxnSpPr>
          <p:nvPr/>
        </p:nvCxnSpPr>
        <p:spPr>
          <a:xfrm flipV="1">
            <a:off x="2209800" y="2363889"/>
            <a:ext cx="463038" cy="3759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9" idx="3"/>
            <a:endCxn id="18" idx="1"/>
          </p:cNvCxnSpPr>
          <p:nvPr/>
        </p:nvCxnSpPr>
        <p:spPr>
          <a:xfrm>
            <a:off x="4044438" y="2363889"/>
            <a:ext cx="129973" cy="107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22" idx="1"/>
            <a:endCxn id="17" idx="3"/>
          </p:cNvCxnSpPr>
          <p:nvPr/>
        </p:nvCxnSpPr>
        <p:spPr>
          <a:xfrm rot="10800000">
            <a:off x="2209801" y="1559150"/>
            <a:ext cx="2011600" cy="886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8" idx="3"/>
            <a:endCxn id="21" idx="1"/>
          </p:cNvCxnSpPr>
          <p:nvPr/>
        </p:nvCxnSpPr>
        <p:spPr>
          <a:xfrm flipV="1">
            <a:off x="5546011" y="2361752"/>
            <a:ext cx="397589" cy="2244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838200" y="3470005"/>
            <a:ext cx="13716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Price List</a:t>
            </a:r>
          </a:p>
        </p:txBody>
      </p:sp>
      <p:cxnSp>
        <p:nvCxnSpPr>
          <p:cNvPr id="208" name="Elbow Connector 207"/>
          <p:cNvCxnSpPr>
            <a:stCxn id="20" idx="2"/>
            <a:endCxn id="207" idx="0"/>
          </p:cNvCxnSpPr>
          <p:nvPr/>
        </p:nvCxnSpPr>
        <p:spPr>
          <a:xfrm rot="5400000">
            <a:off x="1335858" y="3281862"/>
            <a:ext cx="376285" cy="12700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5895978" y="1421840"/>
            <a:ext cx="1371600" cy="2743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Landmarks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98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107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Property List</vt:lpstr>
      <vt:lpstr>PowerPoint Presentation</vt:lpstr>
      <vt:lpstr>Home</vt:lpstr>
      <vt:lpstr>Post Property</vt:lpstr>
      <vt:lpstr>Agents</vt:lpstr>
      <vt:lpstr>Clients</vt:lpstr>
      <vt:lpstr>DFD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PropetyLi</dc:title>
  <dc:creator>RRA</dc:creator>
  <cp:lastModifiedBy>RRA</cp:lastModifiedBy>
  <cp:revision>47</cp:revision>
  <dcterms:created xsi:type="dcterms:W3CDTF">2012-10-08T06:17:04Z</dcterms:created>
  <dcterms:modified xsi:type="dcterms:W3CDTF">2012-11-28T06:30:48Z</dcterms:modified>
</cp:coreProperties>
</file>