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8" r:id="rId3"/>
    <p:sldId id="27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04" autoAdjust="0"/>
  </p:normalViewPr>
  <p:slideViewPr>
    <p:cSldViewPr>
      <p:cViewPr>
        <p:scale>
          <a:sx n="100" d="100"/>
          <a:sy n="100" d="100"/>
        </p:scale>
        <p:origin x="-212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2E17E3B-DAD4-47B6-9A31-0BE9A7E8B3C1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80912E1-FF25-4B5B-ACC0-96DDC8F272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400800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RRA Software Management LLP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6400800"/>
            <a:ext cx="203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http://RRASoft.com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RRA Soft – PropertyMap.info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6" y="1828799"/>
            <a:ext cx="8001000" cy="21456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8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Vimal\ICONS\compas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67200"/>
            <a:ext cx="1087437" cy="10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Vimal\ICONS\Network-Globe-Connecte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22783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9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</p:spPr>
        <p:txBody>
          <a:bodyPr/>
          <a:lstStyle/>
          <a:p>
            <a:r>
              <a:rPr lang="en-US" dirty="0" smtClean="0"/>
              <a:t>PropertyMap.info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13324" r="2345" b="11344"/>
          <a:stretch/>
        </p:blipFill>
        <p:spPr bwMode="auto">
          <a:xfrm>
            <a:off x="609600" y="1828800"/>
            <a:ext cx="7930497" cy="464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3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/>
          <p:cNvCxnSpPr>
            <a:stCxn id="149" idx="2"/>
            <a:endCxn id="151" idx="1"/>
          </p:cNvCxnSpPr>
          <p:nvPr/>
        </p:nvCxnSpPr>
        <p:spPr>
          <a:xfrm rot="16200000" flipH="1">
            <a:off x="1731646" y="2401338"/>
            <a:ext cx="1244786" cy="1240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50" idx="3"/>
            <a:endCxn id="151" idx="2"/>
          </p:cNvCxnSpPr>
          <p:nvPr/>
        </p:nvCxnSpPr>
        <p:spPr>
          <a:xfrm flipV="1">
            <a:off x="3057803" y="3986773"/>
            <a:ext cx="840581" cy="647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49" idx="0"/>
            <a:endCxn id="155" idx="1"/>
          </p:cNvCxnSpPr>
          <p:nvPr/>
        </p:nvCxnSpPr>
        <p:spPr>
          <a:xfrm rot="5400000" flipH="1" flipV="1">
            <a:off x="1513365" y="1093051"/>
            <a:ext cx="840769" cy="3997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5" idx="3"/>
            <a:endCxn id="154" idx="1"/>
          </p:cNvCxnSpPr>
          <p:nvPr/>
        </p:nvCxnSpPr>
        <p:spPr>
          <a:xfrm>
            <a:off x="3200401" y="872518"/>
            <a:ext cx="5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1" idx="3"/>
            <a:endCxn id="152" idx="0"/>
          </p:cNvCxnSpPr>
          <p:nvPr/>
        </p:nvCxnSpPr>
        <p:spPr>
          <a:xfrm>
            <a:off x="4822586" y="3643873"/>
            <a:ext cx="393741" cy="7852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6200000" flipH="1">
            <a:off x="5134861" y="2022686"/>
            <a:ext cx="1039671" cy="16642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7" idx="3"/>
            <a:endCxn id="156" idx="2"/>
          </p:cNvCxnSpPr>
          <p:nvPr/>
        </p:nvCxnSpPr>
        <p:spPr>
          <a:xfrm flipV="1">
            <a:off x="7411004" y="2445498"/>
            <a:ext cx="827390" cy="1276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2667001" y="2062071"/>
            <a:ext cx="1240286" cy="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58" idx="2"/>
            <a:endCxn id="151" idx="0"/>
          </p:cNvCxnSpPr>
          <p:nvPr/>
        </p:nvCxnSpPr>
        <p:spPr>
          <a:xfrm rot="5400000">
            <a:off x="3912485" y="2390870"/>
            <a:ext cx="896002" cy="9242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809694" y="1713287"/>
            <a:ext cx="1848405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Project</a:t>
            </a:r>
            <a:endParaRPr lang="en-US" sz="1400" dirty="0"/>
          </a:p>
        </p:txBody>
      </p:sp>
      <p:sp>
        <p:nvSpPr>
          <p:cNvPr id="150" name="Rectangle 149"/>
          <p:cNvSpPr/>
          <p:nvPr/>
        </p:nvSpPr>
        <p:spPr>
          <a:xfrm>
            <a:off x="1209398" y="4429125"/>
            <a:ext cx="1848405" cy="409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Apartment</a:t>
            </a:r>
            <a:endParaRPr lang="en-US" sz="1400" dirty="0"/>
          </a:p>
        </p:txBody>
      </p:sp>
      <p:sp>
        <p:nvSpPr>
          <p:cNvPr id="151" name="Rectangle 150"/>
          <p:cNvSpPr/>
          <p:nvPr/>
        </p:nvSpPr>
        <p:spPr>
          <a:xfrm>
            <a:off x="2974181" y="3300973"/>
            <a:ext cx="1848405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Apartment Type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4292124" y="4429125"/>
            <a:ext cx="1848405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Price List</a:t>
            </a:r>
            <a:endParaRPr lang="en-US" sz="1400" dirty="0"/>
          </a:p>
        </p:txBody>
      </p:sp>
      <p:sp>
        <p:nvSpPr>
          <p:cNvPr id="153" name="Rectangle 152"/>
          <p:cNvSpPr/>
          <p:nvPr/>
        </p:nvSpPr>
        <p:spPr>
          <a:xfrm>
            <a:off x="6695797" y="5029200"/>
            <a:ext cx="1848405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Landmarks</a:t>
            </a:r>
            <a:endParaRPr lang="en-US" sz="1400" dirty="0"/>
          </a:p>
        </p:txBody>
      </p:sp>
      <p:sp>
        <p:nvSpPr>
          <p:cNvPr id="154" name="Rectangle 153"/>
          <p:cNvSpPr/>
          <p:nvPr/>
        </p:nvSpPr>
        <p:spPr>
          <a:xfrm>
            <a:off x="3714195" y="694718"/>
            <a:ext cx="1447361" cy="35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Price Trend</a:t>
            </a:r>
            <a:endParaRPr lang="en-US" sz="1400" dirty="0"/>
          </a:p>
        </p:txBody>
      </p:sp>
      <p:sp>
        <p:nvSpPr>
          <p:cNvPr id="155" name="Rectangle 154"/>
          <p:cNvSpPr/>
          <p:nvPr/>
        </p:nvSpPr>
        <p:spPr>
          <a:xfrm>
            <a:off x="2133601" y="694718"/>
            <a:ext cx="1066800" cy="35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City</a:t>
            </a:r>
            <a:endParaRPr lang="en-US" sz="1400" dirty="0"/>
          </a:p>
        </p:txBody>
      </p:sp>
      <p:sp>
        <p:nvSpPr>
          <p:cNvPr id="156" name="Rectangle 155"/>
          <p:cNvSpPr/>
          <p:nvPr/>
        </p:nvSpPr>
        <p:spPr>
          <a:xfrm>
            <a:off x="7620000" y="1759698"/>
            <a:ext cx="1236787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Agent Client</a:t>
            </a:r>
            <a:endParaRPr lang="en-US" sz="1400" dirty="0"/>
          </a:p>
        </p:txBody>
      </p:sp>
      <p:sp>
        <p:nvSpPr>
          <p:cNvPr id="157" name="Rectangle 156"/>
          <p:cNvSpPr/>
          <p:nvPr/>
        </p:nvSpPr>
        <p:spPr>
          <a:xfrm>
            <a:off x="5562599" y="3448283"/>
            <a:ext cx="1848405" cy="548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Agent </a:t>
            </a:r>
          </a:p>
          <a:p>
            <a:pPr algn="ctr"/>
            <a:r>
              <a:rPr lang="en-US" sz="1000" dirty="0" smtClean="0"/>
              <a:t>Builder/Agent/Customers</a:t>
            </a:r>
            <a:endParaRPr lang="en-US" sz="1000" dirty="0"/>
          </a:p>
        </p:txBody>
      </p:sp>
      <p:sp>
        <p:nvSpPr>
          <p:cNvPr id="158" name="Rectangle 157"/>
          <p:cNvSpPr/>
          <p:nvPr/>
        </p:nvSpPr>
        <p:spPr>
          <a:xfrm>
            <a:off x="3898385" y="1719171"/>
            <a:ext cx="1848405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12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27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RRA Soft – PropertyMap.info</vt:lpstr>
      <vt:lpstr>PropertyMap.info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RRA</cp:lastModifiedBy>
  <cp:revision>184</cp:revision>
  <dcterms:created xsi:type="dcterms:W3CDTF">2012-11-29T05:02:56Z</dcterms:created>
  <dcterms:modified xsi:type="dcterms:W3CDTF">2014-04-30T13:15:55Z</dcterms:modified>
</cp:coreProperties>
</file>