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7.jpg" ContentType="image/jpe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7" r:id="rId5"/>
    <p:sldId id="294" r:id="rId6"/>
    <p:sldId id="332" r:id="rId7"/>
    <p:sldId id="295" r:id="rId8"/>
    <p:sldId id="2076136274" r:id="rId9"/>
    <p:sldId id="2076136275" r:id="rId10"/>
    <p:sldId id="2076136276" r:id="rId11"/>
    <p:sldId id="275" r:id="rId12"/>
    <p:sldId id="2076136277" r:id="rId13"/>
    <p:sldId id="291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736"/>
    <a:srgbClr val="A20C33"/>
    <a:srgbClr val="E6E6E6"/>
    <a:srgbClr val="B2B2B2"/>
    <a:srgbClr val="F59D24"/>
    <a:srgbClr val="F59F20"/>
    <a:srgbClr val="FFFFFF"/>
    <a:srgbClr val="414141"/>
    <a:srgbClr val="474747"/>
    <a:srgbClr val="00A54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3681AB-E570-4F3A-82F1-9C79D7A38039}" v="136" dt="2020-03-23T08:07:26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343" autoAdjust="0"/>
  </p:normalViewPr>
  <p:slideViewPr>
    <p:cSldViewPr snapToGrid="0">
      <p:cViewPr varScale="1">
        <p:scale>
          <a:sx n="59" d="100"/>
          <a:sy n="59" d="100"/>
        </p:scale>
        <p:origin x="856" y="56"/>
      </p:cViewPr>
      <p:guideLst/>
    </p:cSldViewPr>
  </p:slideViewPr>
  <p:outlineViewPr>
    <p:cViewPr>
      <p:scale>
        <a:sx n="33" d="100"/>
        <a:sy n="33" d="100"/>
      </p:scale>
      <p:origin x="0" y="-33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alin Jenet" userId="cbfce5e2-f862-4e2e-9c03-39d1b1eef213" providerId="ADAL" clId="{C23681AB-E570-4F3A-82F1-9C79D7A38039}"/>
    <pc:docChg chg="undo redo custSel addSld delSld modSld">
      <pc:chgData name="Katalin Jenet" userId="cbfce5e2-f862-4e2e-9c03-39d1b1eef213" providerId="ADAL" clId="{C23681AB-E570-4F3A-82F1-9C79D7A38039}" dt="2020-03-23T10:39:19.194" v="1212" actId="20577"/>
      <pc:docMkLst>
        <pc:docMk/>
      </pc:docMkLst>
      <pc:sldChg chg="addSp delSp modSp mod">
        <pc:chgData name="Katalin Jenet" userId="cbfce5e2-f862-4e2e-9c03-39d1b1eef213" providerId="ADAL" clId="{C23681AB-E570-4F3A-82F1-9C79D7A38039}" dt="2020-03-23T10:06:46.757" v="1210" actId="478"/>
        <pc:sldMkLst>
          <pc:docMk/>
          <pc:sldMk cId="2185230630" sldId="267"/>
        </pc:sldMkLst>
        <pc:spChg chg="mod">
          <ac:chgData name="Katalin Jenet" userId="cbfce5e2-f862-4e2e-9c03-39d1b1eef213" providerId="ADAL" clId="{C23681AB-E570-4F3A-82F1-9C79D7A38039}" dt="2020-03-20T08:18:48.738" v="107" actId="20577"/>
          <ac:spMkLst>
            <pc:docMk/>
            <pc:sldMk cId="2185230630" sldId="267"/>
            <ac:spMk id="4" creationId="{00000000-0000-0000-0000-000000000000}"/>
          </ac:spMkLst>
        </pc:spChg>
        <pc:spChg chg="add mod">
          <ac:chgData name="Katalin Jenet" userId="cbfce5e2-f862-4e2e-9c03-39d1b1eef213" providerId="ADAL" clId="{C23681AB-E570-4F3A-82F1-9C79D7A38039}" dt="2020-03-20T08:21:17.350" v="156" actId="1076"/>
          <ac:spMkLst>
            <pc:docMk/>
            <pc:sldMk cId="2185230630" sldId="267"/>
            <ac:spMk id="8" creationId="{B1D92064-E3C8-4AB8-A488-A5C9D7CE2345}"/>
          </ac:spMkLst>
        </pc:spChg>
        <pc:spChg chg="del mod">
          <ac:chgData name="Katalin Jenet" userId="cbfce5e2-f862-4e2e-9c03-39d1b1eef213" providerId="ADAL" clId="{C23681AB-E570-4F3A-82F1-9C79D7A38039}" dt="2020-03-23T10:06:46.757" v="1210" actId="478"/>
          <ac:spMkLst>
            <pc:docMk/>
            <pc:sldMk cId="2185230630" sldId="267"/>
            <ac:spMk id="9" creationId="{00000000-0000-0000-0000-000000000000}"/>
          </ac:spMkLst>
        </pc:spChg>
      </pc:sldChg>
      <pc:sldChg chg="add del">
        <pc:chgData name="Katalin Jenet" userId="cbfce5e2-f862-4e2e-9c03-39d1b1eef213" providerId="ADAL" clId="{C23681AB-E570-4F3A-82F1-9C79D7A38039}" dt="2020-03-20T10:57:08.996" v="1190" actId="47"/>
        <pc:sldMkLst>
          <pc:docMk/>
          <pc:sldMk cId="2898119652" sldId="268"/>
        </pc:sldMkLst>
      </pc:sldChg>
      <pc:sldChg chg="add del">
        <pc:chgData name="Katalin Jenet" userId="cbfce5e2-f862-4e2e-9c03-39d1b1eef213" providerId="ADAL" clId="{C23681AB-E570-4F3A-82F1-9C79D7A38039}" dt="2020-03-20T10:57:08.996" v="1190" actId="47"/>
        <pc:sldMkLst>
          <pc:docMk/>
          <pc:sldMk cId="2983187266" sldId="270"/>
        </pc:sldMkLst>
      </pc:sldChg>
      <pc:sldChg chg="add del">
        <pc:chgData name="Katalin Jenet" userId="cbfce5e2-f862-4e2e-9c03-39d1b1eef213" providerId="ADAL" clId="{C23681AB-E570-4F3A-82F1-9C79D7A38039}" dt="2020-03-20T10:57:08.996" v="1190" actId="47"/>
        <pc:sldMkLst>
          <pc:docMk/>
          <pc:sldMk cId="2073183968" sldId="272"/>
        </pc:sldMkLst>
      </pc:sldChg>
      <pc:sldChg chg="add del">
        <pc:chgData name="Katalin Jenet" userId="cbfce5e2-f862-4e2e-9c03-39d1b1eef213" providerId="ADAL" clId="{C23681AB-E570-4F3A-82F1-9C79D7A38039}" dt="2020-03-20T10:57:08.996" v="1190" actId="47"/>
        <pc:sldMkLst>
          <pc:docMk/>
          <pc:sldMk cId="2573856030" sldId="273"/>
        </pc:sldMkLst>
      </pc:sldChg>
      <pc:sldChg chg="add del">
        <pc:chgData name="Katalin Jenet" userId="cbfce5e2-f862-4e2e-9c03-39d1b1eef213" providerId="ADAL" clId="{C23681AB-E570-4F3A-82F1-9C79D7A38039}" dt="2020-03-20T10:57:08.996" v="1190" actId="47"/>
        <pc:sldMkLst>
          <pc:docMk/>
          <pc:sldMk cId="669615392" sldId="274"/>
        </pc:sldMkLst>
      </pc:sldChg>
      <pc:sldChg chg="modSp add del mod">
        <pc:chgData name="Katalin Jenet" userId="cbfce5e2-f862-4e2e-9c03-39d1b1eef213" providerId="ADAL" clId="{C23681AB-E570-4F3A-82F1-9C79D7A38039}" dt="2020-03-23T08:08:43.015" v="1208" actId="20577"/>
        <pc:sldMkLst>
          <pc:docMk/>
          <pc:sldMk cId="2983022817" sldId="275"/>
        </pc:sldMkLst>
        <pc:spChg chg="mod">
          <ac:chgData name="Katalin Jenet" userId="cbfce5e2-f862-4e2e-9c03-39d1b1eef213" providerId="ADAL" clId="{C23681AB-E570-4F3A-82F1-9C79D7A38039}" dt="2020-03-23T08:08:43.015" v="1208" actId="20577"/>
          <ac:spMkLst>
            <pc:docMk/>
            <pc:sldMk cId="2983022817" sldId="275"/>
            <ac:spMk id="6" creationId="{00000000-0000-0000-0000-000000000000}"/>
          </ac:spMkLst>
        </pc:spChg>
      </pc:sldChg>
      <pc:sldChg chg="add del">
        <pc:chgData name="Katalin Jenet" userId="cbfce5e2-f862-4e2e-9c03-39d1b1eef213" providerId="ADAL" clId="{C23681AB-E570-4F3A-82F1-9C79D7A38039}" dt="2020-03-20T10:57:08.996" v="1190" actId="47"/>
        <pc:sldMkLst>
          <pc:docMk/>
          <pc:sldMk cId="1940254808" sldId="276"/>
        </pc:sldMkLst>
      </pc:sldChg>
      <pc:sldChg chg="add del">
        <pc:chgData name="Katalin Jenet" userId="cbfce5e2-f862-4e2e-9c03-39d1b1eef213" providerId="ADAL" clId="{C23681AB-E570-4F3A-82F1-9C79D7A38039}" dt="2020-03-20T10:57:08.996" v="1190" actId="47"/>
        <pc:sldMkLst>
          <pc:docMk/>
          <pc:sldMk cId="2538676757" sldId="280"/>
        </pc:sldMkLst>
      </pc:sldChg>
      <pc:sldChg chg="add del">
        <pc:chgData name="Katalin Jenet" userId="cbfce5e2-f862-4e2e-9c03-39d1b1eef213" providerId="ADAL" clId="{C23681AB-E570-4F3A-82F1-9C79D7A38039}" dt="2020-03-20T10:57:08.996" v="1190" actId="47"/>
        <pc:sldMkLst>
          <pc:docMk/>
          <pc:sldMk cId="707136167" sldId="281"/>
        </pc:sldMkLst>
      </pc:sldChg>
      <pc:sldChg chg="add del">
        <pc:chgData name="Katalin Jenet" userId="cbfce5e2-f862-4e2e-9c03-39d1b1eef213" providerId="ADAL" clId="{C23681AB-E570-4F3A-82F1-9C79D7A38039}" dt="2020-03-20T10:57:08.996" v="1190" actId="47"/>
        <pc:sldMkLst>
          <pc:docMk/>
          <pc:sldMk cId="3189586071" sldId="284"/>
        </pc:sldMkLst>
      </pc:sldChg>
      <pc:sldChg chg="add del">
        <pc:chgData name="Katalin Jenet" userId="cbfce5e2-f862-4e2e-9c03-39d1b1eef213" providerId="ADAL" clId="{C23681AB-E570-4F3A-82F1-9C79D7A38039}" dt="2020-03-20T10:57:08.996" v="1190" actId="47"/>
        <pc:sldMkLst>
          <pc:docMk/>
          <pc:sldMk cId="2634457842" sldId="286"/>
        </pc:sldMkLst>
      </pc:sldChg>
      <pc:sldChg chg="add del">
        <pc:chgData name="Katalin Jenet" userId="cbfce5e2-f862-4e2e-9c03-39d1b1eef213" providerId="ADAL" clId="{C23681AB-E570-4F3A-82F1-9C79D7A38039}" dt="2020-03-20T10:57:08.996" v="1190" actId="47"/>
        <pc:sldMkLst>
          <pc:docMk/>
          <pc:sldMk cId="1260989595" sldId="287"/>
        </pc:sldMkLst>
      </pc:sldChg>
      <pc:sldChg chg="add del">
        <pc:chgData name="Katalin Jenet" userId="cbfce5e2-f862-4e2e-9c03-39d1b1eef213" providerId="ADAL" clId="{C23681AB-E570-4F3A-82F1-9C79D7A38039}" dt="2020-03-20T10:57:08.996" v="1190" actId="47"/>
        <pc:sldMkLst>
          <pc:docMk/>
          <pc:sldMk cId="103359574" sldId="288"/>
        </pc:sldMkLst>
      </pc:sldChg>
      <pc:sldChg chg="add del">
        <pc:chgData name="Katalin Jenet" userId="cbfce5e2-f862-4e2e-9c03-39d1b1eef213" providerId="ADAL" clId="{C23681AB-E570-4F3A-82F1-9C79D7A38039}" dt="2020-03-20T10:57:08.996" v="1190" actId="47"/>
        <pc:sldMkLst>
          <pc:docMk/>
          <pc:sldMk cId="1238837462" sldId="289"/>
        </pc:sldMkLst>
      </pc:sldChg>
      <pc:sldChg chg="add del">
        <pc:chgData name="Katalin Jenet" userId="cbfce5e2-f862-4e2e-9c03-39d1b1eef213" providerId="ADAL" clId="{C23681AB-E570-4F3A-82F1-9C79D7A38039}" dt="2020-03-20T10:57:08.996" v="1190" actId="47"/>
        <pc:sldMkLst>
          <pc:docMk/>
          <pc:sldMk cId="4177856244" sldId="290"/>
        </pc:sldMkLst>
      </pc:sldChg>
      <pc:sldChg chg="del">
        <pc:chgData name="Katalin Jenet" userId="cbfce5e2-f862-4e2e-9c03-39d1b1eef213" providerId="ADAL" clId="{C23681AB-E570-4F3A-82F1-9C79D7A38039}" dt="2020-03-20T08:49:25.395" v="401" actId="2696"/>
        <pc:sldMkLst>
          <pc:docMk/>
          <pc:sldMk cId="1482131491" sldId="291"/>
        </pc:sldMkLst>
      </pc:sldChg>
      <pc:sldChg chg="add">
        <pc:chgData name="Katalin Jenet" userId="cbfce5e2-f862-4e2e-9c03-39d1b1eef213" providerId="ADAL" clId="{C23681AB-E570-4F3A-82F1-9C79D7A38039}" dt="2020-03-20T08:49:31.176" v="402"/>
        <pc:sldMkLst>
          <pc:docMk/>
          <pc:sldMk cId="3179270169" sldId="291"/>
        </pc:sldMkLst>
      </pc:sldChg>
      <pc:sldChg chg="add del">
        <pc:chgData name="Katalin Jenet" userId="cbfce5e2-f862-4e2e-9c03-39d1b1eef213" providerId="ADAL" clId="{C23681AB-E570-4F3A-82F1-9C79D7A38039}" dt="2020-03-20T10:57:08.996" v="1190" actId="47"/>
        <pc:sldMkLst>
          <pc:docMk/>
          <pc:sldMk cId="737394915" sldId="293"/>
        </pc:sldMkLst>
      </pc:sldChg>
      <pc:sldChg chg="addSp delSp modSp add mod">
        <pc:chgData name="Katalin Jenet" userId="cbfce5e2-f862-4e2e-9c03-39d1b1eef213" providerId="ADAL" clId="{C23681AB-E570-4F3A-82F1-9C79D7A38039}" dt="2020-03-20T08:39:57.354" v="396" actId="113"/>
        <pc:sldMkLst>
          <pc:docMk/>
          <pc:sldMk cId="3393889955" sldId="294"/>
        </pc:sldMkLst>
        <pc:spChg chg="mod">
          <ac:chgData name="Katalin Jenet" userId="cbfce5e2-f862-4e2e-9c03-39d1b1eef213" providerId="ADAL" clId="{C23681AB-E570-4F3A-82F1-9C79D7A38039}" dt="2020-03-20T08:39:57.354" v="396" actId="113"/>
          <ac:spMkLst>
            <pc:docMk/>
            <pc:sldMk cId="3393889955" sldId="294"/>
            <ac:spMk id="2" creationId="{C106108E-4903-4D03-9350-879071C857E6}"/>
          </ac:spMkLst>
        </pc:spChg>
        <pc:spChg chg="del">
          <ac:chgData name="Katalin Jenet" userId="cbfce5e2-f862-4e2e-9c03-39d1b1eef213" providerId="ADAL" clId="{C23681AB-E570-4F3A-82F1-9C79D7A38039}" dt="2020-03-20T08:35:11.311" v="210" actId="478"/>
          <ac:spMkLst>
            <pc:docMk/>
            <pc:sldMk cId="3393889955" sldId="294"/>
            <ac:spMk id="3" creationId="{90BF9BDA-A8F4-4D00-83E2-3A8E77ED5286}"/>
          </ac:spMkLst>
        </pc:spChg>
        <pc:spChg chg="mod">
          <ac:chgData name="Katalin Jenet" userId="cbfce5e2-f862-4e2e-9c03-39d1b1eef213" providerId="ADAL" clId="{C23681AB-E570-4F3A-82F1-9C79D7A38039}" dt="2020-03-20T08:21:40.816" v="169" actId="20577"/>
          <ac:spMkLst>
            <pc:docMk/>
            <pc:sldMk cId="3393889955" sldId="294"/>
            <ac:spMk id="4" creationId="{F9C1FE28-998A-45B5-88A0-07ACB42822ED}"/>
          </ac:spMkLst>
        </pc:spChg>
        <pc:spChg chg="add del mod">
          <ac:chgData name="Katalin Jenet" userId="cbfce5e2-f862-4e2e-9c03-39d1b1eef213" providerId="ADAL" clId="{C23681AB-E570-4F3A-82F1-9C79D7A38039}" dt="2020-03-20T08:38:46.605" v="373" actId="478"/>
          <ac:spMkLst>
            <pc:docMk/>
            <pc:sldMk cId="3393889955" sldId="294"/>
            <ac:spMk id="5" creationId="{D647FEF6-5D0A-436E-BAF3-4AB89ED03F99}"/>
          </ac:spMkLst>
        </pc:spChg>
        <pc:picChg chg="add del mod">
          <ac:chgData name="Katalin Jenet" userId="cbfce5e2-f862-4e2e-9c03-39d1b1eef213" providerId="ADAL" clId="{C23681AB-E570-4F3A-82F1-9C79D7A38039}" dt="2020-03-20T08:35:07.331" v="209" actId="478"/>
          <ac:picMkLst>
            <pc:docMk/>
            <pc:sldMk cId="3393889955" sldId="294"/>
            <ac:picMk id="7" creationId="{D2407172-2DBA-4958-AC0F-5D70590A0488}"/>
          </ac:picMkLst>
        </pc:picChg>
        <pc:picChg chg="add mod">
          <ac:chgData name="Katalin Jenet" userId="cbfce5e2-f862-4e2e-9c03-39d1b1eef213" providerId="ADAL" clId="{C23681AB-E570-4F3A-82F1-9C79D7A38039}" dt="2020-03-20T08:39:48.244" v="395" actId="18131"/>
          <ac:picMkLst>
            <pc:docMk/>
            <pc:sldMk cId="3393889955" sldId="294"/>
            <ac:picMk id="1026" creationId="{3186ED43-FA29-44F9-99F9-1ECCBF0B363B}"/>
          </ac:picMkLst>
        </pc:picChg>
      </pc:sldChg>
      <pc:sldChg chg="addSp delSp modSp add mod">
        <pc:chgData name="Katalin Jenet" userId="cbfce5e2-f862-4e2e-9c03-39d1b1eef213" providerId="ADAL" clId="{C23681AB-E570-4F3A-82F1-9C79D7A38039}" dt="2020-03-20T08:24:59.737" v="192" actId="1035"/>
        <pc:sldMkLst>
          <pc:docMk/>
          <pc:sldMk cId="2653228749" sldId="295"/>
        </pc:sldMkLst>
        <pc:spChg chg="mod">
          <ac:chgData name="Katalin Jenet" userId="cbfce5e2-f862-4e2e-9c03-39d1b1eef213" providerId="ADAL" clId="{C23681AB-E570-4F3A-82F1-9C79D7A38039}" dt="2020-03-20T08:24:41.135" v="186" actId="207"/>
          <ac:spMkLst>
            <pc:docMk/>
            <pc:sldMk cId="2653228749" sldId="295"/>
            <ac:spMk id="2" creationId="{C106108E-4903-4D03-9350-879071C857E6}"/>
          </ac:spMkLst>
        </pc:spChg>
        <pc:spChg chg="del">
          <ac:chgData name="Katalin Jenet" userId="cbfce5e2-f862-4e2e-9c03-39d1b1eef213" providerId="ADAL" clId="{C23681AB-E570-4F3A-82F1-9C79D7A38039}" dt="2020-03-20T08:22:07.832" v="178" actId="478"/>
          <ac:spMkLst>
            <pc:docMk/>
            <pc:sldMk cId="2653228749" sldId="295"/>
            <ac:spMk id="3" creationId="{90BF9BDA-A8F4-4D00-83E2-3A8E77ED5286}"/>
          </ac:spMkLst>
        </pc:spChg>
        <pc:spChg chg="mod">
          <ac:chgData name="Katalin Jenet" userId="cbfce5e2-f862-4e2e-9c03-39d1b1eef213" providerId="ADAL" clId="{C23681AB-E570-4F3A-82F1-9C79D7A38039}" dt="2020-03-20T08:21:48.031" v="176" actId="20577"/>
          <ac:spMkLst>
            <pc:docMk/>
            <pc:sldMk cId="2653228749" sldId="295"/>
            <ac:spMk id="4" creationId="{F9C1FE28-998A-45B5-88A0-07ACB42822ED}"/>
          </ac:spMkLst>
        </pc:spChg>
        <pc:spChg chg="add mod ord">
          <ac:chgData name="Katalin Jenet" userId="cbfce5e2-f862-4e2e-9c03-39d1b1eef213" providerId="ADAL" clId="{C23681AB-E570-4F3A-82F1-9C79D7A38039}" dt="2020-03-20T08:24:59.737" v="192" actId="1035"/>
          <ac:spMkLst>
            <pc:docMk/>
            <pc:sldMk cId="2653228749" sldId="295"/>
            <ac:spMk id="5" creationId="{4875787D-C96B-4876-9E97-8DF239467EB7}"/>
          </ac:spMkLst>
        </pc:spChg>
      </pc:sldChg>
      <pc:sldChg chg="add del">
        <pc:chgData name="Katalin Jenet" userId="cbfce5e2-f862-4e2e-9c03-39d1b1eef213" providerId="ADAL" clId="{C23681AB-E570-4F3A-82F1-9C79D7A38039}" dt="2020-03-20T08:45:27.923" v="399" actId="47"/>
        <pc:sldMkLst>
          <pc:docMk/>
          <pc:sldMk cId="256456535" sldId="296"/>
        </pc:sldMkLst>
      </pc:sldChg>
      <pc:sldChg chg="modSp add mod">
        <pc:chgData name="Katalin Jenet" userId="cbfce5e2-f862-4e2e-9c03-39d1b1eef213" providerId="ADAL" clId="{C23681AB-E570-4F3A-82F1-9C79D7A38039}" dt="2020-03-20T08:47:16.101" v="400" actId="20577"/>
        <pc:sldMkLst>
          <pc:docMk/>
          <pc:sldMk cId="3170783149" sldId="332"/>
        </pc:sldMkLst>
        <pc:spChg chg="mod">
          <ac:chgData name="Katalin Jenet" userId="cbfce5e2-f862-4e2e-9c03-39d1b1eef213" providerId="ADAL" clId="{C23681AB-E570-4F3A-82F1-9C79D7A38039}" dt="2020-03-20T08:47:16.101" v="400" actId="20577"/>
          <ac:spMkLst>
            <pc:docMk/>
            <pc:sldMk cId="3170783149" sldId="332"/>
            <ac:spMk id="20" creationId="{00000000-0000-0000-0000-000000000000}"/>
          </ac:spMkLst>
        </pc:spChg>
      </pc:sldChg>
      <pc:sldChg chg="addSp delSp del mod">
        <pc:chgData name="Katalin Jenet" userId="cbfce5e2-f862-4e2e-9c03-39d1b1eef213" providerId="ADAL" clId="{C23681AB-E570-4F3A-82F1-9C79D7A38039}" dt="2020-03-20T10:35:12.834" v="535" actId="47"/>
        <pc:sldMkLst>
          <pc:docMk/>
          <pc:sldMk cId="1433482045" sldId="8425"/>
        </pc:sldMkLst>
        <pc:graphicFrameChg chg="add del">
          <ac:chgData name="Katalin Jenet" userId="cbfce5e2-f862-4e2e-9c03-39d1b1eef213" providerId="ADAL" clId="{C23681AB-E570-4F3A-82F1-9C79D7A38039}" dt="2020-03-20T10:35:09.471" v="534" actId="478"/>
          <ac:graphicFrameMkLst>
            <pc:docMk/>
            <pc:sldMk cId="1433482045" sldId="8425"/>
            <ac:graphicFrameMk id="20" creationId="{DCC1933F-A75C-46C0-B42B-8B8441D1A3E1}"/>
          </ac:graphicFrameMkLst>
        </pc:graphicFrameChg>
      </pc:sldChg>
      <pc:sldChg chg="addSp delSp modSp del mod addAnim delAnim modAnim">
        <pc:chgData name="Katalin Jenet" userId="cbfce5e2-f862-4e2e-9c03-39d1b1eef213" providerId="ADAL" clId="{C23681AB-E570-4F3A-82F1-9C79D7A38039}" dt="2020-03-20T10:32:18.577" v="460" actId="47"/>
        <pc:sldMkLst>
          <pc:docMk/>
          <pc:sldMk cId="3091475227" sldId="2076136244"/>
        </pc:sldMkLst>
        <pc:spChg chg="add del">
          <ac:chgData name="Katalin Jenet" userId="cbfce5e2-f862-4e2e-9c03-39d1b1eef213" providerId="ADAL" clId="{C23681AB-E570-4F3A-82F1-9C79D7A38039}" dt="2020-03-20T10:31:50.866" v="453" actId="21"/>
          <ac:spMkLst>
            <pc:docMk/>
            <pc:sldMk cId="3091475227" sldId="2076136244"/>
            <ac:spMk id="25" creationId="{B8E88EE8-F4E7-8549-830B-02A6D96288AA}"/>
          </ac:spMkLst>
        </pc:spChg>
        <pc:spChg chg="add del">
          <ac:chgData name="Katalin Jenet" userId="cbfce5e2-f862-4e2e-9c03-39d1b1eef213" providerId="ADAL" clId="{C23681AB-E570-4F3A-82F1-9C79D7A38039}" dt="2020-03-20T10:31:50.866" v="453" actId="21"/>
          <ac:spMkLst>
            <pc:docMk/>
            <pc:sldMk cId="3091475227" sldId="2076136244"/>
            <ac:spMk id="26" creationId="{5250D5A7-DFAD-6348-BD6C-AA8EA3F83845}"/>
          </ac:spMkLst>
        </pc:spChg>
        <pc:spChg chg="add del">
          <ac:chgData name="Katalin Jenet" userId="cbfce5e2-f862-4e2e-9c03-39d1b1eef213" providerId="ADAL" clId="{C23681AB-E570-4F3A-82F1-9C79D7A38039}" dt="2020-03-20T10:31:50.866" v="453" actId="21"/>
          <ac:spMkLst>
            <pc:docMk/>
            <pc:sldMk cId="3091475227" sldId="2076136244"/>
            <ac:spMk id="28" creationId="{1B4FD59C-EBC2-6D4A-B2F8-5678AF1A4D21}"/>
          </ac:spMkLst>
        </pc:spChg>
        <pc:spChg chg="add del">
          <ac:chgData name="Katalin Jenet" userId="cbfce5e2-f862-4e2e-9c03-39d1b1eef213" providerId="ADAL" clId="{C23681AB-E570-4F3A-82F1-9C79D7A38039}" dt="2020-03-20T10:31:50.866" v="453" actId="21"/>
          <ac:spMkLst>
            <pc:docMk/>
            <pc:sldMk cId="3091475227" sldId="2076136244"/>
            <ac:spMk id="29" creationId="{F02B5A54-6F5C-1F4D-839C-BD561E29221B}"/>
          </ac:spMkLst>
        </pc:spChg>
        <pc:spChg chg="del">
          <ac:chgData name="Katalin Jenet" userId="cbfce5e2-f862-4e2e-9c03-39d1b1eef213" providerId="ADAL" clId="{C23681AB-E570-4F3A-82F1-9C79D7A38039}" dt="2020-03-20T10:31:50.866" v="453" actId="21"/>
          <ac:spMkLst>
            <pc:docMk/>
            <pc:sldMk cId="3091475227" sldId="2076136244"/>
            <ac:spMk id="39" creationId="{7DAE0E0A-3768-3944-BF58-1F2AE2AC222A}"/>
          </ac:spMkLst>
        </pc:spChg>
        <pc:spChg chg="add del">
          <ac:chgData name="Katalin Jenet" userId="cbfce5e2-f862-4e2e-9c03-39d1b1eef213" providerId="ADAL" clId="{C23681AB-E570-4F3A-82F1-9C79D7A38039}" dt="2020-03-20T10:31:50.866" v="453" actId="21"/>
          <ac:spMkLst>
            <pc:docMk/>
            <pc:sldMk cId="3091475227" sldId="2076136244"/>
            <ac:spMk id="136" creationId="{EE044A01-88D2-4F3F-B52D-C41526BC7EDC}"/>
          </ac:spMkLst>
        </pc:spChg>
        <pc:spChg chg="add del">
          <ac:chgData name="Katalin Jenet" userId="cbfce5e2-f862-4e2e-9c03-39d1b1eef213" providerId="ADAL" clId="{C23681AB-E570-4F3A-82F1-9C79D7A38039}" dt="2020-03-20T10:31:50.866" v="453" actId="21"/>
          <ac:spMkLst>
            <pc:docMk/>
            <pc:sldMk cId="3091475227" sldId="2076136244"/>
            <ac:spMk id="137" creationId="{B6DAA854-EA06-47FB-A6D0-BB63DD6D78DB}"/>
          </ac:spMkLst>
        </pc:spChg>
        <pc:spChg chg="add del">
          <ac:chgData name="Katalin Jenet" userId="cbfce5e2-f862-4e2e-9c03-39d1b1eef213" providerId="ADAL" clId="{C23681AB-E570-4F3A-82F1-9C79D7A38039}" dt="2020-03-20T10:31:50.866" v="453" actId="21"/>
          <ac:spMkLst>
            <pc:docMk/>
            <pc:sldMk cId="3091475227" sldId="2076136244"/>
            <ac:spMk id="138" creationId="{243EC07C-2D72-4E4E-B484-470D2D12F5B9}"/>
          </ac:spMkLst>
        </pc:spChg>
        <pc:spChg chg="add del">
          <ac:chgData name="Katalin Jenet" userId="cbfce5e2-f862-4e2e-9c03-39d1b1eef213" providerId="ADAL" clId="{C23681AB-E570-4F3A-82F1-9C79D7A38039}" dt="2020-03-20T10:31:50.866" v="453" actId="21"/>
          <ac:spMkLst>
            <pc:docMk/>
            <pc:sldMk cId="3091475227" sldId="2076136244"/>
            <ac:spMk id="139" creationId="{07ED0045-6462-4E8D-AC3D-6208F595B568}"/>
          </ac:spMkLst>
        </pc:spChg>
        <pc:spChg chg="add del">
          <ac:chgData name="Katalin Jenet" userId="cbfce5e2-f862-4e2e-9c03-39d1b1eef213" providerId="ADAL" clId="{C23681AB-E570-4F3A-82F1-9C79D7A38039}" dt="2020-03-20T10:31:50.866" v="453" actId="21"/>
          <ac:spMkLst>
            <pc:docMk/>
            <pc:sldMk cId="3091475227" sldId="2076136244"/>
            <ac:spMk id="141" creationId="{01264EF0-AA4C-4635-A4FF-66A127C01280}"/>
          </ac:spMkLst>
        </pc:spChg>
        <pc:spChg chg="add del">
          <ac:chgData name="Katalin Jenet" userId="cbfce5e2-f862-4e2e-9c03-39d1b1eef213" providerId="ADAL" clId="{C23681AB-E570-4F3A-82F1-9C79D7A38039}" dt="2020-03-20T10:31:50.866" v="453" actId="21"/>
          <ac:spMkLst>
            <pc:docMk/>
            <pc:sldMk cId="3091475227" sldId="2076136244"/>
            <ac:spMk id="144" creationId="{2EB45993-87B2-4400-9573-D216611A52FC}"/>
          </ac:spMkLst>
        </pc:spChg>
        <pc:spChg chg="add del">
          <ac:chgData name="Katalin Jenet" userId="cbfce5e2-f862-4e2e-9c03-39d1b1eef213" providerId="ADAL" clId="{C23681AB-E570-4F3A-82F1-9C79D7A38039}" dt="2020-03-20T10:31:50.866" v="453" actId="21"/>
          <ac:spMkLst>
            <pc:docMk/>
            <pc:sldMk cId="3091475227" sldId="2076136244"/>
            <ac:spMk id="150" creationId="{FFD867F0-8635-45F4-BEDF-0EC3F23EC908}"/>
          </ac:spMkLst>
        </pc:spChg>
        <pc:spChg chg="add del">
          <ac:chgData name="Katalin Jenet" userId="cbfce5e2-f862-4e2e-9c03-39d1b1eef213" providerId="ADAL" clId="{C23681AB-E570-4F3A-82F1-9C79D7A38039}" dt="2020-03-20T10:31:50.866" v="453" actId="21"/>
          <ac:spMkLst>
            <pc:docMk/>
            <pc:sldMk cId="3091475227" sldId="2076136244"/>
            <ac:spMk id="151" creationId="{360ECF6E-1D0A-4B82-B515-785B9F8B074E}"/>
          </ac:spMkLst>
        </pc:spChg>
        <pc:spChg chg="add del">
          <ac:chgData name="Katalin Jenet" userId="cbfce5e2-f862-4e2e-9c03-39d1b1eef213" providerId="ADAL" clId="{C23681AB-E570-4F3A-82F1-9C79D7A38039}" dt="2020-03-20T10:31:50.866" v="453" actId="21"/>
          <ac:spMkLst>
            <pc:docMk/>
            <pc:sldMk cId="3091475227" sldId="2076136244"/>
            <ac:spMk id="152" creationId="{71FE9C97-182F-4BDE-80BB-2CB8C7C7426A}"/>
          </ac:spMkLst>
        </pc:spChg>
        <pc:spChg chg="add del">
          <ac:chgData name="Katalin Jenet" userId="cbfce5e2-f862-4e2e-9c03-39d1b1eef213" providerId="ADAL" clId="{C23681AB-E570-4F3A-82F1-9C79D7A38039}" dt="2020-03-20T10:31:50.866" v="453" actId="21"/>
          <ac:spMkLst>
            <pc:docMk/>
            <pc:sldMk cId="3091475227" sldId="2076136244"/>
            <ac:spMk id="153" creationId="{A143BFAA-E352-4C05-B63F-D26A4E242C54}"/>
          </ac:spMkLst>
        </pc:spChg>
        <pc:spChg chg="add del">
          <ac:chgData name="Katalin Jenet" userId="cbfce5e2-f862-4e2e-9c03-39d1b1eef213" providerId="ADAL" clId="{C23681AB-E570-4F3A-82F1-9C79D7A38039}" dt="2020-03-20T10:31:50.866" v="453" actId="21"/>
          <ac:spMkLst>
            <pc:docMk/>
            <pc:sldMk cId="3091475227" sldId="2076136244"/>
            <ac:spMk id="154" creationId="{B117BEFB-8A92-4A55-8612-ED013666841C}"/>
          </ac:spMkLst>
        </pc:spChg>
        <pc:spChg chg="add del">
          <ac:chgData name="Katalin Jenet" userId="cbfce5e2-f862-4e2e-9c03-39d1b1eef213" providerId="ADAL" clId="{C23681AB-E570-4F3A-82F1-9C79D7A38039}" dt="2020-03-20T10:31:50.866" v="453" actId="21"/>
          <ac:spMkLst>
            <pc:docMk/>
            <pc:sldMk cId="3091475227" sldId="2076136244"/>
            <ac:spMk id="155" creationId="{16E8A0BD-86F8-4800-8446-B99BDED892B6}"/>
          </ac:spMkLst>
        </pc:spChg>
        <pc:spChg chg="add del">
          <ac:chgData name="Katalin Jenet" userId="cbfce5e2-f862-4e2e-9c03-39d1b1eef213" providerId="ADAL" clId="{C23681AB-E570-4F3A-82F1-9C79D7A38039}" dt="2020-03-20T10:31:50.866" v="453" actId="21"/>
          <ac:spMkLst>
            <pc:docMk/>
            <pc:sldMk cId="3091475227" sldId="2076136244"/>
            <ac:spMk id="156" creationId="{5C28A505-ED42-42A9-BA03-995D03B1F052}"/>
          </ac:spMkLst>
        </pc:spChg>
        <pc:spChg chg="add del">
          <ac:chgData name="Katalin Jenet" userId="cbfce5e2-f862-4e2e-9c03-39d1b1eef213" providerId="ADAL" clId="{C23681AB-E570-4F3A-82F1-9C79D7A38039}" dt="2020-03-20T10:31:50.866" v="453" actId="21"/>
          <ac:spMkLst>
            <pc:docMk/>
            <pc:sldMk cId="3091475227" sldId="2076136244"/>
            <ac:spMk id="157" creationId="{A6D54656-C249-4516-86B0-97CED041C6F2}"/>
          </ac:spMkLst>
        </pc:spChg>
        <pc:spChg chg="add del">
          <ac:chgData name="Katalin Jenet" userId="cbfce5e2-f862-4e2e-9c03-39d1b1eef213" providerId="ADAL" clId="{C23681AB-E570-4F3A-82F1-9C79D7A38039}" dt="2020-03-20T10:31:50.866" v="453" actId="21"/>
          <ac:spMkLst>
            <pc:docMk/>
            <pc:sldMk cId="3091475227" sldId="2076136244"/>
            <ac:spMk id="158" creationId="{CF35EC13-899D-461C-A49B-88F6A2B4F551}"/>
          </ac:spMkLst>
        </pc:spChg>
        <pc:spChg chg="add del">
          <ac:chgData name="Katalin Jenet" userId="cbfce5e2-f862-4e2e-9c03-39d1b1eef213" providerId="ADAL" clId="{C23681AB-E570-4F3A-82F1-9C79D7A38039}" dt="2020-03-20T10:31:50.866" v="453" actId="21"/>
          <ac:spMkLst>
            <pc:docMk/>
            <pc:sldMk cId="3091475227" sldId="2076136244"/>
            <ac:spMk id="159" creationId="{B0135786-B1B1-4871-A631-A588DDCE9A8B}"/>
          </ac:spMkLst>
        </pc:spChg>
        <pc:spChg chg="add del">
          <ac:chgData name="Katalin Jenet" userId="cbfce5e2-f862-4e2e-9c03-39d1b1eef213" providerId="ADAL" clId="{C23681AB-E570-4F3A-82F1-9C79D7A38039}" dt="2020-03-20T10:31:50.866" v="453" actId="21"/>
          <ac:spMkLst>
            <pc:docMk/>
            <pc:sldMk cId="3091475227" sldId="2076136244"/>
            <ac:spMk id="160" creationId="{DD344E4E-3609-4B28-BE3F-79C3F56585E3}"/>
          </ac:spMkLst>
        </pc:spChg>
        <pc:spChg chg="add del">
          <ac:chgData name="Katalin Jenet" userId="cbfce5e2-f862-4e2e-9c03-39d1b1eef213" providerId="ADAL" clId="{C23681AB-E570-4F3A-82F1-9C79D7A38039}" dt="2020-03-20T10:31:50.866" v="453" actId="21"/>
          <ac:spMkLst>
            <pc:docMk/>
            <pc:sldMk cId="3091475227" sldId="2076136244"/>
            <ac:spMk id="161" creationId="{5913A13F-381E-4512-B2AF-4CA0078FBB16}"/>
          </ac:spMkLst>
        </pc:spChg>
        <pc:spChg chg="add del">
          <ac:chgData name="Katalin Jenet" userId="cbfce5e2-f862-4e2e-9c03-39d1b1eef213" providerId="ADAL" clId="{C23681AB-E570-4F3A-82F1-9C79D7A38039}" dt="2020-03-20T10:31:50.866" v="453" actId="21"/>
          <ac:spMkLst>
            <pc:docMk/>
            <pc:sldMk cId="3091475227" sldId="2076136244"/>
            <ac:spMk id="169" creationId="{3C693BA1-7509-40FF-817E-1A34BC5BA4A7}"/>
          </ac:spMkLst>
        </pc:spChg>
        <pc:spChg chg="add del">
          <ac:chgData name="Katalin Jenet" userId="cbfce5e2-f862-4e2e-9c03-39d1b1eef213" providerId="ADAL" clId="{C23681AB-E570-4F3A-82F1-9C79D7A38039}" dt="2020-03-20T10:31:50.866" v="453" actId="21"/>
          <ac:spMkLst>
            <pc:docMk/>
            <pc:sldMk cId="3091475227" sldId="2076136244"/>
            <ac:spMk id="170" creationId="{31767A2B-0289-4BF6-9D38-C722BB726D12}"/>
          </ac:spMkLst>
        </pc:spChg>
        <pc:spChg chg="add del">
          <ac:chgData name="Katalin Jenet" userId="cbfce5e2-f862-4e2e-9c03-39d1b1eef213" providerId="ADAL" clId="{C23681AB-E570-4F3A-82F1-9C79D7A38039}" dt="2020-03-20T10:31:50.866" v="453" actId="21"/>
          <ac:spMkLst>
            <pc:docMk/>
            <pc:sldMk cId="3091475227" sldId="2076136244"/>
            <ac:spMk id="171" creationId="{CF9073E0-0B07-44FB-BB49-2C062B72B7BD}"/>
          </ac:spMkLst>
        </pc:spChg>
        <pc:spChg chg="add del">
          <ac:chgData name="Katalin Jenet" userId="cbfce5e2-f862-4e2e-9c03-39d1b1eef213" providerId="ADAL" clId="{C23681AB-E570-4F3A-82F1-9C79D7A38039}" dt="2020-03-20T10:31:50.866" v="453" actId="21"/>
          <ac:spMkLst>
            <pc:docMk/>
            <pc:sldMk cId="3091475227" sldId="2076136244"/>
            <ac:spMk id="172" creationId="{A2E379E7-0CFC-446B-8947-643C7BCD9D3E}"/>
          </ac:spMkLst>
        </pc:spChg>
        <pc:spChg chg="add del">
          <ac:chgData name="Katalin Jenet" userId="cbfce5e2-f862-4e2e-9c03-39d1b1eef213" providerId="ADAL" clId="{C23681AB-E570-4F3A-82F1-9C79D7A38039}" dt="2020-03-20T10:31:50.866" v="453" actId="21"/>
          <ac:spMkLst>
            <pc:docMk/>
            <pc:sldMk cId="3091475227" sldId="2076136244"/>
            <ac:spMk id="173" creationId="{07C943B3-D7B3-4738-8018-735A3460C4B9}"/>
          </ac:spMkLst>
        </pc:spChg>
        <pc:spChg chg="add del">
          <ac:chgData name="Katalin Jenet" userId="cbfce5e2-f862-4e2e-9c03-39d1b1eef213" providerId="ADAL" clId="{C23681AB-E570-4F3A-82F1-9C79D7A38039}" dt="2020-03-20T10:31:50.866" v="453" actId="21"/>
          <ac:spMkLst>
            <pc:docMk/>
            <pc:sldMk cId="3091475227" sldId="2076136244"/>
            <ac:spMk id="174" creationId="{996FF5B5-2F2C-48D9-8DE4-378F1A3884E4}"/>
          </ac:spMkLst>
        </pc:spChg>
        <pc:spChg chg="add del">
          <ac:chgData name="Katalin Jenet" userId="cbfce5e2-f862-4e2e-9c03-39d1b1eef213" providerId="ADAL" clId="{C23681AB-E570-4F3A-82F1-9C79D7A38039}" dt="2020-03-20T10:31:50.866" v="453" actId="21"/>
          <ac:spMkLst>
            <pc:docMk/>
            <pc:sldMk cId="3091475227" sldId="2076136244"/>
            <ac:spMk id="175" creationId="{7E9F8642-0357-4202-9792-56910263576A}"/>
          </ac:spMkLst>
        </pc:spChg>
        <pc:spChg chg="add del">
          <ac:chgData name="Katalin Jenet" userId="cbfce5e2-f862-4e2e-9c03-39d1b1eef213" providerId="ADAL" clId="{C23681AB-E570-4F3A-82F1-9C79D7A38039}" dt="2020-03-20T10:31:50.866" v="453" actId="21"/>
          <ac:spMkLst>
            <pc:docMk/>
            <pc:sldMk cId="3091475227" sldId="2076136244"/>
            <ac:spMk id="176" creationId="{FC09DF34-9E72-497F-A209-C78C45AAEB80}"/>
          </ac:spMkLst>
        </pc:spChg>
        <pc:spChg chg="add del">
          <ac:chgData name="Katalin Jenet" userId="cbfce5e2-f862-4e2e-9c03-39d1b1eef213" providerId="ADAL" clId="{C23681AB-E570-4F3A-82F1-9C79D7A38039}" dt="2020-03-20T10:31:50.866" v="453" actId="21"/>
          <ac:spMkLst>
            <pc:docMk/>
            <pc:sldMk cId="3091475227" sldId="2076136244"/>
            <ac:spMk id="177" creationId="{624A6A5B-729A-4F4F-A3CF-2A4169924C60}"/>
          </ac:spMkLst>
        </pc:spChg>
        <pc:spChg chg="add del">
          <ac:chgData name="Katalin Jenet" userId="cbfce5e2-f862-4e2e-9c03-39d1b1eef213" providerId="ADAL" clId="{C23681AB-E570-4F3A-82F1-9C79D7A38039}" dt="2020-03-20T10:31:50.866" v="453" actId="21"/>
          <ac:spMkLst>
            <pc:docMk/>
            <pc:sldMk cId="3091475227" sldId="2076136244"/>
            <ac:spMk id="178" creationId="{DD3015D8-3C51-4061-9A54-6B9B4D0AD3AE}"/>
          </ac:spMkLst>
        </pc:spChg>
        <pc:grpChg chg="add del mod">
          <ac:chgData name="Katalin Jenet" userId="cbfce5e2-f862-4e2e-9c03-39d1b1eef213" providerId="ADAL" clId="{C23681AB-E570-4F3A-82F1-9C79D7A38039}" dt="2020-03-20T10:31:59.136" v="455" actId="21"/>
          <ac:grpSpMkLst>
            <pc:docMk/>
            <pc:sldMk cId="3091475227" sldId="2076136244"/>
            <ac:grpSpMk id="72" creationId="{BACFF14A-FF31-F044-B334-05F26A44C6B5}"/>
          </ac:grpSpMkLst>
        </pc:grpChg>
        <pc:grpChg chg="add del">
          <ac:chgData name="Katalin Jenet" userId="cbfce5e2-f862-4e2e-9c03-39d1b1eef213" providerId="ADAL" clId="{C23681AB-E570-4F3A-82F1-9C79D7A38039}" dt="2020-03-20T10:31:50.866" v="453" actId="21"/>
          <ac:grpSpMkLst>
            <pc:docMk/>
            <pc:sldMk cId="3091475227" sldId="2076136244"/>
            <ac:grpSpMk id="142" creationId="{0519632F-C77C-436A-96FE-317F837B5CBB}"/>
          </ac:grpSpMkLst>
        </pc:grpChg>
        <pc:grpChg chg="add del">
          <ac:chgData name="Katalin Jenet" userId="cbfce5e2-f862-4e2e-9c03-39d1b1eef213" providerId="ADAL" clId="{C23681AB-E570-4F3A-82F1-9C79D7A38039}" dt="2020-03-20T10:31:50.866" v="453" actId="21"/>
          <ac:grpSpMkLst>
            <pc:docMk/>
            <pc:sldMk cId="3091475227" sldId="2076136244"/>
            <ac:grpSpMk id="143" creationId="{628CDFFB-BF9B-4C3C-9734-F73FC3620C4C}"/>
          </ac:grpSpMkLst>
        </pc:grpChg>
        <pc:grpChg chg="add del">
          <ac:chgData name="Katalin Jenet" userId="cbfce5e2-f862-4e2e-9c03-39d1b1eef213" providerId="ADAL" clId="{C23681AB-E570-4F3A-82F1-9C79D7A38039}" dt="2020-03-20T10:31:50.866" v="453" actId="21"/>
          <ac:grpSpMkLst>
            <pc:docMk/>
            <pc:sldMk cId="3091475227" sldId="2076136244"/>
            <ac:grpSpMk id="162" creationId="{F10C741F-2472-4E4A-98C4-FCD3059335D5}"/>
          </ac:grpSpMkLst>
        </pc:grpChg>
      </pc:sldChg>
      <pc:sldChg chg="del">
        <pc:chgData name="Katalin Jenet" userId="cbfce5e2-f862-4e2e-9c03-39d1b1eef213" providerId="ADAL" clId="{C23681AB-E570-4F3A-82F1-9C79D7A38039}" dt="2020-03-20T10:35:14.200" v="536" actId="47"/>
        <pc:sldMkLst>
          <pc:docMk/>
          <pc:sldMk cId="3621754912" sldId="2076136272"/>
        </pc:sldMkLst>
      </pc:sldChg>
      <pc:sldChg chg="add del">
        <pc:chgData name="Katalin Jenet" userId="cbfce5e2-f862-4e2e-9c03-39d1b1eef213" providerId="ADAL" clId="{C23681AB-E570-4F3A-82F1-9C79D7A38039}" dt="2020-03-20T10:29:34.652" v="406" actId="47"/>
        <pc:sldMkLst>
          <pc:docMk/>
          <pc:sldMk cId="2255891298" sldId="2076136273"/>
        </pc:sldMkLst>
      </pc:sldChg>
      <pc:sldChg chg="addSp delSp modSp add mod modAnim">
        <pc:chgData name="Katalin Jenet" userId="cbfce5e2-f862-4e2e-9c03-39d1b1eef213" providerId="ADAL" clId="{C23681AB-E570-4F3A-82F1-9C79D7A38039}" dt="2020-03-20T10:34:41.273" v="531" actId="1036"/>
        <pc:sldMkLst>
          <pc:docMk/>
          <pc:sldMk cId="2249024360" sldId="2076136274"/>
        </pc:sldMkLst>
        <pc:spChg chg="add del">
          <ac:chgData name="Katalin Jenet" userId="cbfce5e2-f862-4e2e-9c03-39d1b1eef213" providerId="ADAL" clId="{C23681AB-E570-4F3A-82F1-9C79D7A38039}" dt="2020-03-20T10:31:23.555" v="449" actId="478"/>
          <ac:spMkLst>
            <pc:docMk/>
            <pc:sldMk cId="2249024360" sldId="2076136274"/>
            <ac:spMk id="2" creationId="{C106108E-4903-4D03-9350-879071C857E6}"/>
          </ac:spMkLst>
        </pc:spChg>
        <pc:spChg chg="del">
          <ac:chgData name="Katalin Jenet" userId="cbfce5e2-f862-4e2e-9c03-39d1b1eef213" providerId="ADAL" clId="{C23681AB-E570-4F3A-82F1-9C79D7A38039}" dt="2020-03-20T10:32:37.810" v="462" actId="478"/>
          <ac:spMkLst>
            <pc:docMk/>
            <pc:sldMk cId="2249024360" sldId="2076136274"/>
            <ac:spMk id="4" creationId="{F9C1FE28-998A-45B5-88A0-07ACB42822ED}"/>
          </ac:spMkLst>
        </pc:spChg>
        <pc:spChg chg="add del">
          <ac:chgData name="Katalin Jenet" userId="cbfce5e2-f862-4e2e-9c03-39d1b1eef213" providerId="ADAL" clId="{C23681AB-E570-4F3A-82F1-9C79D7A38039}" dt="2020-03-20T10:31:23.555" v="449" actId="478"/>
          <ac:spMkLst>
            <pc:docMk/>
            <pc:sldMk cId="2249024360" sldId="2076136274"/>
            <ac:spMk id="5" creationId="{4875787D-C96B-4876-9E97-8DF239467EB7}"/>
          </ac:spMkLst>
        </pc:spChg>
        <pc:spChg chg="add del mod">
          <ac:chgData name="Katalin Jenet" userId="cbfce5e2-f862-4e2e-9c03-39d1b1eef213" providerId="ADAL" clId="{C23681AB-E570-4F3A-82F1-9C79D7A38039}" dt="2020-03-20T10:32:11.871" v="459" actId="478"/>
          <ac:spMkLst>
            <pc:docMk/>
            <pc:sldMk cId="2249024360" sldId="2076136274"/>
            <ac:spMk id="6" creationId="{6C9BD857-0D49-467F-8915-4BC233BFF8FB}"/>
          </ac:spMkLst>
        </pc:spChg>
        <pc:spChg chg="add del">
          <ac:chgData name="Katalin Jenet" userId="cbfce5e2-f862-4e2e-9c03-39d1b1eef213" providerId="ADAL" clId="{C23681AB-E570-4F3A-82F1-9C79D7A38039}" dt="2020-03-20T10:31:18.394" v="444"/>
          <ac:spMkLst>
            <pc:docMk/>
            <pc:sldMk cId="2249024360" sldId="2076136274"/>
            <ac:spMk id="7" creationId="{FE3DB834-02AC-45F6-B292-54D51276141C}"/>
          </ac:spMkLst>
        </pc:spChg>
        <pc:spChg chg="add del">
          <ac:chgData name="Katalin Jenet" userId="cbfce5e2-f862-4e2e-9c03-39d1b1eef213" providerId="ADAL" clId="{C23681AB-E570-4F3A-82F1-9C79D7A38039}" dt="2020-03-20T10:31:18.394" v="444"/>
          <ac:spMkLst>
            <pc:docMk/>
            <pc:sldMk cId="2249024360" sldId="2076136274"/>
            <ac:spMk id="8" creationId="{0AC43899-5301-424B-A454-E438C40085A4}"/>
          </ac:spMkLst>
        </pc:spChg>
        <pc:spChg chg="add del">
          <ac:chgData name="Katalin Jenet" userId="cbfce5e2-f862-4e2e-9c03-39d1b1eef213" providerId="ADAL" clId="{C23681AB-E570-4F3A-82F1-9C79D7A38039}" dt="2020-03-20T10:31:18.394" v="444"/>
          <ac:spMkLst>
            <pc:docMk/>
            <pc:sldMk cId="2249024360" sldId="2076136274"/>
            <ac:spMk id="9" creationId="{27007FA9-A36C-4D7F-A504-2AABC3497E7D}"/>
          </ac:spMkLst>
        </pc:spChg>
        <pc:spChg chg="add del">
          <ac:chgData name="Katalin Jenet" userId="cbfce5e2-f862-4e2e-9c03-39d1b1eef213" providerId="ADAL" clId="{C23681AB-E570-4F3A-82F1-9C79D7A38039}" dt="2020-03-20T10:31:18.394" v="444"/>
          <ac:spMkLst>
            <pc:docMk/>
            <pc:sldMk cId="2249024360" sldId="2076136274"/>
            <ac:spMk id="10" creationId="{AD83816F-0B2C-4BA4-9C4C-751CBD509A2F}"/>
          </ac:spMkLst>
        </pc:spChg>
        <pc:spChg chg="add del">
          <ac:chgData name="Katalin Jenet" userId="cbfce5e2-f862-4e2e-9c03-39d1b1eef213" providerId="ADAL" clId="{C23681AB-E570-4F3A-82F1-9C79D7A38039}" dt="2020-03-20T10:31:18.394" v="444"/>
          <ac:spMkLst>
            <pc:docMk/>
            <pc:sldMk cId="2249024360" sldId="2076136274"/>
            <ac:spMk id="11" creationId="{6E7FF229-B4DC-4EFF-8134-49DE6D9B46D9}"/>
          </ac:spMkLst>
        </pc:spChg>
        <pc:spChg chg="add del">
          <ac:chgData name="Katalin Jenet" userId="cbfce5e2-f862-4e2e-9c03-39d1b1eef213" providerId="ADAL" clId="{C23681AB-E570-4F3A-82F1-9C79D7A38039}" dt="2020-03-20T10:31:18.394" v="444"/>
          <ac:spMkLst>
            <pc:docMk/>
            <pc:sldMk cId="2249024360" sldId="2076136274"/>
            <ac:spMk id="12" creationId="{B58077EB-6FB5-4339-B576-6EFFC78A33E7}"/>
          </ac:spMkLst>
        </pc:spChg>
        <pc:spChg chg="add del">
          <ac:chgData name="Katalin Jenet" userId="cbfce5e2-f862-4e2e-9c03-39d1b1eef213" providerId="ADAL" clId="{C23681AB-E570-4F3A-82F1-9C79D7A38039}" dt="2020-03-20T10:31:18.394" v="444"/>
          <ac:spMkLst>
            <pc:docMk/>
            <pc:sldMk cId="2249024360" sldId="2076136274"/>
            <ac:spMk id="13" creationId="{1B96BBA3-1988-4403-BFBA-C7108E2C3517}"/>
          </ac:spMkLst>
        </pc:spChg>
        <pc:spChg chg="add del">
          <ac:chgData name="Katalin Jenet" userId="cbfce5e2-f862-4e2e-9c03-39d1b1eef213" providerId="ADAL" clId="{C23681AB-E570-4F3A-82F1-9C79D7A38039}" dt="2020-03-20T10:31:18.394" v="444"/>
          <ac:spMkLst>
            <pc:docMk/>
            <pc:sldMk cId="2249024360" sldId="2076136274"/>
            <ac:spMk id="14" creationId="{741ACF5B-7EDA-41A3-AF0F-1DF2793969C0}"/>
          </ac:spMkLst>
        </pc:spChg>
        <pc:spChg chg="add del">
          <ac:chgData name="Katalin Jenet" userId="cbfce5e2-f862-4e2e-9c03-39d1b1eef213" providerId="ADAL" clId="{C23681AB-E570-4F3A-82F1-9C79D7A38039}" dt="2020-03-20T10:31:18.394" v="444"/>
          <ac:spMkLst>
            <pc:docMk/>
            <pc:sldMk cId="2249024360" sldId="2076136274"/>
            <ac:spMk id="15" creationId="{4B21CB7B-FBF0-4821-B9DA-ADC33A872F95}"/>
          </ac:spMkLst>
        </pc:spChg>
        <pc:spChg chg="add del">
          <ac:chgData name="Katalin Jenet" userId="cbfce5e2-f862-4e2e-9c03-39d1b1eef213" providerId="ADAL" clId="{C23681AB-E570-4F3A-82F1-9C79D7A38039}" dt="2020-03-20T10:31:18.394" v="444"/>
          <ac:spMkLst>
            <pc:docMk/>
            <pc:sldMk cId="2249024360" sldId="2076136274"/>
            <ac:spMk id="22" creationId="{136E54E5-2B88-40D3-830E-97B975ACE554}"/>
          </ac:spMkLst>
        </pc:spChg>
        <pc:spChg chg="add del">
          <ac:chgData name="Katalin Jenet" userId="cbfce5e2-f862-4e2e-9c03-39d1b1eef213" providerId="ADAL" clId="{C23681AB-E570-4F3A-82F1-9C79D7A38039}" dt="2020-03-20T10:31:18.394" v="444"/>
          <ac:spMkLst>
            <pc:docMk/>
            <pc:sldMk cId="2249024360" sldId="2076136274"/>
            <ac:spMk id="23" creationId="{56D853BB-1374-4B17-B3FD-3CDC8F252BF9}"/>
          </ac:spMkLst>
        </pc:spChg>
        <pc:spChg chg="add del">
          <ac:chgData name="Katalin Jenet" userId="cbfce5e2-f862-4e2e-9c03-39d1b1eef213" providerId="ADAL" clId="{C23681AB-E570-4F3A-82F1-9C79D7A38039}" dt="2020-03-20T10:31:18.394" v="444"/>
          <ac:spMkLst>
            <pc:docMk/>
            <pc:sldMk cId="2249024360" sldId="2076136274"/>
            <ac:spMk id="24" creationId="{38A50C57-E0C9-4F4B-BD35-8647E40F340D}"/>
          </ac:spMkLst>
        </pc:spChg>
        <pc:spChg chg="add del">
          <ac:chgData name="Katalin Jenet" userId="cbfce5e2-f862-4e2e-9c03-39d1b1eef213" providerId="ADAL" clId="{C23681AB-E570-4F3A-82F1-9C79D7A38039}" dt="2020-03-20T10:31:18.394" v="444"/>
          <ac:spMkLst>
            <pc:docMk/>
            <pc:sldMk cId="2249024360" sldId="2076136274"/>
            <ac:spMk id="25" creationId="{2FE4E220-913C-4EBB-874B-FD3247CB47B4}"/>
          </ac:spMkLst>
        </pc:spChg>
        <pc:spChg chg="add del">
          <ac:chgData name="Katalin Jenet" userId="cbfce5e2-f862-4e2e-9c03-39d1b1eef213" providerId="ADAL" clId="{C23681AB-E570-4F3A-82F1-9C79D7A38039}" dt="2020-03-20T10:31:18.394" v="444"/>
          <ac:spMkLst>
            <pc:docMk/>
            <pc:sldMk cId="2249024360" sldId="2076136274"/>
            <ac:spMk id="26" creationId="{4FADE050-8BA7-47E3-A7EA-00F54FF6A9F7}"/>
          </ac:spMkLst>
        </pc:spChg>
        <pc:spChg chg="add del">
          <ac:chgData name="Katalin Jenet" userId="cbfce5e2-f862-4e2e-9c03-39d1b1eef213" providerId="ADAL" clId="{C23681AB-E570-4F3A-82F1-9C79D7A38039}" dt="2020-03-20T10:31:18.394" v="444"/>
          <ac:spMkLst>
            <pc:docMk/>
            <pc:sldMk cId="2249024360" sldId="2076136274"/>
            <ac:spMk id="27" creationId="{6DFC91B6-2E51-4272-B433-E1E51C03AB13}"/>
          </ac:spMkLst>
        </pc:spChg>
        <pc:spChg chg="add del">
          <ac:chgData name="Katalin Jenet" userId="cbfce5e2-f862-4e2e-9c03-39d1b1eef213" providerId="ADAL" clId="{C23681AB-E570-4F3A-82F1-9C79D7A38039}" dt="2020-03-20T10:31:18.394" v="444"/>
          <ac:spMkLst>
            <pc:docMk/>
            <pc:sldMk cId="2249024360" sldId="2076136274"/>
            <ac:spMk id="28" creationId="{19702261-A6CF-48AC-AC31-090785FA7743}"/>
          </ac:spMkLst>
        </pc:spChg>
        <pc:spChg chg="add del">
          <ac:chgData name="Katalin Jenet" userId="cbfce5e2-f862-4e2e-9c03-39d1b1eef213" providerId="ADAL" clId="{C23681AB-E570-4F3A-82F1-9C79D7A38039}" dt="2020-03-20T10:31:18.394" v="444"/>
          <ac:spMkLst>
            <pc:docMk/>
            <pc:sldMk cId="2249024360" sldId="2076136274"/>
            <ac:spMk id="29" creationId="{926F1898-6D80-40B0-95B3-AE46EF721F1C}"/>
          </ac:spMkLst>
        </pc:spChg>
        <pc:spChg chg="add del">
          <ac:chgData name="Katalin Jenet" userId="cbfce5e2-f862-4e2e-9c03-39d1b1eef213" providerId="ADAL" clId="{C23681AB-E570-4F3A-82F1-9C79D7A38039}" dt="2020-03-20T10:31:18.394" v="444"/>
          <ac:spMkLst>
            <pc:docMk/>
            <pc:sldMk cId="2249024360" sldId="2076136274"/>
            <ac:spMk id="30" creationId="{41F45517-35FF-4634-AA92-44BBF2A29959}"/>
          </ac:spMkLst>
        </pc:spChg>
        <pc:spChg chg="add del">
          <ac:chgData name="Katalin Jenet" userId="cbfce5e2-f862-4e2e-9c03-39d1b1eef213" providerId="ADAL" clId="{C23681AB-E570-4F3A-82F1-9C79D7A38039}" dt="2020-03-20T10:31:18.394" v="444"/>
          <ac:spMkLst>
            <pc:docMk/>
            <pc:sldMk cId="2249024360" sldId="2076136274"/>
            <ac:spMk id="31" creationId="{39CB4AB5-6FD8-4855-BF5F-ECC76B089284}"/>
          </ac:spMkLst>
        </pc:spChg>
        <pc:spChg chg="add del">
          <ac:chgData name="Katalin Jenet" userId="cbfce5e2-f862-4e2e-9c03-39d1b1eef213" providerId="ADAL" clId="{C23681AB-E570-4F3A-82F1-9C79D7A38039}" dt="2020-03-20T10:31:18.394" v="444"/>
          <ac:spMkLst>
            <pc:docMk/>
            <pc:sldMk cId="2249024360" sldId="2076136274"/>
            <ac:spMk id="32" creationId="{122BF4C0-ED27-4059-BD71-79FF463DEEE8}"/>
          </ac:spMkLst>
        </pc:spChg>
        <pc:spChg chg="add del">
          <ac:chgData name="Katalin Jenet" userId="cbfce5e2-f862-4e2e-9c03-39d1b1eef213" providerId="ADAL" clId="{C23681AB-E570-4F3A-82F1-9C79D7A38039}" dt="2020-03-20T10:31:18.394" v="444"/>
          <ac:spMkLst>
            <pc:docMk/>
            <pc:sldMk cId="2249024360" sldId="2076136274"/>
            <ac:spMk id="33" creationId="{6AB17312-CE71-4A2B-9FDB-D0AE3B2146C4}"/>
          </ac:spMkLst>
        </pc:spChg>
        <pc:spChg chg="add del">
          <ac:chgData name="Katalin Jenet" userId="cbfce5e2-f862-4e2e-9c03-39d1b1eef213" providerId="ADAL" clId="{C23681AB-E570-4F3A-82F1-9C79D7A38039}" dt="2020-03-20T10:31:18.394" v="444"/>
          <ac:spMkLst>
            <pc:docMk/>
            <pc:sldMk cId="2249024360" sldId="2076136274"/>
            <ac:spMk id="34" creationId="{595355C9-A6BD-4259-85A6-CAFEEB8A97D4}"/>
          </ac:spMkLst>
        </pc:spChg>
        <pc:spChg chg="add del">
          <ac:chgData name="Katalin Jenet" userId="cbfce5e2-f862-4e2e-9c03-39d1b1eef213" providerId="ADAL" clId="{C23681AB-E570-4F3A-82F1-9C79D7A38039}" dt="2020-03-20T10:31:18.394" v="444"/>
          <ac:spMkLst>
            <pc:docMk/>
            <pc:sldMk cId="2249024360" sldId="2076136274"/>
            <ac:spMk id="42" creationId="{3D401CBB-6A50-45D0-B4C4-A2DB9B9FA384}"/>
          </ac:spMkLst>
        </pc:spChg>
        <pc:spChg chg="add del">
          <ac:chgData name="Katalin Jenet" userId="cbfce5e2-f862-4e2e-9c03-39d1b1eef213" providerId="ADAL" clId="{C23681AB-E570-4F3A-82F1-9C79D7A38039}" dt="2020-03-20T10:31:18.394" v="444"/>
          <ac:spMkLst>
            <pc:docMk/>
            <pc:sldMk cId="2249024360" sldId="2076136274"/>
            <ac:spMk id="43" creationId="{179005D6-D012-4290-AF5D-47DD9DFA657C}"/>
          </ac:spMkLst>
        </pc:spChg>
        <pc:spChg chg="add del">
          <ac:chgData name="Katalin Jenet" userId="cbfce5e2-f862-4e2e-9c03-39d1b1eef213" providerId="ADAL" clId="{C23681AB-E570-4F3A-82F1-9C79D7A38039}" dt="2020-03-20T10:31:18.394" v="444"/>
          <ac:spMkLst>
            <pc:docMk/>
            <pc:sldMk cId="2249024360" sldId="2076136274"/>
            <ac:spMk id="44" creationId="{8F0454A3-122F-4941-8D9A-F158B451BE1E}"/>
          </ac:spMkLst>
        </pc:spChg>
        <pc:spChg chg="add del">
          <ac:chgData name="Katalin Jenet" userId="cbfce5e2-f862-4e2e-9c03-39d1b1eef213" providerId="ADAL" clId="{C23681AB-E570-4F3A-82F1-9C79D7A38039}" dt="2020-03-20T10:31:18.394" v="444"/>
          <ac:spMkLst>
            <pc:docMk/>
            <pc:sldMk cId="2249024360" sldId="2076136274"/>
            <ac:spMk id="45" creationId="{1763D4E6-BF94-4D62-86C7-03F5A6C835D4}"/>
          </ac:spMkLst>
        </pc:spChg>
        <pc:spChg chg="add del">
          <ac:chgData name="Katalin Jenet" userId="cbfce5e2-f862-4e2e-9c03-39d1b1eef213" providerId="ADAL" clId="{C23681AB-E570-4F3A-82F1-9C79D7A38039}" dt="2020-03-20T10:31:18.394" v="444"/>
          <ac:spMkLst>
            <pc:docMk/>
            <pc:sldMk cId="2249024360" sldId="2076136274"/>
            <ac:spMk id="46" creationId="{425F093C-C249-42EB-97DD-DF9EDE751F13}"/>
          </ac:spMkLst>
        </pc:spChg>
        <pc:spChg chg="add del">
          <ac:chgData name="Katalin Jenet" userId="cbfce5e2-f862-4e2e-9c03-39d1b1eef213" providerId="ADAL" clId="{C23681AB-E570-4F3A-82F1-9C79D7A38039}" dt="2020-03-20T10:31:18.394" v="444"/>
          <ac:spMkLst>
            <pc:docMk/>
            <pc:sldMk cId="2249024360" sldId="2076136274"/>
            <ac:spMk id="47" creationId="{2FA98487-88A8-4EC3-AB8F-BD472FD141A7}"/>
          </ac:spMkLst>
        </pc:spChg>
        <pc:spChg chg="add del">
          <ac:chgData name="Katalin Jenet" userId="cbfce5e2-f862-4e2e-9c03-39d1b1eef213" providerId="ADAL" clId="{C23681AB-E570-4F3A-82F1-9C79D7A38039}" dt="2020-03-20T10:31:18.394" v="444"/>
          <ac:spMkLst>
            <pc:docMk/>
            <pc:sldMk cId="2249024360" sldId="2076136274"/>
            <ac:spMk id="48" creationId="{58E1987B-9B71-4CA1-83B4-91EEF1D0C76E}"/>
          </ac:spMkLst>
        </pc:spChg>
        <pc:spChg chg="add del">
          <ac:chgData name="Katalin Jenet" userId="cbfce5e2-f862-4e2e-9c03-39d1b1eef213" providerId="ADAL" clId="{C23681AB-E570-4F3A-82F1-9C79D7A38039}" dt="2020-03-20T10:31:18.394" v="444"/>
          <ac:spMkLst>
            <pc:docMk/>
            <pc:sldMk cId="2249024360" sldId="2076136274"/>
            <ac:spMk id="49" creationId="{89813A59-B955-4700-BD0E-1117D51720D6}"/>
          </ac:spMkLst>
        </pc:spChg>
        <pc:spChg chg="add del">
          <ac:chgData name="Katalin Jenet" userId="cbfce5e2-f862-4e2e-9c03-39d1b1eef213" providerId="ADAL" clId="{C23681AB-E570-4F3A-82F1-9C79D7A38039}" dt="2020-03-20T10:31:18.394" v="444"/>
          <ac:spMkLst>
            <pc:docMk/>
            <pc:sldMk cId="2249024360" sldId="2076136274"/>
            <ac:spMk id="50" creationId="{3CDDEDAC-941A-46DE-93BF-1570BDAE61D7}"/>
          </ac:spMkLst>
        </pc:spChg>
        <pc:spChg chg="add del">
          <ac:chgData name="Katalin Jenet" userId="cbfce5e2-f862-4e2e-9c03-39d1b1eef213" providerId="ADAL" clId="{C23681AB-E570-4F3A-82F1-9C79D7A38039}" dt="2020-03-20T10:31:18.394" v="444"/>
          <ac:spMkLst>
            <pc:docMk/>
            <pc:sldMk cId="2249024360" sldId="2076136274"/>
            <ac:spMk id="51" creationId="{E9B66951-4C63-42F7-BC5B-80F6939D1ED8}"/>
          </ac:spMkLst>
        </pc:spChg>
        <pc:spChg chg="mod topLvl">
          <ac:chgData name="Katalin Jenet" userId="cbfce5e2-f862-4e2e-9c03-39d1b1eef213" providerId="ADAL" clId="{C23681AB-E570-4F3A-82F1-9C79D7A38039}" dt="2020-03-20T10:31:17.166" v="438" actId="1076"/>
          <ac:spMkLst>
            <pc:docMk/>
            <pc:sldMk cId="2249024360" sldId="2076136274"/>
            <ac:spMk id="54" creationId="{2A264BFE-FE47-4EAE-8AB0-6D1007A7651D}"/>
          </ac:spMkLst>
        </pc:spChg>
        <pc:spChg chg="add mod">
          <ac:chgData name="Katalin Jenet" userId="cbfce5e2-f862-4e2e-9c03-39d1b1eef213" providerId="ADAL" clId="{C23681AB-E570-4F3A-82F1-9C79D7A38039}" dt="2020-03-20T10:34:41.273" v="531" actId="1036"/>
          <ac:spMkLst>
            <pc:docMk/>
            <pc:sldMk cId="2249024360" sldId="2076136274"/>
            <ac:spMk id="55" creationId="{29D50009-36CD-4516-BB98-A8FE7BE2CACA}"/>
          </ac:spMkLst>
        </pc:spChg>
        <pc:spChg chg="add mod">
          <ac:chgData name="Katalin Jenet" userId="cbfce5e2-f862-4e2e-9c03-39d1b1eef213" providerId="ADAL" clId="{C23681AB-E570-4F3A-82F1-9C79D7A38039}" dt="2020-03-20T10:34:41.273" v="531" actId="1036"/>
          <ac:spMkLst>
            <pc:docMk/>
            <pc:sldMk cId="2249024360" sldId="2076136274"/>
            <ac:spMk id="56" creationId="{328BF1B3-66FF-4D0A-B3C4-3E700CE223A3}"/>
          </ac:spMkLst>
        </pc:spChg>
        <pc:spChg chg="add mod">
          <ac:chgData name="Katalin Jenet" userId="cbfce5e2-f862-4e2e-9c03-39d1b1eef213" providerId="ADAL" clId="{C23681AB-E570-4F3A-82F1-9C79D7A38039}" dt="2020-03-20T10:34:41.273" v="531" actId="1036"/>
          <ac:spMkLst>
            <pc:docMk/>
            <pc:sldMk cId="2249024360" sldId="2076136274"/>
            <ac:spMk id="57" creationId="{1824B3F8-4C99-48CD-AAF2-E2A886E9CFC0}"/>
          </ac:spMkLst>
        </pc:spChg>
        <pc:spChg chg="add mod">
          <ac:chgData name="Katalin Jenet" userId="cbfce5e2-f862-4e2e-9c03-39d1b1eef213" providerId="ADAL" clId="{C23681AB-E570-4F3A-82F1-9C79D7A38039}" dt="2020-03-20T10:34:41.273" v="531" actId="1036"/>
          <ac:spMkLst>
            <pc:docMk/>
            <pc:sldMk cId="2249024360" sldId="2076136274"/>
            <ac:spMk id="58" creationId="{61925E90-52C0-46A8-A799-EF13E5B26DF6}"/>
          </ac:spMkLst>
        </pc:spChg>
        <pc:spChg chg="add mod">
          <ac:chgData name="Katalin Jenet" userId="cbfce5e2-f862-4e2e-9c03-39d1b1eef213" providerId="ADAL" clId="{C23681AB-E570-4F3A-82F1-9C79D7A38039}" dt="2020-03-20T10:34:41.273" v="531" actId="1036"/>
          <ac:spMkLst>
            <pc:docMk/>
            <pc:sldMk cId="2249024360" sldId="2076136274"/>
            <ac:spMk id="59" creationId="{7C8FD94F-9468-40F7-B56A-5B4F0F210737}"/>
          </ac:spMkLst>
        </pc:spChg>
        <pc:spChg chg="add mod">
          <ac:chgData name="Katalin Jenet" userId="cbfce5e2-f862-4e2e-9c03-39d1b1eef213" providerId="ADAL" clId="{C23681AB-E570-4F3A-82F1-9C79D7A38039}" dt="2020-03-20T10:34:41.273" v="531" actId="1036"/>
          <ac:spMkLst>
            <pc:docMk/>
            <pc:sldMk cId="2249024360" sldId="2076136274"/>
            <ac:spMk id="60" creationId="{5A66EF30-B661-4EF3-A42D-B926D13C4461}"/>
          </ac:spMkLst>
        </pc:spChg>
        <pc:spChg chg="add mod">
          <ac:chgData name="Katalin Jenet" userId="cbfce5e2-f862-4e2e-9c03-39d1b1eef213" providerId="ADAL" clId="{C23681AB-E570-4F3A-82F1-9C79D7A38039}" dt="2020-03-20T10:34:41.273" v="531" actId="1036"/>
          <ac:spMkLst>
            <pc:docMk/>
            <pc:sldMk cId="2249024360" sldId="2076136274"/>
            <ac:spMk id="61" creationId="{615BD898-280B-4B4C-AEEB-920BF2C69B21}"/>
          </ac:spMkLst>
        </pc:spChg>
        <pc:spChg chg="add mod">
          <ac:chgData name="Katalin Jenet" userId="cbfce5e2-f862-4e2e-9c03-39d1b1eef213" providerId="ADAL" clId="{C23681AB-E570-4F3A-82F1-9C79D7A38039}" dt="2020-03-20T10:34:41.273" v="531" actId="1036"/>
          <ac:spMkLst>
            <pc:docMk/>
            <pc:sldMk cId="2249024360" sldId="2076136274"/>
            <ac:spMk id="62" creationId="{8910724A-B43B-4F2F-8750-786447FF1EE3}"/>
          </ac:spMkLst>
        </pc:spChg>
        <pc:spChg chg="add mod">
          <ac:chgData name="Katalin Jenet" userId="cbfce5e2-f862-4e2e-9c03-39d1b1eef213" providerId="ADAL" clId="{C23681AB-E570-4F3A-82F1-9C79D7A38039}" dt="2020-03-20T10:34:41.273" v="531" actId="1036"/>
          <ac:spMkLst>
            <pc:docMk/>
            <pc:sldMk cId="2249024360" sldId="2076136274"/>
            <ac:spMk id="63" creationId="{7803BE48-EBA8-4C7E-A9D8-605CC1798E5C}"/>
          </ac:spMkLst>
        </pc:spChg>
        <pc:spChg chg="add mod">
          <ac:chgData name="Katalin Jenet" userId="cbfce5e2-f862-4e2e-9c03-39d1b1eef213" providerId="ADAL" clId="{C23681AB-E570-4F3A-82F1-9C79D7A38039}" dt="2020-03-20T10:34:41.273" v="531" actId="1036"/>
          <ac:spMkLst>
            <pc:docMk/>
            <pc:sldMk cId="2249024360" sldId="2076136274"/>
            <ac:spMk id="64" creationId="{D64A404E-75D1-415A-89B9-5ACF3700B761}"/>
          </ac:spMkLst>
        </pc:spChg>
        <pc:spChg chg="add mod">
          <ac:chgData name="Katalin Jenet" userId="cbfce5e2-f862-4e2e-9c03-39d1b1eef213" providerId="ADAL" clId="{C23681AB-E570-4F3A-82F1-9C79D7A38039}" dt="2020-03-20T10:34:41.273" v="531" actId="1036"/>
          <ac:spMkLst>
            <pc:docMk/>
            <pc:sldMk cId="2249024360" sldId="2076136274"/>
            <ac:spMk id="71" creationId="{6DB2BFE7-F8A0-4E77-BC68-D77027DEFB4C}"/>
          </ac:spMkLst>
        </pc:spChg>
        <pc:spChg chg="add mod">
          <ac:chgData name="Katalin Jenet" userId="cbfce5e2-f862-4e2e-9c03-39d1b1eef213" providerId="ADAL" clId="{C23681AB-E570-4F3A-82F1-9C79D7A38039}" dt="2020-03-20T10:34:41.273" v="531" actId="1036"/>
          <ac:spMkLst>
            <pc:docMk/>
            <pc:sldMk cId="2249024360" sldId="2076136274"/>
            <ac:spMk id="72" creationId="{D4A6AA41-E2EB-462E-A6DD-B8548CAE4A9E}"/>
          </ac:spMkLst>
        </pc:spChg>
        <pc:spChg chg="add mod">
          <ac:chgData name="Katalin Jenet" userId="cbfce5e2-f862-4e2e-9c03-39d1b1eef213" providerId="ADAL" clId="{C23681AB-E570-4F3A-82F1-9C79D7A38039}" dt="2020-03-20T10:34:41.273" v="531" actId="1036"/>
          <ac:spMkLst>
            <pc:docMk/>
            <pc:sldMk cId="2249024360" sldId="2076136274"/>
            <ac:spMk id="73" creationId="{989242DF-914F-4D94-85DC-C5CC6225186A}"/>
          </ac:spMkLst>
        </pc:spChg>
        <pc:spChg chg="add mod">
          <ac:chgData name="Katalin Jenet" userId="cbfce5e2-f862-4e2e-9c03-39d1b1eef213" providerId="ADAL" clId="{C23681AB-E570-4F3A-82F1-9C79D7A38039}" dt="2020-03-20T10:34:41.273" v="531" actId="1036"/>
          <ac:spMkLst>
            <pc:docMk/>
            <pc:sldMk cId="2249024360" sldId="2076136274"/>
            <ac:spMk id="74" creationId="{2E152003-8CC6-4E65-804C-FD8B2D9F0FFA}"/>
          </ac:spMkLst>
        </pc:spChg>
        <pc:spChg chg="add mod">
          <ac:chgData name="Katalin Jenet" userId="cbfce5e2-f862-4e2e-9c03-39d1b1eef213" providerId="ADAL" clId="{C23681AB-E570-4F3A-82F1-9C79D7A38039}" dt="2020-03-20T10:34:41.273" v="531" actId="1036"/>
          <ac:spMkLst>
            <pc:docMk/>
            <pc:sldMk cId="2249024360" sldId="2076136274"/>
            <ac:spMk id="75" creationId="{3BDD6E59-94D5-4E53-9E07-9FA5CD9112C1}"/>
          </ac:spMkLst>
        </pc:spChg>
        <pc:spChg chg="add mod">
          <ac:chgData name="Katalin Jenet" userId="cbfce5e2-f862-4e2e-9c03-39d1b1eef213" providerId="ADAL" clId="{C23681AB-E570-4F3A-82F1-9C79D7A38039}" dt="2020-03-20T10:34:41.273" v="531" actId="1036"/>
          <ac:spMkLst>
            <pc:docMk/>
            <pc:sldMk cId="2249024360" sldId="2076136274"/>
            <ac:spMk id="76" creationId="{BAE911FB-68E5-4452-A618-557E13F53739}"/>
          </ac:spMkLst>
        </pc:spChg>
        <pc:spChg chg="add mod">
          <ac:chgData name="Katalin Jenet" userId="cbfce5e2-f862-4e2e-9c03-39d1b1eef213" providerId="ADAL" clId="{C23681AB-E570-4F3A-82F1-9C79D7A38039}" dt="2020-03-20T10:34:41.273" v="531" actId="1036"/>
          <ac:spMkLst>
            <pc:docMk/>
            <pc:sldMk cId="2249024360" sldId="2076136274"/>
            <ac:spMk id="77" creationId="{A99473BA-6BBD-4A0E-9000-1CC57CD86A69}"/>
          </ac:spMkLst>
        </pc:spChg>
        <pc:spChg chg="add mod">
          <ac:chgData name="Katalin Jenet" userId="cbfce5e2-f862-4e2e-9c03-39d1b1eef213" providerId="ADAL" clId="{C23681AB-E570-4F3A-82F1-9C79D7A38039}" dt="2020-03-20T10:34:41.273" v="531" actId="1036"/>
          <ac:spMkLst>
            <pc:docMk/>
            <pc:sldMk cId="2249024360" sldId="2076136274"/>
            <ac:spMk id="78" creationId="{875695F9-DA33-478A-BB23-484F95601350}"/>
          </ac:spMkLst>
        </pc:spChg>
        <pc:spChg chg="add mod">
          <ac:chgData name="Katalin Jenet" userId="cbfce5e2-f862-4e2e-9c03-39d1b1eef213" providerId="ADAL" clId="{C23681AB-E570-4F3A-82F1-9C79D7A38039}" dt="2020-03-20T10:34:41.273" v="531" actId="1036"/>
          <ac:spMkLst>
            <pc:docMk/>
            <pc:sldMk cId="2249024360" sldId="2076136274"/>
            <ac:spMk id="79" creationId="{B2E88D6F-062F-4E31-A3C0-6B061FCD235E}"/>
          </ac:spMkLst>
        </pc:spChg>
        <pc:spChg chg="add mod">
          <ac:chgData name="Katalin Jenet" userId="cbfce5e2-f862-4e2e-9c03-39d1b1eef213" providerId="ADAL" clId="{C23681AB-E570-4F3A-82F1-9C79D7A38039}" dt="2020-03-20T10:34:41.273" v="531" actId="1036"/>
          <ac:spMkLst>
            <pc:docMk/>
            <pc:sldMk cId="2249024360" sldId="2076136274"/>
            <ac:spMk id="80" creationId="{1DBE8330-B0C8-4428-B09A-C95852DD7A97}"/>
          </ac:spMkLst>
        </pc:spChg>
        <pc:spChg chg="add mod">
          <ac:chgData name="Katalin Jenet" userId="cbfce5e2-f862-4e2e-9c03-39d1b1eef213" providerId="ADAL" clId="{C23681AB-E570-4F3A-82F1-9C79D7A38039}" dt="2020-03-20T10:34:41.273" v="531" actId="1036"/>
          <ac:spMkLst>
            <pc:docMk/>
            <pc:sldMk cId="2249024360" sldId="2076136274"/>
            <ac:spMk id="81" creationId="{E564AD8D-E6CA-49BE-B029-B09E28FCB719}"/>
          </ac:spMkLst>
        </pc:spChg>
        <pc:spChg chg="add mod">
          <ac:chgData name="Katalin Jenet" userId="cbfce5e2-f862-4e2e-9c03-39d1b1eef213" providerId="ADAL" clId="{C23681AB-E570-4F3A-82F1-9C79D7A38039}" dt="2020-03-20T10:34:41.273" v="531" actId="1036"/>
          <ac:spMkLst>
            <pc:docMk/>
            <pc:sldMk cId="2249024360" sldId="2076136274"/>
            <ac:spMk id="82" creationId="{165B2412-7BE3-4AEE-9F74-F5DA5F52919B}"/>
          </ac:spMkLst>
        </pc:spChg>
        <pc:spChg chg="add mod">
          <ac:chgData name="Katalin Jenet" userId="cbfce5e2-f862-4e2e-9c03-39d1b1eef213" providerId="ADAL" clId="{C23681AB-E570-4F3A-82F1-9C79D7A38039}" dt="2020-03-20T10:34:41.273" v="531" actId="1036"/>
          <ac:spMkLst>
            <pc:docMk/>
            <pc:sldMk cId="2249024360" sldId="2076136274"/>
            <ac:spMk id="83" creationId="{6973C640-D476-4245-A20F-164632779100}"/>
          </ac:spMkLst>
        </pc:spChg>
        <pc:spChg chg="add mod">
          <ac:chgData name="Katalin Jenet" userId="cbfce5e2-f862-4e2e-9c03-39d1b1eef213" providerId="ADAL" clId="{C23681AB-E570-4F3A-82F1-9C79D7A38039}" dt="2020-03-20T10:34:41.273" v="531" actId="1036"/>
          <ac:spMkLst>
            <pc:docMk/>
            <pc:sldMk cId="2249024360" sldId="2076136274"/>
            <ac:spMk id="91" creationId="{2ED47AD7-8664-4B69-BB1D-6F38BF834FDD}"/>
          </ac:spMkLst>
        </pc:spChg>
        <pc:spChg chg="add mod">
          <ac:chgData name="Katalin Jenet" userId="cbfce5e2-f862-4e2e-9c03-39d1b1eef213" providerId="ADAL" clId="{C23681AB-E570-4F3A-82F1-9C79D7A38039}" dt="2020-03-20T10:34:41.273" v="531" actId="1036"/>
          <ac:spMkLst>
            <pc:docMk/>
            <pc:sldMk cId="2249024360" sldId="2076136274"/>
            <ac:spMk id="92" creationId="{0AFEBE73-15DD-4644-9574-2B679358E8AF}"/>
          </ac:spMkLst>
        </pc:spChg>
        <pc:spChg chg="add mod">
          <ac:chgData name="Katalin Jenet" userId="cbfce5e2-f862-4e2e-9c03-39d1b1eef213" providerId="ADAL" clId="{C23681AB-E570-4F3A-82F1-9C79D7A38039}" dt="2020-03-20T10:34:41.273" v="531" actId="1036"/>
          <ac:spMkLst>
            <pc:docMk/>
            <pc:sldMk cId="2249024360" sldId="2076136274"/>
            <ac:spMk id="93" creationId="{C96D95BC-21BF-403E-B658-5E0939FA5153}"/>
          </ac:spMkLst>
        </pc:spChg>
        <pc:spChg chg="add mod">
          <ac:chgData name="Katalin Jenet" userId="cbfce5e2-f862-4e2e-9c03-39d1b1eef213" providerId="ADAL" clId="{C23681AB-E570-4F3A-82F1-9C79D7A38039}" dt="2020-03-20T10:34:41.273" v="531" actId="1036"/>
          <ac:spMkLst>
            <pc:docMk/>
            <pc:sldMk cId="2249024360" sldId="2076136274"/>
            <ac:spMk id="94" creationId="{E782C834-AAB8-4F15-AF23-D36BBD587FE1}"/>
          </ac:spMkLst>
        </pc:spChg>
        <pc:spChg chg="add mod">
          <ac:chgData name="Katalin Jenet" userId="cbfce5e2-f862-4e2e-9c03-39d1b1eef213" providerId="ADAL" clId="{C23681AB-E570-4F3A-82F1-9C79D7A38039}" dt="2020-03-20T10:34:41.273" v="531" actId="1036"/>
          <ac:spMkLst>
            <pc:docMk/>
            <pc:sldMk cId="2249024360" sldId="2076136274"/>
            <ac:spMk id="95" creationId="{53B27A21-7E82-4829-B308-24D7CFA40FA4}"/>
          </ac:spMkLst>
        </pc:spChg>
        <pc:spChg chg="add mod">
          <ac:chgData name="Katalin Jenet" userId="cbfce5e2-f862-4e2e-9c03-39d1b1eef213" providerId="ADAL" clId="{C23681AB-E570-4F3A-82F1-9C79D7A38039}" dt="2020-03-20T10:34:41.273" v="531" actId="1036"/>
          <ac:spMkLst>
            <pc:docMk/>
            <pc:sldMk cId="2249024360" sldId="2076136274"/>
            <ac:spMk id="96" creationId="{DEC6A0FE-9496-4A47-B43D-6872CB78499E}"/>
          </ac:spMkLst>
        </pc:spChg>
        <pc:spChg chg="add mod">
          <ac:chgData name="Katalin Jenet" userId="cbfce5e2-f862-4e2e-9c03-39d1b1eef213" providerId="ADAL" clId="{C23681AB-E570-4F3A-82F1-9C79D7A38039}" dt="2020-03-20T10:34:41.273" v="531" actId="1036"/>
          <ac:spMkLst>
            <pc:docMk/>
            <pc:sldMk cId="2249024360" sldId="2076136274"/>
            <ac:spMk id="97" creationId="{4AA2C1F7-CB30-4116-A598-870E3A1097B1}"/>
          </ac:spMkLst>
        </pc:spChg>
        <pc:spChg chg="add mod">
          <ac:chgData name="Katalin Jenet" userId="cbfce5e2-f862-4e2e-9c03-39d1b1eef213" providerId="ADAL" clId="{C23681AB-E570-4F3A-82F1-9C79D7A38039}" dt="2020-03-20T10:34:41.273" v="531" actId="1036"/>
          <ac:spMkLst>
            <pc:docMk/>
            <pc:sldMk cId="2249024360" sldId="2076136274"/>
            <ac:spMk id="98" creationId="{FA673CF8-5303-44C5-9B3D-DBB984CAF172}"/>
          </ac:spMkLst>
        </pc:spChg>
        <pc:spChg chg="add mod">
          <ac:chgData name="Katalin Jenet" userId="cbfce5e2-f862-4e2e-9c03-39d1b1eef213" providerId="ADAL" clId="{C23681AB-E570-4F3A-82F1-9C79D7A38039}" dt="2020-03-20T10:34:41.273" v="531" actId="1036"/>
          <ac:spMkLst>
            <pc:docMk/>
            <pc:sldMk cId="2249024360" sldId="2076136274"/>
            <ac:spMk id="99" creationId="{414968E8-A6E1-4A43-A581-9B1A382E3BC5}"/>
          </ac:spMkLst>
        </pc:spChg>
        <pc:spChg chg="add mod">
          <ac:chgData name="Katalin Jenet" userId="cbfce5e2-f862-4e2e-9c03-39d1b1eef213" providerId="ADAL" clId="{C23681AB-E570-4F3A-82F1-9C79D7A38039}" dt="2020-03-20T10:34:41.273" v="531" actId="1036"/>
          <ac:spMkLst>
            <pc:docMk/>
            <pc:sldMk cId="2249024360" sldId="2076136274"/>
            <ac:spMk id="100" creationId="{52472F36-8E38-4198-8C1A-CF662E1B7406}"/>
          </ac:spMkLst>
        </pc:spChg>
        <pc:spChg chg="mod topLvl">
          <ac:chgData name="Katalin Jenet" userId="cbfce5e2-f862-4e2e-9c03-39d1b1eef213" providerId="ADAL" clId="{C23681AB-E570-4F3A-82F1-9C79D7A38039}" dt="2020-03-20T10:33:37.596" v="479" actId="14100"/>
          <ac:spMkLst>
            <pc:docMk/>
            <pc:sldMk cId="2249024360" sldId="2076136274"/>
            <ac:spMk id="103" creationId="{82AEDCDC-C88B-4FC1-BC8E-C3CED2A7B2FA}"/>
          </ac:spMkLst>
        </pc:spChg>
        <pc:spChg chg="add del mod">
          <ac:chgData name="Katalin Jenet" userId="cbfce5e2-f862-4e2e-9c03-39d1b1eef213" providerId="ADAL" clId="{C23681AB-E570-4F3A-82F1-9C79D7A38039}" dt="2020-03-20T10:32:40.543" v="463" actId="478"/>
          <ac:spMkLst>
            <pc:docMk/>
            <pc:sldMk cId="2249024360" sldId="2076136274"/>
            <ac:spMk id="105" creationId="{F8C88379-CB68-48F3-BE97-BF340EEE04CB}"/>
          </ac:spMkLst>
        </pc:spChg>
        <pc:grpChg chg="add del">
          <ac:chgData name="Katalin Jenet" userId="cbfce5e2-f862-4e2e-9c03-39d1b1eef213" providerId="ADAL" clId="{C23681AB-E570-4F3A-82F1-9C79D7A38039}" dt="2020-03-20T10:31:18.394" v="444"/>
          <ac:grpSpMkLst>
            <pc:docMk/>
            <pc:sldMk cId="2249024360" sldId="2076136274"/>
            <ac:grpSpMk id="16" creationId="{C6D99939-1463-4CB9-B700-8671384AB8A3}"/>
          </ac:grpSpMkLst>
        </pc:grpChg>
        <pc:grpChg chg="add del">
          <ac:chgData name="Katalin Jenet" userId="cbfce5e2-f862-4e2e-9c03-39d1b1eef213" providerId="ADAL" clId="{C23681AB-E570-4F3A-82F1-9C79D7A38039}" dt="2020-03-20T10:31:18.394" v="444"/>
          <ac:grpSpMkLst>
            <pc:docMk/>
            <pc:sldMk cId="2249024360" sldId="2076136274"/>
            <ac:grpSpMk id="19" creationId="{9EDFAE1F-5DC2-4F79-8B86-2396C1A3E0D9}"/>
          </ac:grpSpMkLst>
        </pc:grpChg>
        <pc:grpChg chg="add del">
          <ac:chgData name="Katalin Jenet" userId="cbfce5e2-f862-4e2e-9c03-39d1b1eef213" providerId="ADAL" clId="{C23681AB-E570-4F3A-82F1-9C79D7A38039}" dt="2020-03-20T10:31:18.394" v="444"/>
          <ac:grpSpMkLst>
            <pc:docMk/>
            <pc:sldMk cId="2249024360" sldId="2076136274"/>
            <ac:grpSpMk id="35" creationId="{14784EC3-A22B-4F82-830C-0B370B6794AB}"/>
          </ac:grpSpMkLst>
        </pc:grpChg>
        <pc:grpChg chg="add del mod ord">
          <ac:chgData name="Katalin Jenet" userId="cbfce5e2-f862-4e2e-9c03-39d1b1eef213" providerId="ADAL" clId="{C23681AB-E570-4F3A-82F1-9C79D7A38039}" dt="2020-03-20T10:31:17.948" v="442"/>
          <ac:grpSpMkLst>
            <pc:docMk/>
            <pc:sldMk cId="2249024360" sldId="2076136274"/>
            <ac:grpSpMk id="52" creationId="{C342DE32-3E93-4AFD-9B1E-B987B3ACC748}"/>
          </ac:grpSpMkLst>
        </pc:grpChg>
        <pc:grpChg chg="add mod">
          <ac:chgData name="Katalin Jenet" userId="cbfce5e2-f862-4e2e-9c03-39d1b1eef213" providerId="ADAL" clId="{C23681AB-E570-4F3A-82F1-9C79D7A38039}" dt="2020-03-20T10:34:41.273" v="531" actId="1036"/>
          <ac:grpSpMkLst>
            <pc:docMk/>
            <pc:sldMk cId="2249024360" sldId="2076136274"/>
            <ac:grpSpMk id="65" creationId="{BC740211-5D8B-4373-AC20-039A1E296242}"/>
          </ac:grpSpMkLst>
        </pc:grpChg>
        <pc:grpChg chg="add mod">
          <ac:chgData name="Katalin Jenet" userId="cbfce5e2-f862-4e2e-9c03-39d1b1eef213" providerId="ADAL" clId="{C23681AB-E570-4F3A-82F1-9C79D7A38039}" dt="2020-03-20T10:34:41.273" v="531" actId="1036"/>
          <ac:grpSpMkLst>
            <pc:docMk/>
            <pc:sldMk cId="2249024360" sldId="2076136274"/>
            <ac:grpSpMk id="68" creationId="{9F52400B-20C2-4381-901A-0E930B0745EE}"/>
          </ac:grpSpMkLst>
        </pc:grpChg>
        <pc:grpChg chg="add mod">
          <ac:chgData name="Katalin Jenet" userId="cbfce5e2-f862-4e2e-9c03-39d1b1eef213" providerId="ADAL" clId="{C23681AB-E570-4F3A-82F1-9C79D7A38039}" dt="2020-03-20T10:34:41.273" v="531" actId="1036"/>
          <ac:grpSpMkLst>
            <pc:docMk/>
            <pc:sldMk cId="2249024360" sldId="2076136274"/>
            <ac:grpSpMk id="84" creationId="{A3E668A4-2DCC-4A0B-AD02-22CD9F3613CA}"/>
          </ac:grpSpMkLst>
        </pc:grpChg>
        <pc:grpChg chg="mod">
          <ac:chgData name="Katalin Jenet" userId="cbfce5e2-f862-4e2e-9c03-39d1b1eef213" providerId="ADAL" clId="{C23681AB-E570-4F3A-82F1-9C79D7A38039}" dt="2020-03-20T10:34:41.273" v="531" actId="1036"/>
          <ac:grpSpMkLst>
            <pc:docMk/>
            <pc:sldMk cId="2249024360" sldId="2076136274"/>
            <ac:grpSpMk id="85" creationId="{074247A6-0BBB-4A0C-A88A-8F0556940737}"/>
          </ac:grpSpMkLst>
        </pc:grpChg>
        <pc:grpChg chg="add del mod ord">
          <ac:chgData name="Katalin Jenet" userId="cbfce5e2-f862-4e2e-9c03-39d1b1eef213" providerId="ADAL" clId="{C23681AB-E570-4F3A-82F1-9C79D7A38039}" dt="2020-03-20T10:33:08.364" v="468" actId="165"/>
          <ac:grpSpMkLst>
            <pc:docMk/>
            <pc:sldMk cId="2249024360" sldId="2076136274"/>
            <ac:grpSpMk id="101" creationId="{294ECF31-DA84-4E93-A755-777AF0D00312}"/>
          </ac:grpSpMkLst>
        </pc:grpChg>
        <pc:picChg chg="mod topLvl">
          <ac:chgData name="Katalin Jenet" userId="cbfce5e2-f862-4e2e-9c03-39d1b1eef213" providerId="ADAL" clId="{C23681AB-E570-4F3A-82F1-9C79D7A38039}" dt="2020-03-20T10:31:17.003" v="437" actId="1076"/>
          <ac:picMkLst>
            <pc:docMk/>
            <pc:sldMk cId="2249024360" sldId="2076136274"/>
            <ac:picMk id="53" creationId="{0F17BA02-32F7-4F46-9AE0-D4356A5935F4}"/>
          </ac:picMkLst>
        </pc:picChg>
        <pc:picChg chg="mod topLvl">
          <ac:chgData name="Katalin Jenet" userId="cbfce5e2-f862-4e2e-9c03-39d1b1eef213" providerId="ADAL" clId="{C23681AB-E570-4F3A-82F1-9C79D7A38039}" dt="2020-03-20T10:33:24.654" v="475" actId="14100"/>
          <ac:picMkLst>
            <pc:docMk/>
            <pc:sldMk cId="2249024360" sldId="2076136274"/>
            <ac:picMk id="102" creationId="{3D34E315-6F7D-43B6-A049-D28B0580770B}"/>
          </ac:picMkLst>
        </pc:picChg>
        <pc:picChg chg="add del mod">
          <ac:chgData name="Katalin Jenet" userId="cbfce5e2-f862-4e2e-9c03-39d1b1eef213" providerId="ADAL" clId="{C23681AB-E570-4F3A-82F1-9C79D7A38039}" dt="2020-03-20T10:33:29.860" v="477" actId="478"/>
          <ac:picMkLst>
            <pc:docMk/>
            <pc:sldMk cId="2249024360" sldId="2076136274"/>
            <ac:picMk id="106" creationId="{DC417AA7-5248-4D50-9B81-87CED66D1D64}"/>
          </ac:picMkLst>
        </pc:picChg>
      </pc:sldChg>
      <pc:sldChg chg="addSp delSp modSp add mod">
        <pc:chgData name="Katalin Jenet" userId="cbfce5e2-f862-4e2e-9c03-39d1b1eef213" providerId="ADAL" clId="{C23681AB-E570-4F3A-82F1-9C79D7A38039}" dt="2020-03-20T10:41:50.041" v="679" actId="1035"/>
        <pc:sldMkLst>
          <pc:docMk/>
          <pc:sldMk cId="3424703323" sldId="2076136275"/>
        </pc:sldMkLst>
        <pc:spChg chg="del">
          <ac:chgData name="Katalin Jenet" userId="cbfce5e2-f862-4e2e-9c03-39d1b1eef213" providerId="ADAL" clId="{C23681AB-E570-4F3A-82F1-9C79D7A38039}" dt="2020-03-20T10:35:20.800" v="538" actId="478"/>
          <ac:spMkLst>
            <pc:docMk/>
            <pc:sldMk cId="3424703323" sldId="2076136275"/>
            <ac:spMk id="2" creationId="{C106108E-4903-4D03-9350-879071C857E6}"/>
          </ac:spMkLst>
        </pc:spChg>
        <pc:spChg chg="mod">
          <ac:chgData name="Katalin Jenet" userId="cbfce5e2-f862-4e2e-9c03-39d1b1eef213" providerId="ADAL" clId="{C23681AB-E570-4F3A-82F1-9C79D7A38039}" dt="2020-03-20T10:35:39.146" v="540"/>
          <ac:spMkLst>
            <pc:docMk/>
            <pc:sldMk cId="3424703323" sldId="2076136275"/>
            <ac:spMk id="4" creationId="{F9C1FE28-998A-45B5-88A0-07ACB42822ED}"/>
          </ac:spMkLst>
        </pc:spChg>
        <pc:spChg chg="del">
          <ac:chgData name="Katalin Jenet" userId="cbfce5e2-f862-4e2e-9c03-39d1b1eef213" providerId="ADAL" clId="{C23681AB-E570-4F3A-82F1-9C79D7A38039}" dt="2020-03-20T10:35:20.800" v="538" actId="478"/>
          <ac:spMkLst>
            <pc:docMk/>
            <pc:sldMk cId="3424703323" sldId="2076136275"/>
            <ac:spMk id="5" creationId="{4875787D-C96B-4876-9E97-8DF239467EB7}"/>
          </ac:spMkLst>
        </pc:spChg>
        <pc:spChg chg="add del mod">
          <ac:chgData name="Katalin Jenet" userId="cbfce5e2-f862-4e2e-9c03-39d1b1eef213" providerId="ADAL" clId="{C23681AB-E570-4F3A-82F1-9C79D7A38039}" dt="2020-03-20T10:35:22.698" v="539" actId="478"/>
          <ac:spMkLst>
            <pc:docMk/>
            <pc:sldMk cId="3424703323" sldId="2076136275"/>
            <ac:spMk id="6" creationId="{07FF9D4A-EEAA-452C-9E2E-A7E3A5683CC4}"/>
          </ac:spMkLst>
        </pc:spChg>
        <pc:spChg chg="mod topLvl">
          <ac:chgData name="Katalin Jenet" userId="cbfce5e2-f862-4e2e-9c03-39d1b1eef213" providerId="ADAL" clId="{C23681AB-E570-4F3A-82F1-9C79D7A38039}" dt="2020-03-20T10:39:28.067" v="629" actId="1037"/>
          <ac:spMkLst>
            <pc:docMk/>
            <pc:sldMk cId="3424703323" sldId="2076136275"/>
            <ac:spMk id="8" creationId="{49671973-73D8-4A0C-9651-750D83B5DBFD}"/>
          </ac:spMkLst>
        </pc:spChg>
        <pc:spChg chg="mod topLvl">
          <ac:chgData name="Katalin Jenet" userId="cbfce5e2-f862-4e2e-9c03-39d1b1eef213" providerId="ADAL" clId="{C23681AB-E570-4F3A-82F1-9C79D7A38039}" dt="2020-03-20T10:41:31.160" v="658" actId="1037"/>
          <ac:spMkLst>
            <pc:docMk/>
            <pc:sldMk cId="3424703323" sldId="2076136275"/>
            <ac:spMk id="9" creationId="{023A77F8-5D12-42D3-B2EE-2A4492D3A8FF}"/>
          </ac:spMkLst>
        </pc:spChg>
        <pc:spChg chg="mod topLvl">
          <ac:chgData name="Katalin Jenet" userId="cbfce5e2-f862-4e2e-9c03-39d1b1eef213" providerId="ADAL" clId="{C23681AB-E570-4F3A-82F1-9C79D7A38039}" dt="2020-03-20T10:37:05.168" v="551" actId="165"/>
          <ac:spMkLst>
            <pc:docMk/>
            <pc:sldMk cId="3424703323" sldId="2076136275"/>
            <ac:spMk id="10" creationId="{F2A649DD-7A97-422B-AB01-D43FBE0643E9}"/>
          </ac:spMkLst>
        </pc:spChg>
        <pc:spChg chg="mod topLvl">
          <ac:chgData name="Katalin Jenet" userId="cbfce5e2-f862-4e2e-9c03-39d1b1eef213" providerId="ADAL" clId="{C23681AB-E570-4F3A-82F1-9C79D7A38039}" dt="2020-03-20T10:38:41.455" v="580" actId="3064"/>
          <ac:spMkLst>
            <pc:docMk/>
            <pc:sldMk cId="3424703323" sldId="2076136275"/>
            <ac:spMk id="11" creationId="{15B82515-7C24-4BCE-9E08-853B6B046479}"/>
          </ac:spMkLst>
        </pc:spChg>
        <pc:spChg chg="mod topLvl">
          <ac:chgData name="Katalin Jenet" userId="cbfce5e2-f862-4e2e-9c03-39d1b1eef213" providerId="ADAL" clId="{C23681AB-E570-4F3A-82F1-9C79D7A38039}" dt="2020-03-20T10:39:08.416" v="611" actId="1038"/>
          <ac:spMkLst>
            <pc:docMk/>
            <pc:sldMk cId="3424703323" sldId="2076136275"/>
            <ac:spMk id="12" creationId="{11AB723D-C7EE-4DAB-B00B-0307A512494B}"/>
          </ac:spMkLst>
        </pc:spChg>
        <pc:spChg chg="mod topLvl">
          <ac:chgData name="Katalin Jenet" userId="cbfce5e2-f862-4e2e-9c03-39d1b1eef213" providerId="ADAL" clId="{C23681AB-E570-4F3A-82F1-9C79D7A38039}" dt="2020-03-20T10:39:08.416" v="611" actId="1038"/>
          <ac:spMkLst>
            <pc:docMk/>
            <pc:sldMk cId="3424703323" sldId="2076136275"/>
            <ac:spMk id="13" creationId="{B7EF2679-8FFA-4CFB-B3E6-9DF93B3C3223}"/>
          </ac:spMkLst>
        </pc:spChg>
        <pc:spChg chg="add mod">
          <ac:chgData name="Katalin Jenet" userId="cbfce5e2-f862-4e2e-9c03-39d1b1eef213" providerId="ADAL" clId="{C23681AB-E570-4F3A-82F1-9C79D7A38039}" dt="2020-03-20T10:41:50.041" v="679" actId="1035"/>
          <ac:spMkLst>
            <pc:docMk/>
            <pc:sldMk cId="3424703323" sldId="2076136275"/>
            <ac:spMk id="14" creationId="{E593B913-5FB4-4C98-9313-B47C956DE4C9}"/>
          </ac:spMkLst>
        </pc:spChg>
        <pc:spChg chg="add mod">
          <ac:chgData name="Katalin Jenet" userId="cbfce5e2-f862-4e2e-9c03-39d1b1eef213" providerId="ADAL" clId="{C23681AB-E570-4F3A-82F1-9C79D7A38039}" dt="2020-03-20T10:41:50.041" v="679" actId="1035"/>
          <ac:spMkLst>
            <pc:docMk/>
            <pc:sldMk cId="3424703323" sldId="2076136275"/>
            <ac:spMk id="15" creationId="{FF5D6890-AA33-4CE7-B66B-1FA3A9678034}"/>
          </ac:spMkLst>
        </pc:spChg>
        <pc:spChg chg="add mod">
          <ac:chgData name="Katalin Jenet" userId="cbfce5e2-f862-4e2e-9c03-39d1b1eef213" providerId="ADAL" clId="{C23681AB-E570-4F3A-82F1-9C79D7A38039}" dt="2020-03-20T10:41:50.041" v="679" actId="1035"/>
          <ac:spMkLst>
            <pc:docMk/>
            <pc:sldMk cId="3424703323" sldId="2076136275"/>
            <ac:spMk id="16" creationId="{F2266570-7E11-4703-9BB9-A6762B7E0FCB}"/>
          </ac:spMkLst>
        </pc:spChg>
        <pc:grpChg chg="add del mod">
          <ac:chgData name="Katalin Jenet" userId="cbfce5e2-f862-4e2e-9c03-39d1b1eef213" providerId="ADAL" clId="{C23681AB-E570-4F3A-82F1-9C79D7A38039}" dt="2020-03-20T10:37:05.168" v="551" actId="165"/>
          <ac:grpSpMkLst>
            <pc:docMk/>
            <pc:sldMk cId="3424703323" sldId="2076136275"/>
            <ac:grpSpMk id="7" creationId="{F896B122-6FA9-4003-8CF3-97F5139CF0F5}"/>
          </ac:grpSpMkLst>
        </pc:grpChg>
      </pc:sldChg>
      <pc:sldChg chg="addSp delSp modSp add mod">
        <pc:chgData name="Katalin Jenet" userId="cbfce5e2-f862-4e2e-9c03-39d1b1eef213" providerId="ADAL" clId="{C23681AB-E570-4F3A-82F1-9C79D7A38039}" dt="2020-03-20T10:48:23.241" v="782" actId="20577"/>
        <pc:sldMkLst>
          <pc:docMk/>
          <pc:sldMk cId="916959139" sldId="2076136276"/>
        </pc:sldMkLst>
        <pc:spChg chg="del">
          <ac:chgData name="Katalin Jenet" userId="cbfce5e2-f862-4e2e-9c03-39d1b1eef213" providerId="ADAL" clId="{C23681AB-E570-4F3A-82F1-9C79D7A38039}" dt="2020-03-20T10:42:26.967" v="682" actId="478"/>
          <ac:spMkLst>
            <pc:docMk/>
            <pc:sldMk cId="916959139" sldId="2076136276"/>
            <ac:spMk id="2" creationId="{C106108E-4903-4D03-9350-879071C857E6}"/>
          </ac:spMkLst>
        </pc:spChg>
        <pc:spChg chg="mod">
          <ac:chgData name="Katalin Jenet" userId="cbfce5e2-f862-4e2e-9c03-39d1b1eef213" providerId="ADAL" clId="{C23681AB-E570-4F3A-82F1-9C79D7A38039}" dt="2020-03-20T10:42:24.946" v="681"/>
          <ac:spMkLst>
            <pc:docMk/>
            <pc:sldMk cId="916959139" sldId="2076136276"/>
            <ac:spMk id="4" creationId="{F9C1FE28-998A-45B5-88A0-07ACB42822ED}"/>
          </ac:spMkLst>
        </pc:spChg>
        <pc:spChg chg="del">
          <ac:chgData name="Katalin Jenet" userId="cbfce5e2-f862-4e2e-9c03-39d1b1eef213" providerId="ADAL" clId="{C23681AB-E570-4F3A-82F1-9C79D7A38039}" dt="2020-03-20T10:42:26.967" v="682" actId="478"/>
          <ac:spMkLst>
            <pc:docMk/>
            <pc:sldMk cId="916959139" sldId="2076136276"/>
            <ac:spMk id="5" creationId="{4875787D-C96B-4876-9E97-8DF239467EB7}"/>
          </ac:spMkLst>
        </pc:spChg>
        <pc:spChg chg="add del mod">
          <ac:chgData name="Katalin Jenet" userId="cbfce5e2-f862-4e2e-9c03-39d1b1eef213" providerId="ADAL" clId="{C23681AB-E570-4F3A-82F1-9C79D7A38039}" dt="2020-03-20T10:42:28.528" v="683" actId="478"/>
          <ac:spMkLst>
            <pc:docMk/>
            <pc:sldMk cId="916959139" sldId="2076136276"/>
            <ac:spMk id="6" creationId="{7341E785-1600-47EA-86A6-D598BC12ECAF}"/>
          </ac:spMkLst>
        </pc:spChg>
        <pc:spChg chg="add mod">
          <ac:chgData name="Katalin Jenet" userId="cbfce5e2-f862-4e2e-9c03-39d1b1eef213" providerId="ADAL" clId="{C23681AB-E570-4F3A-82F1-9C79D7A38039}" dt="2020-03-20T10:45:22.560" v="710" actId="1076"/>
          <ac:spMkLst>
            <pc:docMk/>
            <pc:sldMk cId="916959139" sldId="2076136276"/>
            <ac:spMk id="7" creationId="{CCDBEE11-C261-4E28-8BFD-6DD4685CF091}"/>
          </ac:spMkLst>
        </pc:spChg>
        <pc:spChg chg="add del mod">
          <ac:chgData name="Katalin Jenet" userId="cbfce5e2-f862-4e2e-9c03-39d1b1eef213" providerId="ADAL" clId="{C23681AB-E570-4F3A-82F1-9C79D7A38039}" dt="2020-03-20T10:44:58.342" v="704" actId="478"/>
          <ac:spMkLst>
            <pc:docMk/>
            <pc:sldMk cId="916959139" sldId="2076136276"/>
            <ac:spMk id="8" creationId="{6F2838A6-FF32-4C4E-AB22-75EF780D3E17}"/>
          </ac:spMkLst>
        </pc:spChg>
        <pc:spChg chg="add">
          <ac:chgData name="Katalin Jenet" userId="cbfce5e2-f862-4e2e-9c03-39d1b1eef213" providerId="ADAL" clId="{C23681AB-E570-4F3A-82F1-9C79D7A38039}" dt="2020-03-20T10:42:50.462" v="684"/>
          <ac:spMkLst>
            <pc:docMk/>
            <pc:sldMk cId="916959139" sldId="2076136276"/>
            <ac:spMk id="12" creationId="{3F009DCC-B440-4AAC-BACD-2A549D2D166D}"/>
          </ac:spMkLst>
        </pc:spChg>
        <pc:spChg chg="add mod">
          <ac:chgData name="Katalin Jenet" userId="cbfce5e2-f862-4e2e-9c03-39d1b1eef213" providerId="ADAL" clId="{C23681AB-E570-4F3A-82F1-9C79D7A38039}" dt="2020-03-20T10:44:22.534" v="698" actId="1076"/>
          <ac:spMkLst>
            <pc:docMk/>
            <pc:sldMk cId="916959139" sldId="2076136276"/>
            <ac:spMk id="13" creationId="{C5AD670B-A576-49DB-8216-7A6CF74F5AA3}"/>
          </ac:spMkLst>
        </pc:spChg>
        <pc:spChg chg="add mod">
          <ac:chgData name="Katalin Jenet" userId="cbfce5e2-f862-4e2e-9c03-39d1b1eef213" providerId="ADAL" clId="{C23681AB-E570-4F3A-82F1-9C79D7A38039}" dt="2020-03-20T10:43:59.370" v="695" actId="1076"/>
          <ac:spMkLst>
            <pc:docMk/>
            <pc:sldMk cId="916959139" sldId="2076136276"/>
            <ac:spMk id="14" creationId="{F0089010-8DC8-4DEC-BB1F-C3CCD339B4E8}"/>
          </ac:spMkLst>
        </pc:spChg>
        <pc:spChg chg="add mod">
          <ac:chgData name="Katalin Jenet" userId="cbfce5e2-f862-4e2e-9c03-39d1b1eef213" providerId="ADAL" clId="{C23681AB-E570-4F3A-82F1-9C79D7A38039}" dt="2020-03-20T10:47:08.329" v="739" actId="3064"/>
          <ac:spMkLst>
            <pc:docMk/>
            <pc:sldMk cId="916959139" sldId="2076136276"/>
            <ac:spMk id="15" creationId="{A41A1EC2-3B4B-4849-8478-89BA99F33CE2}"/>
          </ac:spMkLst>
        </pc:spChg>
        <pc:spChg chg="add mod">
          <ac:chgData name="Katalin Jenet" userId="cbfce5e2-f862-4e2e-9c03-39d1b1eef213" providerId="ADAL" clId="{C23681AB-E570-4F3A-82F1-9C79D7A38039}" dt="2020-03-20T10:47:17.865" v="743" actId="3064"/>
          <ac:spMkLst>
            <pc:docMk/>
            <pc:sldMk cId="916959139" sldId="2076136276"/>
            <ac:spMk id="16" creationId="{921E578F-3E1B-4D83-9459-F91B749DAB20}"/>
          </ac:spMkLst>
        </pc:spChg>
        <pc:spChg chg="add mod">
          <ac:chgData name="Katalin Jenet" userId="cbfce5e2-f862-4e2e-9c03-39d1b1eef213" providerId="ADAL" clId="{C23681AB-E570-4F3A-82F1-9C79D7A38039}" dt="2020-03-20T10:48:23.241" v="782" actId="20577"/>
          <ac:spMkLst>
            <pc:docMk/>
            <pc:sldMk cId="916959139" sldId="2076136276"/>
            <ac:spMk id="17" creationId="{45C4B094-002C-4986-9219-0618037516B7}"/>
          </ac:spMkLst>
        </pc:spChg>
        <pc:spChg chg="add mod">
          <ac:chgData name="Katalin Jenet" userId="cbfce5e2-f862-4e2e-9c03-39d1b1eef213" providerId="ADAL" clId="{C23681AB-E570-4F3A-82F1-9C79D7A38039}" dt="2020-03-20T10:43:32.364" v="692" actId="208"/>
          <ac:spMkLst>
            <pc:docMk/>
            <pc:sldMk cId="916959139" sldId="2076136276"/>
            <ac:spMk id="18" creationId="{969F6991-14C8-4915-B15E-5AE7235557ED}"/>
          </ac:spMkLst>
        </pc:spChg>
        <pc:spChg chg="add">
          <ac:chgData name="Katalin Jenet" userId="cbfce5e2-f862-4e2e-9c03-39d1b1eef213" providerId="ADAL" clId="{C23681AB-E570-4F3A-82F1-9C79D7A38039}" dt="2020-03-20T10:42:50.462" v="684"/>
          <ac:spMkLst>
            <pc:docMk/>
            <pc:sldMk cId="916959139" sldId="2076136276"/>
            <ac:spMk id="19" creationId="{20938D69-342C-48B4-9455-3F220C8A35A5}"/>
          </ac:spMkLst>
        </pc:spChg>
        <pc:spChg chg="add">
          <ac:chgData name="Katalin Jenet" userId="cbfce5e2-f862-4e2e-9c03-39d1b1eef213" providerId="ADAL" clId="{C23681AB-E570-4F3A-82F1-9C79D7A38039}" dt="2020-03-20T10:42:50.462" v="684"/>
          <ac:spMkLst>
            <pc:docMk/>
            <pc:sldMk cId="916959139" sldId="2076136276"/>
            <ac:spMk id="20" creationId="{D9A3E05A-85ED-43C3-9151-C052424184D8}"/>
          </ac:spMkLst>
        </pc:spChg>
        <pc:spChg chg="add">
          <ac:chgData name="Katalin Jenet" userId="cbfce5e2-f862-4e2e-9c03-39d1b1eef213" providerId="ADAL" clId="{C23681AB-E570-4F3A-82F1-9C79D7A38039}" dt="2020-03-20T10:42:50.462" v="684"/>
          <ac:spMkLst>
            <pc:docMk/>
            <pc:sldMk cId="916959139" sldId="2076136276"/>
            <ac:spMk id="24" creationId="{9763BD2D-3270-4059-8CF8-35B7B1B20C5D}"/>
          </ac:spMkLst>
        </pc:spChg>
        <pc:spChg chg="add">
          <ac:chgData name="Katalin Jenet" userId="cbfce5e2-f862-4e2e-9c03-39d1b1eef213" providerId="ADAL" clId="{C23681AB-E570-4F3A-82F1-9C79D7A38039}" dt="2020-03-20T10:42:50.462" v="684"/>
          <ac:spMkLst>
            <pc:docMk/>
            <pc:sldMk cId="916959139" sldId="2076136276"/>
            <ac:spMk id="25" creationId="{311D0028-CC04-41F8-AA24-5508C4E4B188}"/>
          </ac:spMkLst>
        </pc:spChg>
        <pc:grpChg chg="add">
          <ac:chgData name="Katalin Jenet" userId="cbfce5e2-f862-4e2e-9c03-39d1b1eef213" providerId="ADAL" clId="{C23681AB-E570-4F3A-82F1-9C79D7A38039}" dt="2020-03-20T10:42:50.462" v="684"/>
          <ac:grpSpMkLst>
            <pc:docMk/>
            <pc:sldMk cId="916959139" sldId="2076136276"/>
            <ac:grpSpMk id="21" creationId="{068F4414-2109-4DEC-B762-EB752BE05C4E}"/>
          </ac:grpSpMkLst>
        </pc:grpChg>
        <pc:grpChg chg="add del mod">
          <ac:chgData name="Katalin Jenet" userId="cbfce5e2-f862-4e2e-9c03-39d1b1eef213" providerId="ADAL" clId="{C23681AB-E570-4F3A-82F1-9C79D7A38039}" dt="2020-03-20T10:43:34.190" v="693" actId="478"/>
          <ac:grpSpMkLst>
            <pc:docMk/>
            <pc:sldMk cId="916959139" sldId="2076136276"/>
            <ac:grpSpMk id="26" creationId="{99B5961B-8EA9-4961-A741-B3ACE53D3217}"/>
          </ac:grpSpMkLst>
        </pc:grpChg>
        <pc:picChg chg="add del">
          <ac:chgData name="Katalin Jenet" userId="cbfce5e2-f862-4e2e-9c03-39d1b1eef213" providerId="ADAL" clId="{C23681AB-E570-4F3A-82F1-9C79D7A38039}" dt="2020-03-20T10:42:59.526" v="687" actId="478"/>
          <ac:picMkLst>
            <pc:docMk/>
            <pc:sldMk cId="916959139" sldId="2076136276"/>
            <ac:picMk id="9" creationId="{3DB08574-FA02-42BF-9D3B-0D1AFD155FA5}"/>
          </ac:picMkLst>
        </pc:picChg>
        <pc:picChg chg="add del">
          <ac:chgData name="Katalin Jenet" userId="cbfce5e2-f862-4e2e-9c03-39d1b1eef213" providerId="ADAL" clId="{C23681AB-E570-4F3A-82F1-9C79D7A38039}" dt="2020-03-20T10:42:58.102" v="686" actId="478"/>
          <ac:picMkLst>
            <pc:docMk/>
            <pc:sldMk cId="916959139" sldId="2076136276"/>
            <ac:picMk id="10" creationId="{7116C2D2-5B76-4AB9-A38B-C928517AFBC8}"/>
          </ac:picMkLst>
        </pc:picChg>
        <pc:picChg chg="add del">
          <ac:chgData name="Katalin Jenet" userId="cbfce5e2-f862-4e2e-9c03-39d1b1eef213" providerId="ADAL" clId="{C23681AB-E570-4F3A-82F1-9C79D7A38039}" dt="2020-03-20T10:42:55.906" v="685" actId="478"/>
          <ac:picMkLst>
            <pc:docMk/>
            <pc:sldMk cId="916959139" sldId="2076136276"/>
            <ac:picMk id="11" creationId="{C0383740-97D4-41BE-BBB2-021FAA9136A1}"/>
          </ac:picMkLst>
        </pc:picChg>
      </pc:sldChg>
      <pc:sldChg chg="addSp delSp modSp add mod">
        <pc:chgData name="Katalin Jenet" userId="cbfce5e2-f862-4e2e-9c03-39d1b1eef213" providerId="ADAL" clId="{C23681AB-E570-4F3A-82F1-9C79D7A38039}" dt="2020-03-23T10:39:19.194" v="1212" actId="20577"/>
        <pc:sldMkLst>
          <pc:docMk/>
          <pc:sldMk cId="436007351" sldId="2076136277"/>
        </pc:sldMkLst>
        <pc:spChg chg="mod">
          <ac:chgData name="Katalin Jenet" userId="cbfce5e2-f862-4e2e-9c03-39d1b1eef213" providerId="ADAL" clId="{C23681AB-E570-4F3A-82F1-9C79D7A38039}" dt="2020-03-23T10:39:19.194" v="1212" actId="20577"/>
          <ac:spMkLst>
            <pc:docMk/>
            <pc:sldMk cId="436007351" sldId="2076136277"/>
            <ac:spMk id="2" creationId="{00000000-0000-0000-0000-000000000000}"/>
          </ac:spMkLst>
        </pc:spChg>
        <pc:spChg chg="mod">
          <ac:chgData name="Katalin Jenet" userId="cbfce5e2-f862-4e2e-9c03-39d1b1eef213" providerId="ADAL" clId="{C23681AB-E570-4F3A-82F1-9C79D7A38039}" dt="2020-03-20T10:51:53.069" v="822" actId="20577"/>
          <ac:spMkLst>
            <pc:docMk/>
            <pc:sldMk cId="436007351" sldId="2076136277"/>
            <ac:spMk id="9" creationId="{00000000-0000-0000-0000-000000000000}"/>
          </ac:spMkLst>
        </pc:spChg>
        <pc:picChg chg="del">
          <ac:chgData name="Katalin Jenet" userId="cbfce5e2-f862-4e2e-9c03-39d1b1eef213" providerId="ADAL" clId="{C23681AB-E570-4F3A-82F1-9C79D7A38039}" dt="2020-03-20T10:53:03.236" v="834" actId="478"/>
          <ac:picMkLst>
            <pc:docMk/>
            <pc:sldMk cId="436007351" sldId="2076136277"/>
            <ac:picMk id="5" creationId="{00000000-0000-0000-0000-000000000000}"/>
          </ac:picMkLst>
        </pc:picChg>
        <pc:picChg chg="add mod modCrop">
          <ac:chgData name="Katalin Jenet" userId="cbfce5e2-f862-4e2e-9c03-39d1b1eef213" providerId="ADAL" clId="{C23681AB-E570-4F3A-82F1-9C79D7A38039}" dt="2020-03-20T10:53:17.719" v="836" actId="18131"/>
          <ac:picMkLst>
            <pc:docMk/>
            <pc:sldMk cId="436007351" sldId="2076136277"/>
            <ac:picMk id="6" creationId="{DC9457DB-266C-47D2-87F9-0E041A16CBF4}"/>
          </ac:picMkLst>
        </pc:picChg>
      </pc:sldChg>
      <pc:sldMasterChg chg="delSldLayout">
        <pc:chgData name="Katalin Jenet" userId="cbfce5e2-f862-4e2e-9c03-39d1b1eef213" providerId="ADAL" clId="{C23681AB-E570-4F3A-82F1-9C79D7A38039}" dt="2020-03-20T10:35:14.200" v="536" actId="47"/>
        <pc:sldMasterMkLst>
          <pc:docMk/>
          <pc:sldMasterMk cId="2462591167" sldId="2147483648"/>
        </pc:sldMasterMkLst>
        <pc:sldLayoutChg chg="del">
          <pc:chgData name="Katalin Jenet" userId="cbfce5e2-f862-4e2e-9c03-39d1b1eef213" providerId="ADAL" clId="{C23681AB-E570-4F3A-82F1-9C79D7A38039}" dt="2020-03-20T10:32:18.577" v="460" actId="47"/>
          <pc:sldLayoutMkLst>
            <pc:docMk/>
            <pc:sldMasterMk cId="2462591167" sldId="2147483648"/>
            <pc:sldLayoutMk cId="938344252" sldId="2147483653"/>
          </pc:sldLayoutMkLst>
        </pc:sldLayoutChg>
        <pc:sldLayoutChg chg="del">
          <pc:chgData name="Katalin Jenet" userId="cbfce5e2-f862-4e2e-9c03-39d1b1eef213" providerId="ADAL" clId="{C23681AB-E570-4F3A-82F1-9C79D7A38039}" dt="2020-03-20T10:35:12.834" v="535" actId="47"/>
          <pc:sldLayoutMkLst>
            <pc:docMk/>
            <pc:sldMasterMk cId="2462591167" sldId="2147483648"/>
            <pc:sldLayoutMk cId="763862959" sldId="2147483654"/>
          </pc:sldLayoutMkLst>
        </pc:sldLayoutChg>
        <pc:sldLayoutChg chg="del">
          <pc:chgData name="Katalin Jenet" userId="cbfce5e2-f862-4e2e-9c03-39d1b1eef213" providerId="ADAL" clId="{C23681AB-E570-4F3A-82F1-9C79D7A38039}" dt="2020-03-20T10:35:14.200" v="536" actId="47"/>
          <pc:sldLayoutMkLst>
            <pc:docMk/>
            <pc:sldMasterMk cId="2462591167" sldId="2147483648"/>
            <pc:sldLayoutMk cId="3282183456" sldId="214748365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A9F48-57CB-4055-A7EF-32E5E0A7CF3F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1101B-A1E6-4F2B-A4F6-89DD6E6D3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877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326C3-8545-4F13-9F33-9B3B5119ABC5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60737-485D-470A-8278-F4FCA36C35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94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8BCCD-78AB-4CAD-9F8D-EA22A36CCA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71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ткрыв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 userDrawn="1"/>
        </p:nvSpPr>
        <p:spPr>
          <a:xfrm>
            <a:off x="428" y="1499073"/>
            <a:ext cx="4616924" cy="1765420"/>
          </a:xfrm>
          <a:custGeom>
            <a:avLst/>
            <a:gdLst/>
            <a:ahLst/>
            <a:cxnLst/>
            <a:rect l="l" t="t" r="r" b="b"/>
            <a:pathLst>
              <a:path w="8798560" h="3190875">
                <a:moveTo>
                  <a:pt x="0" y="3190855"/>
                </a:moveTo>
                <a:lnTo>
                  <a:pt x="8798266" y="3190855"/>
                </a:lnTo>
                <a:lnTo>
                  <a:pt x="8798266" y="0"/>
                </a:lnTo>
                <a:lnTo>
                  <a:pt x="0" y="0"/>
                </a:lnTo>
                <a:lnTo>
                  <a:pt x="0" y="3190855"/>
                </a:lnTo>
                <a:close/>
              </a:path>
            </a:pathLst>
          </a:custGeom>
          <a:solidFill>
            <a:srgbClr val="B01736"/>
          </a:solidFill>
        </p:spPr>
        <p:txBody>
          <a:bodyPr wrap="square" lIns="0" tIns="0" rIns="0" bIns="0" rtlCol="0"/>
          <a:lstStyle/>
          <a:p>
            <a:endParaRPr sz="1092">
              <a:solidFill>
                <a:srgbClr val="B01736"/>
              </a:solidFill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79368" y="1784311"/>
            <a:ext cx="3930262" cy="109239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3600" b="0" baseline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Opening slide</a:t>
            </a:r>
            <a:br>
              <a:rPr lang="en-US" dirty="0"/>
            </a:br>
            <a:r>
              <a:rPr lang="en-US" dirty="0"/>
              <a:t>(an example)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082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внутренний_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1738" y="1439566"/>
            <a:ext cx="5101038" cy="37900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spcAft>
                <a:spcPts val="600"/>
              </a:spcAft>
              <a:buNone/>
              <a:defRPr lang="ru-RU" sz="1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271940" y="1439566"/>
            <a:ext cx="5026025" cy="37900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lang="ru-RU" sz="1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41738" y="406346"/>
            <a:ext cx="9570486" cy="50024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A20C3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888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внутренний_слайд_Булли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41738" y="1448110"/>
            <a:ext cx="5101038" cy="3790075"/>
          </a:xfrm>
          <a:prstGeom prst="rect">
            <a:avLst/>
          </a:prstGeom>
        </p:spPr>
        <p:txBody>
          <a:bodyPr/>
          <a:lstStyle>
            <a:lvl1pPr marL="342900" indent="-342900" algn="l">
              <a:spcAft>
                <a:spcPts val="600"/>
              </a:spcAft>
              <a:buClr>
                <a:srgbClr val="A20C33"/>
              </a:buClr>
              <a:buFont typeface="Arial" panose="020B0604020202020204" pitchFamily="34" charset="0"/>
              <a:buChar char="•"/>
              <a:defRPr lang="ru-RU" sz="1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Буллиты</a:t>
            </a:r>
          </a:p>
          <a:p>
            <a:r>
              <a:rPr lang="ru-RU" dirty="0"/>
              <a:t>Буллиты</a:t>
            </a:r>
          </a:p>
          <a:p>
            <a:r>
              <a:rPr lang="ru-RU" dirty="0"/>
              <a:t>Буллиты</a:t>
            </a:r>
          </a:p>
          <a:p>
            <a:r>
              <a:rPr lang="ru-RU" dirty="0"/>
              <a:t>Буллиты</a:t>
            </a:r>
          </a:p>
          <a:p>
            <a:r>
              <a:rPr lang="ru-RU" dirty="0"/>
              <a:t>Буллиты</a:t>
            </a:r>
          </a:p>
          <a:p>
            <a:r>
              <a:rPr lang="ru-RU" dirty="0"/>
              <a:t>Буллиты</a:t>
            </a:r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271940" y="1448110"/>
            <a:ext cx="5026025" cy="37900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lang="ru-RU" sz="1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641738" y="406346"/>
            <a:ext cx="9570486" cy="50024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A20C3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539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нутренний слайд_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41738" y="406346"/>
            <a:ext cx="9570486" cy="50024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A20C3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509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727" y="6379981"/>
            <a:ext cx="1286045" cy="25278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83" y="6397678"/>
            <a:ext cx="1519106" cy="21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9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B01736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4" userDrawn="1">
          <p15:clr>
            <a:srgbClr val="F26B43"/>
          </p15:clr>
        </p15:guide>
        <p15:guide id="2" pos="3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mailto:Mihaly.kileber@softline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mailto:info@softline.si" TargetMode="External"/><Relationship Id="rId3" Type="http://schemas.openxmlformats.org/officeDocument/2006/relationships/hyperlink" Target="mailto:info@softline.bg" TargetMode="External"/><Relationship Id="rId7" Type="http://schemas.openxmlformats.org/officeDocument/2006/relationships/hyperlink" Target="mailto:info.serbia@softline.com" TargetMode="External"/><Relationship Id="rId2" Type="http://schemas.openxmlformats.org/officeDocument/2006/relationships/hyperlink" Target="mailto:mihaly.kileber@softline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info@softline.ro" TargetMode="External"/><Relationship Id="rId5" Type="http://schemas.openxmlformats.org/officeDocument/2006/relationships/hyperlink" Target="mailto:info@softline.hu" TargetMode="External"/><Relationship Id="rId4" Type="http://schemas.openxmlformats.org/officeDocument/2006/relationships/hyperlink" Target="mailto:info@softline.hr" TargetMode="External"/><Relationship Id="rId9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86042" y="1"/>
            <a:ext cx="8005524" cy="6064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" name="object 3"/>
          <p:cNvSpPr/>
          <p:nvPr/>
        </p:nvSpPr>
        <p:spPr>
          <a:xfrm>
            <a:off x="428" y="0"/>
            <a:ext cx="4943047" cy="6064250"/>
          </a:xfrm>
          <a:custGeom>
            <a:avLst/>
            <a:gdLst/>
            <a:ahLst/>
            <a:cxnLst/>
            <a:rect l="l" t="t" r="r" b="b"/>
            <a:pathLst>
              <a:path w="7392670" h="9714865">
                <a:moveTo>
                  <a:pt x="0" y="9714468"/>
                </a:moveTo>
                <a:lnTo>
                  <a:pt x="7392445" y="9714468"/>
                </a:lnTo>
                <a:lnTo>
                  <a:pt x="7392445" y="0"/>
                </a:lnTo>
                <a:lnTo>
                  <a:pt x="0" y="0"/>
                </a:lnTo>
                <a:lnTo>
                  <a:pt x="0" y="9714468"/>
                </a:lnTo>
                <a:close/>
              </a:path>
            </a:pathLst>
          </a:custGeom>
          <a:solidFill>
            <a:srgbClr val="B01736"/>
          </a:solidFill>
        </p:spPr>
        <p:txBody>
          <a:bodyPr wrap="square" lIns="0" tIns="0" rIns="0" bIns="0" rtlCol="0"/>
          <a:lstStyle/>
          <a:p>
            <a:endParaRPr sz="1092">
              <a:solidFill>
                <a:srgbClr val="B01736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7551" y="932443"/>
            <a:ext cx="3559609" cy="1853658"/>
          </a:xfrm>
          <a:prstGeom prst="rect">
            <a:avLst/>
          </a:prstGeom>
        </p:spPr>
        <p:txBody>
          <a:bodyPr vert="horz" wrap="square" lIns="0" tIns="6931" rIns="0" bIns="0" rtlCol="0" anchor="ctr">
            <a:spAutoFit/>
          </a:bodyPr>
          <a:lstStyle/>
          <a:p>
            <a:pPr marL="7701" marR="3081">
              <a:lnSpc>
                <a:spcPct val="100499"/>
              </a:lnSpc>
              <a:spcBef>
                <a:spcPts val="55"/>
              </a:spcBef>
            </a:pPr>
            <a:r>
              <a:rPr lang="hu-HU" sz="4000" spc="3">
                <a:solidFill>
                  <a:srgbClr val="FFFFFF"/>
                </a:solidFill>
              </a:rPr>
              <a:t>Data modernization to the Cloud</a:t>
            </a:r>
            <a:endParaRPr sz="40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832" y="6288834"/>
            <a:ext cx="1711495" cy="33641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5" y="6301324"/>
            <a:ext cx="1997302" cy="285821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B1D92064-E3C8-4AB8-A488-A5C9D7CE2345}"/>
              </a:ext>
            </a:extLst>
          </p:cNvPr>
          <p:cNvSpPr txBox="1">
            <a:spLocks/>
          </p:cNvSpPr>
          <p:nvPr/>
        </p:nvSpPr>
        <p:spPr>
          <a:xfrm>
            <a:off x="587375" y="5028244"/>
            <a:ext cx="3559609" cy="314775"/>
          </a:xfrm>
          <a:prstGeom prst="rect">
            <a:avLst/>
          </a:prstGeom>
        </p:spPr>
        <p:txBody>
          <a:bodyPr vert="horz" wrap="square" lIns="0" tIns="6931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A20C33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pPr marL="7701" marR="3081">
              <a:lnSpc>
                <a:spcPct val="100499"/>
              </a:lnSpc>
              <a:spcBef>
                <a:spcPts val="55"/>
              </a:spcBef>
            </a:pPr>
            <a:r>
              <a:rPr lang="hu-HU" sz="2000" spc="3">
                <a:solidFill>
                  <a:srgbClr val="FFFFFF"/>
                </a:solidFill>
              </a:rPr>
              <a:t>Webinar series, April 2020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523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2072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7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cím 1">
            <a:extLst>
              <a:ext uri="{FF2B5EF4-FFF2-40B4-BE49-F238E27FC236}">
                <a16:creationId xmlns:a16="http://schemas.microsoft.com/office/drawing/2014/main" id="{C106108E-4903-4D03-9350-879071C857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 b="1"/>
              <a:t>Mihály Kiléber</a:t>
            </a:r>
            <a:r>
              <a:rPr lang="hu-HU"/>
              <a:t> - Senior Azure Engineer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>
                <a:hlinkClick r:id="rId2"/>
              </a:rPr>
              <a:t>Mihaly.kileber@softline.com</a:t>
            </a:r>
            <a:endParaRPr lang="hu-HU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hu-HU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 b="1"/>
              <a:t>Focus Area</a:t>
            </a:r>
            <a:r>
              <a:rPr lang="hu-HU"/>
              <a:t>: </a:t>
            </a:r>
            <a:r>
              <a:rPr lang="en-US">
                <a:latin typeface="Segoe UI" panose="020B0502040204020203" pitchFamily="34" charset="0"/>
                <a:ea typeface="Calibri" panose="020F0502020204030204" pitchFamily="34" charset="0"/>
              </a:rPr>
              <a:t>SQL Server and Azure SQL services together with dependent components</a:t>
            </a:r>
            <a:endParaRPr lang="hu-HU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hu-HU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 b="1"/>
              <a:t>Certifications</a:t>
            </a:r>
            <a:r>
              <a:rPr lang="hu-HU"/>
              <a:t>: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ea typeface="Calibri" panose="020F0502020204030204" pitchFamily="34" charset="0"/>
              </a:rPr>
              <a:t>MCS &amp; MCP Implementing Microsoft Azure Infrastructure Solutions</a:t>
            </a:r>
            <a:endParaRPr lang="hu-HU"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ea typeface="Calibri" panose="020F0502020204030204" pitchFamily="34" charset="0"/>
              </a:rPr>
              <a:t>MS RaaS (Risk Assesment as a Service) and RAP accreditation</a:t>
            </a:r>
            <a:endParaRPr lang="hu-HU"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ea typeface="Calibri" panose="020F0502020204030204" pitchFamily="34" charset="0"/>
              </a:rPr>
              <a:t>1:1 Packaged Service Essentials accreditation</a:t>
            </a:r>
            <a:endParaRPr lang="hu-HU"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ea typeface="Calibri" panose="020F0502020204030204" pitchFamily="34" charset="0"/>
              </a:rPr>
              <a:t>Cloud Mentor Program and Partner Learning Plans.</a:t>
            </a:r>
            <a:endParaRPr lang="en-US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F9C1FE28-998A-45B5-88A0-07ACB428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Introduction</a:t>
            </a:r>
            <a:endParaRPr lang="en-US"/>
          </a:p>
        </p:txBody>
      </p:sp>
      <p:pic>
        <p:nvPicPr>
          <p:cNvPr id="1026" name="Picture 2" descr="Mihaly Kileber">
            <a:extLst>
              <a:ext uri="{FF2B5EF4-FFF2-40B4-BE49-F238E27FC236}">
                <a16:creationId xmlns:a16="http://schemas.microsoft.com/office/drawing/2014/main" id="{3186ED43-FA29-44F9-99F9-1ECCBF0B36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9" r="3686" b="5534"/>
          <a:stretch/>
        </p:blipFill>
        <p:spPr bwMode="auto">
          <a:xfrm>
            <a:off x="7090962" y="0"/>
            <a:ext cx="5101038" cy="614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88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63234" y="4818520"/>
            <a:ext cx="19752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5</a:t>
            </a:r>
            <a:r>
              <a:rPr lang="ru-RU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0+ </a:t>
            </a:r>
            <a:r>
              <a:rPr lang="en-US" sz="2000" dirty="0">
                <a:solidFill>
                  <a:srgbClr val="A5A5A5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countries</a:t>
            </a:r>
            <a:endParaRPr lang="ru-RU" sz="2000" dirty="0">
              <a:solidFill>
                <a:srgbClr val="A5A5A5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95</a:t>
            </a:r>
            <a:r>
              <a:rPr lang="ru-RU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+ </a:t>
            </a:r>
            <a:r>
              <a:rPr lang="en-US" sz="2000" dirty="0">
                <a:solidFill>
                  <a:srgbClr val="A5A5A5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cities</a:t>
            </a:r>
            <a:endParaRPr lang="ru-RU" sz="2000" dirty="0">
              <a:solidFill>
                <a:srgbClr val="A5A5A5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7399617" y="947742"/>
            <a:ext cx="4330138" cy="4278587"/>
            <a:chOff x="7130342" y="1314450"/>
            <a:chExt cx="4330138" cy="4278587"/>
          </a:xfrm>
        </p:grpSpPr>
        <p:sp>
          <p:nvSpPr>
            <p:cNvPr id="2" name="Овал 1"/>
            <p:cNvSpPr/>
            <p:nvPr/>
          </p:nvSpPr>
          <p:spPr>
            <a:xfrm>
              <a:off x="7130342" y="1314450"/>
              <a:ext cx="4330138" cy="4278587"/>
            </a:xfrm>
            <a:prstGeom prst="ellipse">
              <a:avLst/>
            </a:prstGeom>
            <a:noFill/>
            <a:ln w="28575">
              <a:solidFill>
                <a:srgbClr val="BB1E3B"/>
              </a:solidFill>
              <a:prstDash val="sysDot"/>
            </a:ln>
          </p:spPr>
          <p:txBody>
            <a:bodyPr wrap="square" lIns="0" tIns="0" rIns="0" bIns="0" rtlCol="0" anchor="ctr"/>
            <a:lstStyle/>
            <a:p>
              <a:pPr algn="ctr"/>
              <a:endParaRPr lang="ru-RU" sz="1092">
                <a:solidFill>
                  <a:srgbClr val="B0173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" name="Овал 2"/>
            <p:cNvSpPr/>
            <p:nvPr/>
          </p:nvSpPr>
          <p:spPr>
            <a:xfrm>
              <a:off x="7278777" y="2307771"/>
              <a:ext cx="3188926" cy="3138435"/>
            </a:xfrm>
            <a:prstGeom prst="ellipse">
              <a:avLst/>
            </a:prstGeom>
            <a:solidFill>
              <a:srgbClr val="B01736"/>
            </a:solidFill>
          </p:spPr>
          <p:txBody>
            <a:bodyPr wrap="square" lIns="0" tIns="0" rIns="0" bIns="0" rtlCol="0" anchor="ctr"/>
            <a:lstStyle/>
            <a:p>
              <a:pPr algn="ctr"/>
              <a:endParaRPr lang="ru-RU" sz="1092">
                <a:solidFill>
                  <a:srgbClr val="B0173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7393102" y="3135701"/>
              <a:ext cx="2202263" cy="2202263"/>
            </a:xfrm>
            <a:prstGeom prst="ellipse">
              <a:avLst/>
            </a:prstGeom>
            <a:solidFill>
              <a:srgbClr val="0070C0"/>
            </a:solidFill>
          </p:spPr>
          <p:txBody>
            <a:bodyPr wrap="square" lIns="0" tIns="0" rIns="0" bIns="0" rtlCol="0" anchor="ctr"/>
            <a:lstStyle/>
            <a:p>
              <a:pPr algn="ctr"/>
              <a:endParaRPr lang="ru-RU" sz="1092" dirty="0">
                <a:solidFill>
                  <a:srgbClr val="B0173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7491088" y="4041983"/>
              <a:ext cx="1056751" cy="1056751"/>
            </a:xfrm>
            <a:prstGeom prst="ellipse">
              <a:avLst/>
            </a:prstGeom>
            <a:solidFill>
              <a:srgbClr val="00B0F0"/>
            </a:solidFill>
          </p:spPr>
          <p:txBody>
            <a:bodyPr wrap="square" lIns="0" tIns="0" rIns="0" bIns="0" rtlCol="0" anchor="ctr"/>
            <a:lstStyle/>
            <a:p>
              <a:pPr algn="ctr"/>
              <a:endParaRPr lang="ru-RU" sz="1200" dirty="0">
                <a:solidFill>
                  <a:srgbClr val="B0173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60728" y="3537561"/>
              <a:ext cx="11496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2006</a:t>
              </a:r>
            </a:p>
            <a:p>
              <a:pPr algn="ctr"/>
              <a:r>
                <a:rPr lang="en-US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$97,7 </a:t>
              </a:r>
              <a:r>
                <a:rPr lang="en-US" b="1" dirty="0" err="1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mln</a:t>
              </a:r>
              <a:endParaRPr lang="ru-RU" b="1" dirty="0">
                <a:solidFill>
                  <a:prstClr val="whit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  <a:p>
              <a:endParaRPr lang="ru-RU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09305" y="4254762"/>
              <a:ext cx="115275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199</a:t>
              </a:r>
              <a:r>
                <a:rPr lang="en-US" sz="1400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8</a:t>
              </a:r>
            </a:p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$1,5 </a:t>
              </a:r>
              <a:r>
                <a:rPr lang="en-US" sz="1600" b="1" dirty="0" err="1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mln</a:t>
              </a:r>
              <a:endParaRPr lang="ru-RU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8918122" y="2623117"/>
              <a:ext cx="13544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201</a:t>
              </a:r>
              <a:r>
                <a:rPr lang="en-US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</a:t>
              </a:r>
              <a:endParaRPr lang="ru-RU" b="1" dirty="0">
                <a:solidFill>
                  <a:prstClr val="whit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  <a:p>
              <a:pPr algn="ctr"/>
              <a:r>
                <a:rPr lang="en-US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$805 </a:t>
              </a:r>
              <a:r>
                <a:rPr lang="en-US" b="1" dirty="0" err="1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mln</a:t>
              </a:r>
              <a:endParaRPr lang="ru-RU" b="1" dirty="0">
                <a:solidFill>
                  <a:prstClr val="whit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693765" y="1844126"/>
              <a:ext cx="1157689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2018</a:t>
              </a:r>
              <a:endParaRPr lang="ru-RU" sz="2000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  <a:p>
              <a:r>
                <a:rPr lang="en-US" sz="2000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$</a:t>
              </a:r>
              <a:r>
                <a:rPr lang="ru-RU" sz="2000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1,36</a:t>
              </a:r>
              <a:r>
                <a:rPr lang="en-US" sz="2000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</a:t>
              </a:r>
              <a:r>
                <a:rPr lang="en-US" sz="2000" b="1" dirty="0" err="1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bln</a:t>
              </a:r>
              <a:endParaRPr lang="ru-RU" sz="2000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63508" y="5400359"/>
            <a:ext cx="1426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Turnover data</a:t>
            </a:r>
            <a:endParaRPr lang="ru-RU" sz="16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Roboto Light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5475" y="1114597"/>
            <a:ext cx="24239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4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500</a:t>
            </a:r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+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team members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8800" y="4756965"/>
            <a:ext cx="14606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1000+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engineers </a:t>
            </a:r>
            <a:b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and developers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29909" y="1096789"/>
            <a:ext cx="22420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1500+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account managers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67788" y="1096789"/>
            <a:ext cx="22420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1000+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sales and technical presale professionals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67788" y="4689642"/>
            <a:ext cx="1218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>
                <a:solidFill>
                  <a:srgbClr val="BB1E3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  <a:r>
              <a:rPr lang="hu-HU" sz="3600">
                <a:solidFill>
                  <a:srgbClr val="BB1E3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6</a:t>
            </a:r>
            <a:r>
              <a:rPr lang="ru-RU" sz="2400">
                <a:solidFill>
                  <a:srgbClr val="BB1E3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endParaRPr lang="en-US" sz="2400" dirty="0">
              <a:solidFill>
                <a:srgbClr val="BB1E3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years in the </a:t>
            </a:r>
            <a:b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IT market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641738" y="450196"/>
            <a:ext cx="5059815" cy="413342"/>
          </a:xfrm>
        </p:spPr>
        <p:txBody>
          <a:bodyPr/>
          <a:lstStyle/>
          <a:p>
            <a:r>
              <a:rPr lang="en-US" dirty="0"/>
              <a:t>Softline Facts and Figures</a:t>
            </a:r>
            <a:endParaRPr lang="ru-RU" dirty="0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215" y="2732795"/>
            <a:ext cx="2733847" cy="1709318"/>
          </a:xfrm>
          <a:prstGeom prst="rect">
            <a:avLst/>
          </a:prstGeom>
        </p:spPr>
      </p:pic>
      <p:grpSp>
        <p:nvGrpSpPr>
          <p:cNvPr id="22" name="Группа 21"/>
          <p:cNvGrpSpPr/>
          <p:nvPr/>
        </p:nvGrpSpPr>
        <p:grpSpPr>
          <a:xfrm>
            <a:off x="656765" y="2908302"/>
            <a:ext cx="3049218" cy="964197"/>
            <a:chOff x="1299086" y="2220781"/>
            <a:chExt cx="4319693" cy="1652782"/>
          </a:xfrm>
        </p:grpSpPr>
        <p:sp>
          <p:nvSpPr>
            <p:cNvPr id="23" name="TextBox 22"/>
            <p:cNvSpPr txBox="1"/>
            <p:nvPr/>
          </p:nvSpPr>
          <p:spPr>
            <a:xfrm>
              <a:off x="1501884" y="2220781"/>
              <a:ext cx="3921226" cy="1652782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B01736"/>
                  </a:solidFill>
                  <a:latin typeface="Segoe UI Semibold" panose="020B0702040204020203" pitchFamily="34" charset="0"/>
                  <a:ea typeface="Roboto Light" panose="02000000000000000000" pitchFamily="2" charset="0"/>
                  <a:cs typeface="Segoe UI Semibold" panose="020B0702040204020203" pitchFamily="34" charset="0"/>
                </a:rPr>
                <a:t>1.36 Billion $</a:t>
              </a:r>
            </a:p>
            <a:p>
              <a:pPr algn="ctr">
                <a:spcBef>
                  <a:spcPts val="600"/>
                </a:spcBef>
              </a:pPr>
              <a:r>
                <a:rPr lang="en-US" sz="1200" dirty="0">
                  <a:latin typeface="Segoe UI Semilight" panose="020B0402040204020203" pitchFamily="34" charset="0"/>
                  <a:ea typeface="Roboto Light" panose="02000000000000000000" pitchFamily="2" charset="0"/>
                  <a:cs typeface="Segoe UI Semilight" panose="020B0402040204020203" pitchFamily="34" charset="0"/>
                </a:rPr>
                <a:t>Sales Volume 2018 </a:t>
              </a:r>
              <a:br>
                <a:rPr lang="en-US" sz="1200" dirty="0">
                  <a:latin typeface="Segoe UI Semilight" panose="020B0402040204020203" pitchFamily="34" charset="0"/>
                  <a:ea typeface="Roboto Light" panose="02000000000000000000" pitchFamily="2" charset="0"/>
                  <a:cs typeface="Segoe UI Semilight" panose="020B0402040204020203" pitchFamily="34" charset="0"/>
                </a:rPr>
              </a:br>
              <a:r>
                <a:rPr lang="en-US" sz="1200" dirty="0">
                  <a:latin typeface="Segoe UI Semilight" panose="020B0402040204020203" pitchFamily="34" charset="0"/>
                  <a:ea typeface="Roboto Light" panose="02000000000000000000" pitchFamily="2" charset="0"/>
                  <a:cs typeface="Segoe UI Semilight" panose="020B0402040204020203" pitchFamily="34" charset="0"/>
                </a:rPr>
                <a:t>in the Group of companies</a:t>
              </a:r>
            </a:p>
          </p:txBody>
        </p:sp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99086" y="2324571"/>
              <a:ext cx="583414" cy="1355044"/>
            </a:xfrm>
            <a:prstGeom prst="rect">
              <a:avLst/>
            </a:prstGeom>
          </p:spPr>
        </p:pic>
        <p:pic>
          <p:nvPicPr>
            <p:cNvPr id="25" name="Рисунок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5035363" y="2324571"/>
              <a:ext cx="583416" cy="13550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078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4875787D-C96B-4876-9E97-8DF239467EB7}"/>
              </a:ext>
            </a:extLst>
          </p:cNvPr>
          <p:cNvSpPr/>
          <p:nvPr/>
        </p:nvSpPr>
        <p:spPr>
          <a:xfrm>
            <a:off x="641737" y="1461338"/>
            <a:ext cx="10656227" cy="411005"/>
          </a:xfrm>
          <a:prstGeom prst="rect">
            <a:avLst/>
          </a:prstGeom>
          <a:solidFill>
            <a:srgbClr val="B01736"/>
          </a:solidFill>
        </p:spPr>
        <p:txBody>
          <a:bodyPr wrap="square" lIns="0" tIns="0" rIns="0" bIns="0" rtlCol="0" anchor="ctr"/>
          <a:lstStyle/>
          <a:p>
            <a:pPr algn="ctr"/>
            <a:endParaRPr lang="en-US" sz="1092">
              <a:solidFill>
                <a:srgbClr val="B01736"/>
              </a:solidFill>
            </a:endParaRPr>
          </a:p>
        </p:txBody>
      </p:sp>
      <p:sp>
        <p:nvSpPr>
          <p:cNvPr id="2" name="Alcím 1">
            <a:extLst>
              <a:ext uri="{FF2B5EF4-FFF2-40B4-BE49-F238E27FC236}">
                <a16:creationId xmlns:a16="http://schemas.microsoft.com/office/drawing/2014/main" id="{C106108E-4903-4D03-9350-879071C85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37" y="1439566"/>
            <a:ext cx="10656227" cy="3790075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Webinar 1: Prerequisites – Required Resource Providers; Storage Container preparation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2: Prerequisites – Azure Fileshare; Azure Database Migration Tools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3: Prerequisites – Azure App Service; Azure Database Migration Service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4: Prerequisites – Azure SQL DB (PaaS)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5: Prerequisites – Azure SQL VM (IaaS), Azure SQL MI (IaaS)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6: Migration – Migrate SQL to Azure SQL DB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7: Migration – Migrate SQL to Azure SQL VM using Backup/Restore technique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8: Migration – Migrate SQL to Azure SQL VM Assess/Migrate using DMA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9: Migration – Migrate SQL to Azure SQL MI Assess/Migrate using DMS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10: Migration – Migrate Website/Web Application to Azure App Service using DMS; Recap</a:t>
            </a:r>
            <a:endParaRPr lang="en-US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F9C1FE28-998A-45B5-88A0-07ACB428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Agenda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2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72">
            <a:extLst>
              <a:ext uri="{FF2B5EF4-FFF2-40B4-BE49-F238E27FC236}">
                <a16:creationId xmlns:a16="http://schemas.microsoft.com/office/drawing/2014/main" id="{3D34E315-6F7D-43B6-A049-D28B05807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" y="1"/>
            <a:ext cx="12183839" cy="6149788"/>
          </a:xfrm>
          <a:prstGeom prst="rect">
            <a:avLst/>
          </a:prstGeom>
        </p:spPr>
      </p:pic>
      <p:sp>
        <p:nvSpPr>
          <p:cNvPr id="103" name="Rectangle 73">
            <a:extLst>
              <a:ext uri="{FF2B5EF4-FFF2-40B4-BE49-F238E27FC236}">
                <a16:creationId xmlns:a16="http://schemas.microsoft.com/office/drawing/2014/main" id="{82AEDCDC-C88B-4FC1-BC8E-C3CED2A7B2FA}"/>
              </a:ext>
            </a:extLst>
          </p:cNvPr>
          <p:cNvSpPr/>
          <p:nvPr/>
        </p:nvSpPr>
        <p:spPr>
          <a:xfrm>
            <a:off x="0" y="0"/>
            <a:ext cx="12189930" cy="614978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people_11" title="Icon of two people with a chat bubble">
            <a:extLst>
              <a:ext uri="{FF2B5EF4-FFF2-40B4-BE49-F238E27FC236}">
                <a16:creationId xmlns:a16="http://schemas.microsoft.com/office/drawing/2014/main" id="{29D50009-36CD-4516-BB98-A8FE7BE2CAC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345864" y="1248895"/>
            <a:ext cx="485098" cy="465849"/>
          </a:xfrm>
          <a:custGeom>
            <a:avLst/>
            <a:gdLst>
              <a:gd name="T0" fmla="*/ 72 w 348"/>
              <a:gd name="T1" fmla="*/ 196 h 334"/>
              <a:gd name="T2" fmla="*/ 128 w 348"/>
              <a:gd name="T3" fmla="*/ 140 h 334"/>
              <a:gd name="T4" fmla="*/ 184 w 348"/>
              <a:gd name="T5" fmla="*/ 196 h 334"/>
              <a:gd name="T6" fmla="*/ 128 w 348"/>
              <a:gd name="T7" fmla="*/ 252 h 334"/>
              <a:gd name="T8" fmla="*/ 72 w 348"/>
              <a:gd name="T9" fmla="*/ 196 h 334"/>
              <a:gd name="T10" fmla="*/ 210 w 348"/>
              <a:gd name="T11" fmla="*/ 334 h 334"/>
              <a:gd name="T12" fmla="*/ 128 w 348"/>
              <a:gd name="T13" fmla="*/ 252 h 334"/>
              <a:gd name="T14" fmla="*/ 47 w 348"/>
              <a:gd name="T15" fmla="*/ 334 h 334"/>
              <a:gd name="T16" fmla="*/ 265 w 348"/>
              <a:gd name="T17" fmla="*/ 118 h 334"/>
              <a:gd name="T18" fmla="*/ 321 w 348"/>
              <a:gd name="T19" fmla="*/ 62 h 334"/>
              <a:gd name="T20" fmla="*/ 265 w 348"/>
              <a:gd name="T21" fmla="*/ 6 h 334"/>
              <a:gd name="T22" fmla="*/ 209 w 348"/>
              <a:gd name="T23" fmla="*/ 62 h 334"/>
              <a:gd name="T24" fmla="*/ 265 w 348"/>
              <a:gd name="T25" fmla="*/ 118 h 334"/>
              <a:gd name="T26" fmla="*/ 348 w 348"/>
              <a:gd name="T27" fmla="*/ 200 h 334"/>
              <a:gd name="T28" fmla="*/ 266 w 348"/>
              <a:gd name="T29" fmla="*/ 118 h 334"/>
              <a:gd name="T30" fmla="*/ 184 w 348"/>
              <a:gd name="T31" fmla="*/ 200 h 334"/>
              <a:gd name="T32" fmla="*/ 141 w 348"/>
              <a:gd name="T33" fmla="*/ 71 h 334"/>
              <a:gd name="T34" fmla="*/ 141 w 348"/>
              <a:gd name="T35" fmla="*/ 31 h 334"/>
              <a:gd name="T36" fmla="*/ 110 w 348"/>
              <a:gd name="T37" fmla="*/ 0 h 334"/>
              <a:gd name="T38" fmla="*/ 29 w 348"/>
              <a:gd name="T39" fmla="*/ 0 h 334"/>
              <a:gd name="T40" fmla="*/ 29 w 348"/>
              <a:gd name="T41" fmla="*/ 0 h 334"/>
              <a:gd name="T42" fmla="*/ 0 w 348"/>
              <a:gd name="T43" fmla="*/ 31 h 334"/>
              <a:gd name="T44" fmla="*/ 0 w 348"/>
              <a:gd name="T45" fmla="*/ 71 h 334"/>
              <a:gd name="T46" fmla="*/ 0 w 348"/>
              <a:gd name="T47" fmla="*/ 71 h 334"/>
              <a:gd name="T48" fmla="*/ 29 w 348"/>
              <a:gd name="T49" fmla="*/ 102 h 334"/>
              <a:gd name="T50" fmla="*/ 29 w 348"/>
              <a:gd name="T51" fmla="*/ 102 h 334"/>
              <a:gd name="T52" fmla="*/ 110 w 348"/>
              <a:gd name="T53" fmla="*/ 102 h 334"/>
              <a:gd name="T54" fmla="*/ 179 w 348"/>
              <a:gd name="T55" fmla="*/ 102 h 334"/>
              <a:gd name="T56" fmla="*/ 141 w 348"/>
              <a:gd name="T57" fmla="*/ 71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48" h="334">
                <a:moveTo>
                  <a:pt x="72" y="196"/>
                </a:moveTo>
                <a:cubicBezTo>
                  <a:pt x="72" y="165"/>
                  <a:pt x="97" y="140"/>
                  <a:pt x="128" y="140"/>
                </a:cubicBezTo>
                <a:cubicBezTo>
                  <a:pt x="159" y="140"/>
                  <a:pt x="184" y="165"/>
                  <a:pt x="184" y="196"/>
                </a:cubicBezTo>
                <a:cubicBezTo>
                  <a:pt x="184" y="227"/>
                  <a:pt x="159" y="252"/>
                  <a:pt x="128" y="252"/>
                </a:cubicBezTo>
                <a:cubicBezTo>
                  <a:pt x="97" y="252"/>
                  <a:pt x="72" y="227"/>
                  <a:pt x="72" y="196"/>
                </a:cubicBezTo>
                <a:close/>
                <a:moveTo>
                  <a:pt x="210" y="334"/>
                </a:moveTo>
                <a:cubicBezTo>
                  <a:pt x="210" y="289"/>
                  <a:pt x="173" y="252"/>
                  <a:pt x="128" y="252"/>
                </a:cubicBezTo>
                <a:cubicBezTo>
                  <a:pt x="83" y="252"/>
                  <a:pt x="47" y="289"/>
                  <a:pt x="47" y="334"/>
                </a:cubicBezTo>
                <a:moveTo>
                  <a:pt x="265" y="118"/>
                </a:moveTo>
                <a:cubicBezTo>
                  <a:pt x="296" y="118"/>
                  <a:pt x="321" y="93"/>
                  <a:pt x="321" y="62"/>
                </a:cubicBezTo>
                <a:cubicBezTo>
                  <a:pt x="321" y="31"/>
                  <a:pt x="296" y="6"/>
                  <a:pt x="265" y="6"/>
                </a:cubicBezTo>
                <a:cubicBezTo>
                  <a:pt x="234" y="6"/>
                  <a:pt x="209" y="31"/>
                  <a:pt x="209" y="62"/>
                </a:cubicBezTo>
                <a:cubicBezTo>
                  <a:pt x="209" y="93"/>
                  <a:pt x="234" y="118"/>
                  <a:pt x="265" y="118"/>
                </a:cubicBezTo>
                <a:close/>
                <a:moveTo>
                  <a:pt x="348" y="200"/>
                </a:moveTo>
                <a:cubicBezTo>
                  <a:pt x="348" y="155"/>
                  <a:pt x="311" y="118"/>
                  <a:pt x="266" y="118"/>
                </a:cubicBezTo>
                <a:cubicBezTo>
                  <a:pt x="221" y="118"/>
                  <a:pt x="184" y="155"/>
                  <a:pt x="184" y="200"/>
                </a:cubicBezTo>
                <a:moveTo>
                  <a:pt x="141" y="71"/>
                </a:moveTo>
                <a:cubicBezTo>
                  <a:pt x="141" y="31"/>
                  <a:pt x="141" y="31"/>
                  <a:pt x="141" y="31"/>
                </a:cubicBezTo>
                <a:cubicBezTo>
                  <a:pt x="141" y="14"/>
                  <a:pt x="127" y="0"/>
                  <a:pt x="110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13" y="1"/>
                  <a:pt x="0" y="15"/>
                  <a:pt x="0" y="31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88"/>
                  <a:pt x="13" y="101"/>
                  <a:pt x="29" y="102"/>
                </a:cubicBezTo>
                <a:cubicBezTo>
                  <a:pt x="29" y="102"/>
                  <a:pt x="29" y="102"/>
                  <a:pt x="29" y="102"/>
                </a:cubicBezTo>
                <a:cubicBezTo>
                  <a:pt x="110" y="102"/>
                  <a:pt x="110" y="102"/>
                  <a:pt x="110" y="102"/>
                </a:cubicBezTo>
                <a:cubicBezTo>
                  <a:pt x="179" y="102"/>
                  <a:pt x="179" y="102"/>
                  <a:pt x="179" y="102"/>
                </a:cubicBezTo>
                <a:lnTo>
                  <a:pt x="141" y="71"/>
                </a:lnTo>
                <a:close/>
              </a:path>
            </a:pathLst>
          </a:custGeom>
          <a:noFill/>
          <a:ln w="12700" cap="sq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ool" title="Icon of a skrewdriver and wrench">
            <a:extLst>
              <a:ext uri="{FF2B5EF4-FFF2-40B4-BE49-F238E27FC236}">
                <a16:creationId xmlns:a16="http://schemas.microsoft.com/office/drawing/2014/main" id="{328BF1B3-66FF-4D0A-B3C4-3E700CE223A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418900" y="1241605"/>
            <a:ext cx="330718" cy="465850"/>
          </a:xfrm>
          <a:custGeom>
            <a:avLst/>
            <a:gdLst>
              <a:gd name="T0" fmla="*/ 196 w 256"/>
              <a:gd name="T1" fmla="*/ 0 h 360"/>
              <a:gd name="T2" fmla="*/ 256 w 256"/>
              <a:gd name="T3" fmla="*/ 60 h 360"/>
              <a:gd name="T4" fmla="*/ 230 w 256"/>
              <a:gd name="T5" fmla="*/ 110 h 360"/>
              <a:gd name="T6" fmla="*/ 222 w 256"/>
              <a:gd name="T7" fmla="*/ 114 h 360"/>
              <a:gd name="T8" fmla="*/ 222 w 256"/>
              <a:gd name="T9" fmla="*/ 334 h 360"/>
              <a:gd name="T10" fmla="*/ 196 w 256"/>
              <a:gd name="T11" fmla="*/ 360 h 360"/>
              <a:gd name="T12" fmla="*/ 170 w 256"/>
              <a:gd name="T13" fmla="*/ 334 h 360"/>
              <a:gd name="T14" fmla="*/ 170 w 256"/>
              <a:gd name="T15" fmla="*/ 114 h 360"/>
              <a:gd name="T16" fmla="*/ 162 w 256"/>
              <a:gd name="T17" fmla="*/ 110 h 360"/>
              <a:gd name="T18" fmla="*/ 136 w 256"/>
              <a:gd name="T19" fmla="*/ 60 h 360"/>
              <a:gd name="T20" fmla="*/ 196 w 256"/>
              <a:gd name="T21" fmla="*/ 0 h 360"/>
              <a:gd name="T22" fmla="*/ 0 w 256"/>
              <a:gd name="T23" fmla="*/ 193 h 360"/>
              <a:gd name="T24" fmla="*/ 0 w 256"/>
              <a:gd name="T25" fmla="*/ 219 h 360"/>
              <a:gd name="T26" fmla="*/ 0 w 256"/>
              <a:gd name="T27" fmla="*/ 287 h 360"/>
              <a:gd name="T28" fmla="*/ 0 w 256"/>
              <a:gd name="T29" fmla="*/ 334 h 360"/>
              <a:gd name="T30" fmla="*/ 26 w 256"/>
              <a:gd name="T31" fmla="*/ 360 h 360"/>
              <a:gd name="T32" fmla="*/ 53 w 256"/>
              <a:gd name="T33" fmla="*/ 334 h 360"/>
              <a:gd name="T34" fmla="*/ 53 w 256"/>
              <a:gd name="T35" fmla="*/ 287 h 360"/>
              <a:gd name="T36" fmla="*/ 53 w 256"/>
              <a:gd name="T37" fmla="*/ 219 h 360"/>
              <a:gd name="T38" fmla="*/ 53 w 256"/>
              <a:gd name="T39" fmla="*/ 193 h 360"/>
              <a:gd name="T40" fmla="*/ 26 w 256"/>
              <a:gd name="T41" fmla="*/ 193 h 360"/>
              <a:gd name="T42" fmla="*/ 0 w 256"/>
              <a:gd name="T43" fmla="*/ 193 h 360"/>
              <a:gd name="T44" fmla="*/ 53 w 256"/>
              <a:gd name="T45" fmla="*/ 0 h 360"/>
              <a:gd name="T46" fmla="*/ 0 w 256"/>
              <a:gd name="T47" fmla="*/ 0 h 360"/>
              <a:gd name="T48" fmla="*/ 0 w 256"/>
              <a:gd name="T49" fmla="*/ 42 h 360"/>
              <a:gd name="T50" fmla="*/ 26 w 256"/>
              <a:gd name="T51" fmla="*/ 68 h 360"/>
              <a:gd name="T52" fmla="*/ 53 w 256"/>
              <a:gd name="T53" fmla="*/ 42 h 360"/>
              <a:gd name="T54" fmla="*/ 53 w 256"/>
              <a:gd name="T55" fmla="*/ 0 h 360"/>
              <a:gd name="T56" fmla="*/ 26 w 256"/>
              <a:gd name="T57" fmla="*/ 68 h 360"/>
              <a:gd name="T58" fmla="*/ 26 w 256"/>
              <a:gd name="T59" fmla="*/ 193 h 360"/>
              <a:gd name="T60" fmla="*/ 193 w 256"/>
              <a:gd name="T61" fmla="*/ 0 h 360"/>
              <a:gd name="T62" fmla="*/ 193 w 256"/>
              <a:gd name="T63" fmla="*/ 57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56" h="360">
                <a:moveTo>
                  <a:pt x="196" y="0"/>
                </a:moveTo>
                <a:cubicBezTo>
                  <a:pt x="229" y="0"/>
                  <a:pt x="256" y="27"/>
                  <a:pt x="256" y="60"/>
                </a:cubicBezTo>
                <a:cubicBezTo>
                  <a:pt x="256" y="81"/>
                  <a:pt x="246" y="99"/>
                  <a:pt x="230" y="110"/>
                </a:cubicBezTo>
                <a:cubicBezTo>
                  <a:pt x="222" y="114"/>
                  <a:pt x="222" y="114"/>
                  <a:pt x="222" y="114"/>
                </a:cubicBezTo>
                <a:cubicBezTo>
                  <a:pt x="222" y="334"/>
                  <a:pt x="222" y="334"/>
                  <a:pt x="222" y="334"/>
                </a:cubicBezTo>
                <a:cubicBezTo>
                  <a:pt x="222" y="348"/>
                  <a:pt x="210" y="360"/>
                  <a:pt x="196" y="360"/>
                </a:cubicBezTo>
                <a:cubicBezTo>
                  <a:pt x="182" y="360"/>
                  <a:pt x="170" y="348"/>
                  <a:pt x="170" y="334"/>
                </a:cubicBezTo>
                <a:cubicBezTo>
                  <a:pt x="170" y="114"/>
                  <a:pt x="170" y="114"/>
                  <a:pt x="170" y="114"/>
                </a:cubicBezTo>
                <a:cubicBezTo>
                  <a:pt x="162" y="110"/>
                  <a:pt x="162" y="110"/>
                  <a:pt x="162" y="110"/>
                </a:cubicBezTo>
                <a:cubicBezTo>
                  <a:pt x="147" y="99"/>
                  <a:pt x="136" y="81"/>
                  <a:pt x="136" y="60"/>
                </a:cubicBezTo>
                <a:cubicBezTo>
                  <a:pt x="136" y="27"/>
                  <a:pt x="163" y="0"/>
                  <a:pt x="196" y="0"/>
                </a:cubicBezTo>
                <a:close/>
                <a:moveTo>
                  <a:pt x="0" y="193"/>
                </a:moveTo>
                <a:cubicBezTo>
                  <a:pt x="0" y="219"/>
                  <a:pt x="0" y="219"/>
                  <a:pt x="0" y="219"/>
                </a:cubicBezTo>
                <a:cubicBezTo>
                  <a:pt x="0" y="287"/>
                  <a:pt x="0" y="287"/>
                  <a:pt x="0" y="287"/>
                </a:cubicBezTo>
                <a:cubicBezTo>
                  <a:pt x="0" y="334"/>
                  <a:pt x="0" y="334"/>
                  <a:pt x="0" y="334"/>
                </a:cubicBezTo>
                <a:cubicBezTo>
                  <a:pt x="0" y="348"/>
                  <a:pt x="12" y="360"/>
                  <a:pt x="26" y="360"/>
                </a:cubicBezTo>
                <a:cubicBezTo>
                  <a:pt x="41" y="360"/>
                  <a:pt x="53" y="348"/>
                  <a:pt x="53" y="334"/>
                </a:cubicBezTo>
                <a:cubicBezTo>
                  <a:pt x="53" y="287"/>
                  <a:pt x="53" y="287"/>
                  <a:pt x="53" y="287"/>
                </a:cubicBezTo>
                <a:cubicBezTo>
                  <a:pt x="53" y="219"/>
                  <a:pt x="53" y="219"/>
                  <a:pt x="53" y="219"/>
                </a:cubicBezTo>
                <a:cubicBezTo>
                  <a:pt x="53" y="193"/>
                  <a:pt x="53" y="193"/>
                  <a:pt x="53" y="193"/>
                </a:cubicBezTo>
                <a:cubicBezTo>
                  <a:pt x="26" y="193"/>
                  <a:pt x="26" y="193"/>
                  <a:pt x="26" y="193"/>
                </a:cubicBezTo>
                <a:cubicBezTo>
                  <a:pt x="0" y="193"/>
                  <a:pt x="0" y="193"/>
                  <a:pt x="0" y="193"/>
                </a:cubicBezTo>
                <a:close/>
                <a:moveTo>
                  <a:pt x="5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2"/>
                  <a:pt x="0" y="42"/>
                  <a:pt x="0" y="42"/>
                </a:cubicBezTo>
                <a:cubicBezTo>
                  <a:pt x="26" y="68"/>
                  <a:pt x="26" y="68"/>
                  <a:pt x="26" y="68"/>
                </a:cubicBezTo>
                <a:cubicBezTo>
                  <a:pt x="53" y="42"/>
                  <a:pt x="53" y="42"/>
                  <a:pt x="53" y="42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26" y="68"/>
                </a:moveTo>
                <a:cubicBezTo>
                  <a:pt x="26" y="193"/>
                  <a:pt x="26" y="193"/>
                  <a:pt x="26" y="193"/>
                </a:cubicBezTo>
                <a:moveTo>
                  <a:pt x="193" y="0"/>
                </a:moveTo>
                <a:cubicBezTo>
                  <a:pt x="193" y="57"/>
                  <a:pt x="193" y="57"/>
                  <a:pt x="193" y="57"/>
                </a:cubicBezTo>
              </a:path>
            </a:pathLst>
          </a:custGeom>
          <a:noFill/>
          <a:ln w="12700" cap="sq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gear" title="Icon of a gear surrounded by a circle with lines of varying length">
            <a:extLst>
              <a:ext uri="{FF2B5EF4-FFF2-40B4-BE49-F238E27FC236}">
                <a16:creationId xmlns:a16="http://schemas.microsoft.com/office/drawing/2014/main" id="{1824B3F8-4C99-48CD-AAF2-E2A886E9CFC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355407" y="4246182"/>
            <a:ext cx="472273" cy="470229"/>
          </a:xfrm>
          <a:custGeom>
            <a:avLst/>
            <a:gdLst>
              <a:gd name="T0" fmla="*/ 72 w 318"/>
              <a:gd name="T1" fmla="*/ 159 h 318"/>
              <a:gd name="T2" fmla="*/ 159 w 318"/>
              <a:gd name="T3" fmla="*/ 72 h 318"/>
              <a:gd name="T4" fmla="*/ 246 w 318"/>
              <a:gd name="T5" fmla="*/ 159 h 318"/>
              <a:gd name="T6" fmla="*/ 159 w 318"/>
              <a:gd name="T7" fmla="*/ 246 h 318"/>
              <a:gd name="T8" fmla="*/ 72 w 318"/>
              <a:gd name="T9" fmla="*/ 159 h 318"/>
              <a:gd name="T10" fmla="*/ 212 w 318"/>
              <a:gd name="T11" fmla="*/ 9 h 318"/>
              <a:gd name="T12" fmla="*/ 159 w 318"/>
              <a:gd name="T13" fmla="*/ 0 h 318"/>
              <a:gd name="T14" fmla="*/ 0 w 318"/>
              <a:gd name="T15" fmla="*/ 159 h 318"/>
              <a:gd name="T16" fmla="*/ 91 w 318"/>
              <a:gd name="T17" fmla="*/ 303 h 318"/>
              <a:gd name="T18" fmla="*/ 106 w 318"/>
              <a:gd name="T19" fmla="*/ 309 h 318"/>
              <a:gd name="T20" fmla="*/ 159 w 318"/>
              <a:gd name="T21" fmla="*/ 318 h 318"/>
              <a:gd name="T22" fmla="*/ 318 w 318"/>
              <a:gd name="T23" fmla="*/ 159 h 318"/>
              <a:gd name="T24" fmla="*/ 310 w 318"/>
              <a:gd name="T25" fmla="*/ 110 h 318"/>
              <a:gd name="T26" fmla="*/ 304 w 318"/>
              <a:gd name="T27" fmla="*/ 93 h 318"/>
              <a:gd name="T28" fmla="*/ 230 w 318"/>
              <a:gd name="T29" fmla="*/ 17 h 318"/>
              <a:gd name="T30" fmla="*/ 202 w 318"/>
              <a:gd name="T31" fmla="*/ 56 h 318"/>
              <a:gd name="T32" fmla="*/ 194 w 318"/>
              <a:gd name="T33" fmla="*/ 79 h 318"/>
              <a:gd name="T34" fmla="*/ 268 w 318"/>
              <a:gd name="T35" fmla="*/ 118 h 318"/>
              <a:gd name="T36" fmla="*/ 240 w 318"/>
              <a:gd name="T37" fmla="*/ 127 h 318"/>
              <a:gd name="T38" fmla="*/ 239 w 318"/>
              <a:gd name="T39" fmla="*/ 192 h 318"/>
              <a:gd name="T40" fmla="*/ 267 w 318"/>
              <a:gd name="T41" fmla="*/ 203 h 318"/>
              <a:gd name="T42" fmla="*/ 206 w 318"/>
              <a:gd name="T43" fmla="*/ 265 h 318"/>
              <a:gd name="T44" fmla="*/ 193 w 318"/>
              <a:gd name="T45" fmla="*/ 239 h 318"/>
              <a:gd name="T46" fmla="*/ 117 w 318"/>
              <a:gd name="T47" fmla="*/ 266 h 318"/>
              <a:gd name="T48" fmla="*/ 128 w 318"/>
              <a:gd name="T49" fmla="*/ 240 h 318"/>
              <a:gd name="T50" fmla="*/ 54 w 318"/>
              <a:gd name="T51" fmla="*/ 203 h 318"/>
              <a:gd name="T52" fmla="*/ 79 w 318"/>
              <a:gd name="T53" fmla="*/ 193 h 318"/>
              <a:gd name="T54" fmla="*/ 54 w 318"/>
              <a:gd name="T55" fmla="*/ 118 h 318"/>
              <a:gd name="T56" fmla="*/ 78 w 318"/>
              <a:gd name="T57" fmla="*/ 127 h 318"/>
              <a:gd name="T58" fmla="*/ 127 w 318"/>
              <a:gd name="T59" fmla="*/ 78 h 318"/>
              <a:gd name="T60" fmla="*/ 116 w 318"/>
              <a:gd name="T61" fmla="*/ 56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18" h="318">
                <a:moveTo>
                  <a:pt x="72" y="159"/>
                </a:moveTo>
                <a:cubicBezTo>
                  <a:pt x="72" y="111"/>
                  <a:pt x="111" y="72"/>
                  <a:pt x="159" y="72"/>
                </a:cubicBezTo>
                <a:cubicBezTo>
                  <a:pt x="207" y="72"/>
                  <a:pt x="246" y="111"/>
                  <a:pt x="246" y="159"/>
                </a:cubicBezTo>
                <a:cubicBezTo>
                  <a:pt x="246" y="207"/>
                  <a:pt x="207" y="246"/>
                  <a:pt x="159" y="246"/>
                </a:cubicBezTo>
                <a:cubicBezTo>
                  <a:pt x="111" y="246"/>
                  <a:pt x="72" y="207"/>
                  <a:pt x="72" y="159"/>
                </a:cubicBezTo>
                <a:close/>
                <a:moveTo>
                  <a:pt x="212" y="9"/>
                </a:moveTo>
                <a:cubicBezTo>
                  <a:pt x="195" y="3"/>
                  <a:pt x="177" y="0"/>
                  <a:pt x="159" y="0"/>
                </a:cubicBezTo>
                <a:cubicBezTo>
                  <a:pt x="71" y="0"/>
                  <a:pt x="0" y="71"/>
                  <a:pt x="0" y="159"/>
                </a:cubicBezTo>
                <a:cubicBezTo>
                  <a:pt x="0" y="223"/>
                  <a:pt x="37" y="277"/>
                  <a:pt x="91" y="303"/>
                </a:cubicBezTo>
                <a:moveTo>
                  <a:pt x="106" y="309"/>
                </a:moveTo>
                <a:cubicBezTo>
                  <a:pt x="122" y="315"/>
                  <a:pt x="140" y="318"/>
                  <a:pt x="159" y="318"/>
                </a:cubicBezTo>
                <a:cubicBezTo>
                  <a:pt x="247" y="318"/>
                  <a:pt x="318" y="247"/>
                  <a:pt x="318" y="159"/>
                </a:cubicBezTo>
                <a:cubicBezTo>
                  <a:pt x="318" y="142"/>
                  <a:pt x="315" y="126"/>
                  <a:pt x="310" y="110"/>
                </a:cubicBezTo>
                <a:moveTo>
                  <a:pt x="304" y="93"/>
                </a:moveTo>
                <a:cubicBezTo>
                  <a:pt x="289" y="60"/>
                  <a:pt x="262" y="33"/>
                  <a:pt x="230" y="17"/>
                </a:cubicBezTo>
                <a:moveTo>
                  <a:pt x="202" y="56"/>
                </a:moveTo>
                <a:cubicBezTo>
                  <a:pt x="194" y="79"/>
                  <a:pt x="194" y="79"/>
                  <a:pt x="194" y="79"/>
                </a:cubicBezTo>
                <a:moveTo>
                  <a:pt x="268" y="118"/>
                </a:moveTo>
                <a:cubicBezTo>
                  <a:pt x="240" y="127"/>
                  <a:pt x="240" y="127"/>
                  <a:pt x="240" y="127"/>
                </a:cubicBezTo>
                <a:moveTo>
                  <a:pt x="239" y="192"/>
                </a:moveTo>
                <a:cubicBezTo>
                  <a:pt x="267" y="203"/>
                  <a:pt x="267" y="203"/>
                  <a:pt x="267" y="203"/>
                </a:cubicBezTo>
                <a:moveTo>
                  <a:pt x="206" y="265"/>
                </a:moveTo>
                <a:cubicBezTo>
                  <a:pt x="193" y="239"/>
                  <a:pt x="193" y="239"/>
                  <a:pt x="193" y="239"/>
                </a:cubicBezTo>
                <a:moveTo>
                  <a:pt x="117" y="266"/>
                </a:moveTo>
                <a:cubicBezTo>
                  <a:pt x="128" y="240"/>
                  <a:pt x="128" y="240"/>
                  <a:pt x="128" y="240"/>
                </a:cubicBezTo>
                <a:moveTo>
                  <a:pt x="54" y="203"/>
                </a:moveTo>
                <a:cubicBezTo>
                  <a:pt x="79" y="193"/>
                  <a:pt x="79" y="193"/>
                  <a:pt x="79" y="193"/>
                </a:cubicBezTo>
                <a:moveTo>
                  <a:pt x="54" y="118"/>
                </a:moveTo>
                <a:cubicBezTo>
                  <a:pt x="78" y="127"/>
                  <a:pt x="78" y="127"/>
                  <a:pt x="78" y="127"/>
                </a:cubicBezTo>
                <a:moveTo>
                  <a:pt x="127" y="78"/>
                </a:moveTo>
                <a:cubicBezTo>
                  <a:pt x="116" y="56"/>
                  <a:pt x="116" y="56"/>
                  <a:pt x="116" y="56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box" title="Icon of a box">
            <a:extLst>
              <a:ext uri="{FF2B5EF4-FFF2-40B4-BE49-F238E27FC236}">
                <a16:creationId xmlns:a16="http://schemas.microsoft.com/office/drawing/2014/main" id="{61925E90-52C0-46A8-A799-EF13E5B26DF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79037" y="4256118"/>
            <a:ext cx="452441" cy="456743"/>
          </a:xfrm>
          <a:custGeom>
            <a:avLst/>
            <a:gdLst>
              <a:gd name="T0" fmla="*/ 87 w 240"/>
              <a:gd name="T1" fmla="*/ 0 h 244"/>
              <a:gd name="T2" fmla="*/ 165 w 240"/>
              <a:gd name="T3" fmla="*/ 83 h 244"/>
              <a:gd name="T4" fmla="*/ 198 w 240"/>
              <a:gd name="T5" fmla="*/ 39 h 244"/>
              <a:gd name="T6" fmla="*/ 123 w 240"/>
              <a:gd name="T7" fmla="*/ 39 h 244"/>
              <a:gd name="T8" fmla="*/ 240 w 240"/>
              <a:gd name="T9" fmla="*/ 83 h 244"/>
              <a:gd name="T10" fmla="*/ 80 w 240"/>
              <a:gd name="T11" fmla="*/ 83 h 244"/>
              <a:gd name="T12" fmla="*/ 80 w 240"/>
              <a:gd name="T13" fmla="*/ 244 h 244"/>
              <a:gd name="T14" fmla="*/ 240 w 240"/>
              <a:gd name="T15" fmla="*/ 244 h 244"/>
              <a:gd name="T16" fmla="*/ 240 w 240"/>
              <a:gd name="T17" fmla="*/ 83 h 244"/>
              <a:gd name="T18" fmla="*/ 80 w 240"/>
              <a:gd name="T19" fmla="*/ 173 h 244"/>
              <a:gd name="T20" fmla="*/ 80 w 240"/>
              <a:gd name="T21" fmla="*/ 83 h 244"/>
              <a:gd name="T22" fmla="*/ 0 w 240"/>
              <a:gd name="T23" fmla="*/ 0 h 244"/>
              <a:gd name="T24" fmla="*/ 0 w 240"/>
              <a:gd name="T25" fmla="*/ 137 h 244"/>
              <a:gd name="T26" fmla="*/ 80 w 240"/>
              <a:gd name="T27" fmla="*/ 244 h 244"/>
              <a:gd name="T28" fmla="*/ 80 w 240"/>
              <a:gd name="T29" fmla="*/ 173 h 244"/>
              <a:gd name="T30" fmla="*/ 119 w 240"/>
              <a:gd name="T31" fmla="*/ 0 h 244"/>
              <a:gd name="T32" fmla="*/ 0 w 240"/>
              <a:gd name="T33" fmla="*/ 0 h 244"/>
              <a:gd name="T34" fmla="*/ 80 w 240"/>
              <a:gd name="T35" fmla="*/ 83 h 244"/>
              <a:gd name="T36" fmla="*/ 240 w 240"/>
              <a:gd name="T37" fmla="*/ 83 h 244"/>
              <a:gd name="T38" fmla="*/ 161 w 240"/>
              <a:gd name="T39" fmla="*/ 0 h 244"/>
              <a:gd name="T40" fmla="*/ 119 w 240"/>
              <a:gd name="T41" fmla="*/ 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0" h="244">
                <a:moveTo>
                  <a:pt x="87" y="0"/>
                </a:moveTo>
                <a:lnTo>
                  <a:pt x="165" y="83"/>
                </a:lnTo>
                <a:moveTo>
                  <a:pt x="198" y="39"/>
                </a:moveTo>
                <a:lnTo>
                  <a:pt x="123" y="39"/>
                </a:lnTo>
                <a:moveTo>
                  <a:pt x="240" y="83"/>
                </a:moveTo>
                <a:lnTo>
                  <a:pt x="80" y="83"/>
                </a:lnTo>
                <a:lnTo>
                  <a:pt x="80" y="244"/>
                </a:lnTo>
                <a:lnTo>
                  <a:pt x="240" y="244"/>
                </a:lnTo>
                <a:lnTo>
                  <a:pt x="240" y="83"/>
                </a:lnTo>
                <a:moveTo>
                  <a:pt x="80" y="173"/>
                </a:moveTo>
                <a:lnTo>
                  <a:pt x="80" y="83"/>
                </a:lnTo>
                <a:lnTo>
                  <a:pt x="0" y="0"/>
                </a:lnTo>
                <a:lnTo>
                  <a:pt x="0" y="137"/>
                </a:lnTo>
                <a:lnTo>
                  <a:pt x="80" y="244"/>
                </a:lnTo>
                <a:lnTo>
                  <a:pt x="80" y="173"/>
                </a:lnTo>
                <a:moveTo>
                  <a:pt x="119" y="0"/>
                </a:moveTo>
                <a:lnTo>
                  <a:pt x="0" y="0"/>
                </a:lnTo>
                <a:lnTo>
                  <a:pt x="80" y="83"/>
                </a:lnTo>
                <a:lnTo>
                  <a:pt x="240" y="83"/>
                </a:lnTo>
                <a:lnTo>
                  <a:pt x="161" y="0"/>
                </a:lnTo>
                <a:lnTo>
                  <a:pt x="119" y="0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Title 2">
            <a:extLst>
              <a:ext uri="{FF2B5EF4-FFF2-40B4-BE49-F238E27FC236}">
                <a16:creationId xmlns:a16="http://schemas.microsoft.com/office/drawing/2014/main" id="{7C8FD94F-9468-40F7-B56A-5B4F0F210737}"/>
              </a:ext>
            </a:extLst>
          </p:cNvPr>
          <p:cNvSpPr txBox="1">
            <a:spLocks/>
          </p:cNvSpPr>
          <p:nvPr/>
        </p:nvSpPr>
        <p:spPr>
          <a:xfrm>
            <a:off x="4125686" y="5147152"/>
            <a:ext cx="3984171" cy="482324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50" normalizeH="0" baseline="0" noProof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itchFamily="34" charset="0"/>
              </a:rPr>
              <a:t>Digital Feedback Loop</a:t>
            </a:r>
          </a:p>
        </p:txBody>
      </p:sp>
      <p:sp>
        <p:nvSpPr>
          <p:cNvPr id="60" name="TextBox 135">
            <a:extLst>
              <a:ext uri="{FF2B5EF4-FFF2-40B4-BE49-F238E27FC236}">
                <a16:creationId xmlns:a16="http://schemas.microsoft.com/office/drawing/2014/main" id="{5A66EF30-B661-4EF3-A42D-B926D13C4461}"/>
              </a:ext>
            </a:extLst>
          </p:cNvPr>
          <p:cNvSpPr txBox="1"/>
          <p:nvPr/>
        </p:nvSpPr>
        <p:spPr>
          <a:xfrm>
            <a:off x="8234915" y="4216320"/>
            <a:ext cx="1471237" cy="553998"/>
          </a:xfrm>
          <a:prstGeom prst="rect">
            <a:avLst/>
          </a:prstGeom>
        </p:spPr>
        <p:txBody>
          <a:bodyPr vert="horz" wrap="none" lIns="0" tIns="0" rIns="274320" bIns="0" rtlCol="0" anchor="ctr">
            <a:spAutoFit/>
          </a:bodyPr>
          <a:lstStyle>
            <a:defPPr>
              <a:defRPr lang="en-US"/>
            </a:defPPr>
            <a:lvl1pPr marR="0" lvl="0" indent="0" defTabSz="932754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b="0" i="0" u="none" strike="noStrike" cap="none" spc="0" normalizeH="0" baseline="0">
                <a:ln>
                  <a:noFill/>
                </a:ln>
                <a:gradFill>
                  <a:gsLst>
                    <a:gs pos="2913">
                      <a:srgbClr val="FFFFFF"/>
                    </a:gs>
                    <a:gs pos="24272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457200"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661988"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855663"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marR="0" lvl="0" indent="0" algn="l" defTabSz="93275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gradFill>
                  <a:gsLst>
                    <a:gs pos="2913">
                      <a:srgbClr val="FFFFFF"/>
                    </a:gs>
                    <a:gs pos="24272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Transform</a:t>
            </a:r>
            <a:br>
              <a:rPr kumimoji="0" lang="en-US" sz="2000" b="0" i="0" u="none" strike="noStrike" kern="0" cap="none" spc="0" normalizeH="0" baseline="0" noProof="0">
                <a:ln>
                  <a:noFill/>
                </a:ln>
                <a:gradFill>
                  <a:gsLst>
                    <a:gs pos="2913">
                      <a:srgbClr val="FFFFFF"/>
                    </a:gs>
                    <a:gs pos="24272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gradFill>
                  <a:gsLst>
                    <a:gs pos="2913">
                      <a:srgbClr val="FFFFFF"/>
                    </a:gs>
                    <a:gs pos="24272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products</a:t>
            </a:r>
          </a:p>
        </p:txBody>
      </p:sp>
      <p:sp>
        <p:nvSpPr>
          <p:cNvPr id="61" name="TextBox 136">
            <a:extLst>
              <a:ext uri="{FF2B5EF4-FFF2-40B4-BE49-F238E27FC236}">
                <a16:creationId xmlns:a16="http://schemas.microsoft.com/office/drawing/2014/main" id="{615BD898-280B-4B4C-AEEB-920BF2C69B21}"/>
              </a:ext>
            </a:extLst>
          </p:cNvPr>
          <p:cNvSpPr txBox="1"/>
          <p:nvPr/>
        </p:nvSpPr>
        <p:spPr>
          <a:xfrm>
            <a:off x="2715541" y="1150861"/>
            <a:ext cx="1234312" cy="55399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R="0" lvl="0" indent="0" defTabSz="932754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b="0" i="0" u="none" strike="noStrike" cap="none" spc="0" normalizeH="0" baseline="0">
                <a:ln>
                  <a:noFill/>
                </a:ln>
                <a:gradFill>
                  <a:gsLst>
                    <a:gs pos="2913">
                      <a:srgbClr val="FFFFFF"/>
                    </a:gs>
                    <a:gs pos="24272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457200"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661988"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855663"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marR="0" lvl="0" indent="0" algn="r" defTabSz="93275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gradFill>
                  <a:gsLst>
                    <a:gs pos="2913">
                      <a:srgbClr val="FFFFFF"/>
                    </a:gs>
                    <a:gs pos="24272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Engage</a:t>
            </a:r>
            <a:br>
              <a:rPr kumimoji="0" lang="en-US" sz="2000" b="0" i="0" u="none" strike="noStrike" kern="0" cap="none" spc="0" normalizeH="0" baseline="0" noProof="0">
                <a:ln>
                  <a:noFill/>
                </a:ln>
                <a:gradFill>
                  <a:gsLst>
                    <a:gs pos="2913">
                      <a:srgbClr val="FFFFFF"/>
                    </a:gs>
                    <a:gs pos="24272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gradFill>
                  <a:gsLst>
                    <a:gs pos="2913">
                      <a:srgbClr val="FFFFFF"/>
                    </a:gs>
                    <a:gs pos="24272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customers</a:t>
            </a:r>
          </a:p>
        </p:txBody>
      </p:sp>
      <p:sp>
        <p:nvSpPr>
          <p:cNvPr id="62" name="TextBox 137">
            <a:extLst>
              <a:ext uri="{FF2B5EF4-FFF2-40B4-BE49-F238E27FC236}">
                <a16:creationId xmlns:a16="http://schemas.microsoft.com/office/drawing/2014/main" id="{8910724A-B43B-4F2F-8750-786447FF1EE3}"/>
              </a:ext>
            </a:extLst>
          </p:cNvPr>
          <p:cNvSpPr txBox="1"/>
          <p:nvPr/>
        </p:nvSpPr>
        <p:spPr>
          <a:xfrm>
            <a:off x="8234915" y="1150861"/>
            <a:ext cx="1528945" cy="553998"/>
          </a:xfrm>
          <a:prstGeom prst="rect">
            <a:avLst/>
          </a:prstGeom>
        </p:spPr>
        <p:txBody>
          <a:bodyPr vert="horz" wrap="none" lIns="0" tIns="0" rIns="274320" bIns="0" rtlCol="0" anchor="ctr">
            <a:spAutoFit/>
          </a:bodyPr>
          <a:lstStyle>
            <a:defPPr>
              <a:defRPr lang="en-US"/>
            </a:defPPr>
            <a:lvl1pPr marR="0" lvl="0" indent="0" defTabSz="932754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b="0" i="0" u="none" strike="noStrike" cap="none" spc="0" normalizeH="0" baseline="0">
                <a:ln>
                  <a:noFill/>
                </a:ln>
                <a:gradFill>
                  <a:gsLst>
                    <a:gs pos="2913">
                      <a:srgbClr val="FFFFFF"/>
                    </a:gs>
                    <a:gs pos="24272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457200"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661988"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855663"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marR="0" lvl="0" indent="0" algn="l" defTabSz="93275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gradFill>
                  <a:gsLst>
                    <a:gs pos="2913">
                      <a:srgbClr val="FFFFFF"/>
                    </a:gs>
                    <a:gs pos="24272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Empower</a:t>
            </a:r>
            <a:br>
              <a:rPr kumimoji="0" lang="en-US" sz="2000" b="0" i="0" u="none" strike="noStrike" kern="0" cap="none" spc="0" normalizeH="0" baseline="0" noProof="0">
                <a:ln>
                  <a:noFill/>
                </a:ln>
                <a:gradFill>
                  <a:gsLst>
                    <a:gs pos="2913">
                      <a:srgbClr val="FFFFFF"/>
                    </a:gs>
                    <a:gs pos="24272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gradFill>
                  <a:gsLst>
                    <a:gs pos="2913">
                      <a:srgbClr val="FFFFFF"/>
                    </a:gs>
                    <a:gs pos="24272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employees</a:t>
            </a:r>
          </a:p>
        </p:txBody>
      </p:sp>
      <p:sp>
        <p:nvSpPr>
          <p:cNvPr id="63" name="TextBox 138">
            <a:extLst>
              <a:ext uri="{FF2B5EF4-FFF2-40B4-BE49-F238E27FC236}">
                <a16:creationId xmlns:a16="http://schemas.microsoft.com/office/drawing/2014/main" id="{7803BE48-EBA8-4C7E-A9D8-605CC1798E5C}"/>
              </a:ext>
            </a:extLst>
          </p:cNvPr>
          <p:cNvSpPr txBox="1"/>
          <p:nvPr/>
        </p:nvSpPr>
        <p:spPr>
          <a:xfrm>
            <a:off x="2662641" y="4216320"/>
            <a:ext cx="1287212" cy="55399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R="0" lvl="0" indent="0" algn="r" defTabSz="932754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sz="2200" b="0" i="0" u="none" strike="noStrike" cap="none" spc="0" normalizeH="0" baseline="0">
                <a:ln>
                  <a:noFill/>
                </a:ln>
                <a:gradFill>
                  <a:gsLst>
                    <a:gs pos="2913">
                      <a:srgbClr val="FFFFFF"/>
                    </a:gs>
                    <a:gs pos="24272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457200"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661988"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855663"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marR="0" lvl="0" indent="0" algn="r" defTabSz="93275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gradFill>
                  <a:gsLst>
                    <a:gs pos="2913">
                      <a:srgbClr val="FFFFFF"/>
                    </a:gs>
                    <a:gs pos="24272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Optimize</a:t>
            </a:r>
            <a:br>
              <a:rPr kumimoji="0" lang="en-US" sz="2000" b="0" i="0" u="none" strike="noStrike" kern="0" cap="none" spc="0" normalizeH="0" baseline="0" noProof="0">
                <a:ln>
                  <a:noFill/>
                </a:ln>
                <a:gradFill>
                  <a:gsLst>
                    <a:gs pos="2913">
                      <a:srgbClr val="FFFFFF"/>
                    </a:gs>
                    <a:gs pos="24272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gradFill>
                  <a:gsLst>
                    <a:gs pos="2913">
                      <a:srgbClr val="FFFFFF"/>
                    </a:gs>
                    <a:gs pos="24272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operations</a:t>
            </a:r>
          </a:p>
        </p:txBody>
      </p:sp>
      <p:sp>
        <p:nvSpPr>
          <p:cNvPr id="64" name="TextBox 140">
            <a:extLst>
              <a:ext uri="{FF2B5EF4-FFF2-40B4-BE49-F238E27FC236}">
                <a16:creationId xmlns:a16="http://schemas.microsoft.com/office/drawing/2014/main" id="{D64A404E-75D1-415A-89B9-5ACF3700B761}"/>
              </a:ext>
            </a:extLst>
          </p:cNvPr>
          <p:cNvSpPr txBox="1"/>
          <p:nvPr/>
        </p:nvSpPr>
        <p:spPr>
          <a:xfrm>
            <a:off x="5211376" y="2065427"/>
            <a:ext cx="1769244" cy="1769244"/>
          </a:xfrm>
          <a:prstGeom prst="ellipse">
            <a:avLst/>
          </a:prstGeom>
          <a:solidFill>
            <a:srgbClr val="000000"/>
          </a:solidFill>
          <a:effectLst>
            <a:outerShdw blurRad="127000" algn="ctr" rotWithShape="0">
              <a:prstClr val="black">
                <a:alpha val="15000"/>
              </a:prstClr>
            </a:outerShdw>
          </a:effectLst>
        </p:spPr>
        <p:txBody>
          <a:bodyPr spcFirstLastPara="1" wrap="none" lIns="0" tIns="0" rIns="0" bIns="0" numCol="1" rtlCol="0">
            <a:prstTxWarp prst="textArchDown">
              <a:avLst/>
            </a:prstTxWarp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grpSp>
        <p:nvGrpSpPr>
          <p:cNvPr id="65" name="Group 141">
            <a:extLst>
              <a:ext uri="{FF2B5EF4-FFF2-40B4-BE49-F238E27FC236}">
                <a16:creationId xmlns:a16="http://schemas.microsoft.com/office/drawing/2014/main" id="{BC740211-5D8B-4373-AC20-039A1E296242}"/>
              </a:ext>
            </a:extLst>
          </p:cNvPr>
          <p:cNvGrpSpPr/>
          <p:nvPr/>
        </p:nvGrpSpPr>
        <p:grpSpPr>
          <a:xfrm>
            <a:off x="5111870" y="1991133"/>
            <a:ext cx="1968261" cy="1983104"/>
            <a:chOff x="5090160" y="2410705"/>
            <a:chExt cx="2011680" cy="2026854"/>
          </a:xfrm>
        </p:grpSpPr>
        <p:sp>
          <p:nvSpPr>
            <p:cNvPr id="66" name="systems experiences">
              <a:extLst>
                <a:ext uri="{FF2B5EF4-FFF2-40B4-BE49-F238E27FC236}">
                  <a16:creationId xmlns:a16="http://schemas.microsoft.com/office/drawing/2014/main" id="{B57F44A2-30A1-474D-81B6-31C370295C20}"/>
                </a:ext>
              </a:extLst>
            </p:cNvPr>
            <p:cNvSpPr txBox="1"/>
            <p:nvPr/>
          </p:nvSpPr>
          <p:spPr>
            <a:xfrm>
              <a:off x="5090161" y="2410705"/>
              <a:ext cx="2011679" cy="2011682"/>
            </a:xfrm>
            <a:prstGeom prst="ellipse">
              <a:avLst/>
            </a:prstGeom>
            <a:noFill/>
          </p:spPr>
          <p:txBody>
            <a:bodyPr spcFirstLastPara="1" wrap="none" lIns="0" tIns="0" rIns="0" bIns="0" numCol="1" rtlCol="0">
              <a:prstTxWarp prst="textArchDown">
                <a:avLst/>
              </a:prstTxWarp>
              <a:spAutoFit/>
            </a:bodyPr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50" normalizeH="0" baseline="0" noProof="0">
                  <a:ln>
                    <a:noFill/>
                  </a:ln>
                  <a:gradFill>
                    <a:gsLst>
                      <a:gs pos="70874">
                        <a:srgbClr val="FFFFFF"/>
                      </a:gs>
                      <a:gs pos="4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Systems &amp; Experiences</a:t>
              </a:r>
            </a:p>
          </p:txBody>
        </p:sp>
        <p:sp>
          <p:nvSpPr>
            <p:cNvPr id="67" name="intelligent">
              <a:extLst>
                <a:ext uri="{FF2B5EF4-FFF2-40B4-BE49-F238E27FC236}">
                  <a16:creationId xmlns:a16="http://schemas.microsoft.com/office/drawing/2014/main" id="{9B9CD9A2-0E16-4D40-882F-D040924AC18D}"/>
                </a:ext>
              </a:extLst>
            </p:cNvPr>
            <p:cNvSpPr txBox="1"/>
            <p:nvPr/>
          </p:nvSpPr>
          <p:spPr>
            <a:xfrm>
              <a:off x="5090160" y="2425878"/>
              <a:ext cx="2011679" cy="2011681"/>
            </a:xfrm>
            <a:prstGeom prst="ellipse">
              <a:avLst/>
            </a:prstGeom>
            <a:noFill/>
          </p:spPr>
          <p:txBody>
            <a:bodyPr spcFirstLastPara="1" wrap="none" lIns="0" tIns="0" rIns="0" bIns="0" numCol="1" rtlCol="0">
              <a:prstTxWarp prst="textArchUp">
                <a:avLst/>
              </a:prstTxWarp>
              <a:spAutoFit/>
            </a:bodyPr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70874">
                        <a:srgbClr val="FFFFFF"/>
                      </a:gs>
                      <a:gs pos="4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Intelligent</a:t>
              </a:r>
            </a:p>
          </p:txBody>
        </p:sp>
      </p:grpSp>
      <p:grpSp>
        <p:nvGrpSpPr>
          <p:cNvPr id="68" name="Group 142">
            <a:extLst>
              <a:ext uri="{FF2B5EF4-FFF2-40B4-BE49-F238E27FC236}">
                <a16:creationId xmlns:a16="http://schemas.microsoft.com/office/drawing/2014/main" id="{9F52400B-20C2-4381-901A-0E930B0745EE}"/>
              </a:ext>
            </a:extLst>
          </p:cNvPr>
          <p:cNvGrpSpPr/>
          <p:nvPr/>
        </p:nvGrpSpPr>
        <p:grpSpPr>
          <a:xfrm>
            <a:off x="5584690" y="2447563"/>
            <a:ext cx="1022622" cy="1022620"/>
            <a:chOff x="8335112" y="2939845"/>
            <a:chExt cx="1060655" cy="1060655"/>
          </a:xfrm>
        </p:grpSpPr>
        <p:sp>
          <p:nvSpPr>
            <p:cNvPr id="69" name="Arc 145">
              <a:extLst>
                <a:ext uri="{FF2B5EF4-FFF2-40B4-BE49-F238E27FC236}">
                  <a16:creationId xmlns:a16="http://schemas.microsoft.com/office/drawing/2014/main" id="{8DDD071D-500A-4C0E-9E34-41C36B52E48A}"/>
                </a:ext>
              </a:extLst>
            </p:cNvPr>
            <p:cNvSpPr/>
            <p:nvPr/>
          </p:nvSpPr>
          <p:spPr>
            <a:xfrm>
              <a:off x="8335112" y="2939845"/>
              <a:ext cx="1060655" cy="1060655"/>
            </a:xfrm>
            <a:prstGeom prst="arc">
              <a:avLst>
                <a:gd name="adj1" fmla="val 603638"/>
                <a:gd name="adj2" fmla="val 10369400"/>
              </a:avLst>
            </a:prstGeom>
            <a:noFill/>
            <a:ln w="15875" cap="flat" cmpd="sng" algn="ctr">
              <a:solidFill>
                <a:srgbClr val="50E6FF"/>
              </a:solidFill>
              <a:prstDash val="solid"/>
              <a:headEnd type="none" w="lg" len="sm"/>
              <a:tailEnd type="arrow" w="lg" len="sm"/>
            </a:ln>
            <a:effectLst/>
          </p:spPr>
          <p:txBody>
            <a:bodyPr rot="0" spcFirstLastPara="1" vertOverflow="overflow" horzOverflow="overflow" vert="horz" wrap="square" lIns="91440" tIns="0" rIns="91440" bIns="0" numCol="1" spcCol="0" rtlCol="0" fromWordArt="0" anchor="b" anchorCtr="0" forceAA="0" compatLnSpc="1">
              <a:prstTxWarp prst="textArchDown">
                <a:avLst>
                  <a:gd name="adj" fmla="val 5335059"/>
                </a:avLst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" name="Arc 146">
              <a:extLst>
                <a:ext uri="{FF2B5EF4-FFF2-40B4-BE49-F238E27FC236}">
                  <a16:creationId xmlns:a16="http://schemas.microsoft.com/office/drawing/2014/main" id="{095ECD57-C803-4064-8B3F-4CE407470CCE}"/>
                </a:ext>
              </a:extLst>
            </p:cNvPr>
            <p:cNvSpPr/>
            <p:nvPr/>
          </p:nvSpPr>
          <p:spPr>
            <a:xfrm>
              <a:off x="8335112" y="2939845"/>
              <a:ext cx="1060655" cy="1060655"/>
            </a:xfrm>
            <a:prstGeom prst="arc">
              <a:avLst>
                <a:gd name="adj1" fmla="val 11360395"/>
                <a:gd name="adj2" fmla="val 21142794"/>
              </a:avLst>
            </a:prstGeom>
            <a:noFill/>
            <a:ln w="15875" cap="flat" cmpd="sng" algn="ctr">
              <a:solidFill>
                <a:srgbClr val="50E6FF"/>
              </a:solidFill>
              <a:prstDash val="solid"/>
              <a:headEnd type="none" w="lg" len="sm"/>
              <a:tailEnd type="arrow" w="lg" len="sm"/>
            </a:ln>
            <a:effectLst/>
          </p:spPr>
          <p:txBody>
            <a:bodyPr rot="0" spcFirstLastPara="1" vertOverflow="overflow" horzOverflow="overflow" vert="horz" wrap="square" lIns="91440" tIns="0" rIns="91440" bIns="0" numCol="1" spcCol="0" rtlCol="0" fromWordArt="0" anchor="b" anchorCtr="0" forceAA="0" compatLnSpc="1">
              <a:prstTxWarp prst="textArchDown">
                <a:avLst>
                  <a:gd name="adj" fmla="val 5335059"/>
                </a:avLst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1" name="Freeform: Shape 185">
            <a:extLst>
              <a:ext uri="{FF2B5EF4-FFF2-40B4-BE49-F238E27FC236}">
                <a16:creationId xmlns:a16="http://schemas.microsoft.com/office/drawing/2014/main" id="{6DB2BFE7-F8A0-4E77-BC68-D77027DEFB4C}"/>
              </a:ext>
            </a:extLst>
          </p:cNvPr>
          <p:cNvSpPr>
            <a:spLocks noChangeAspect="1"/>
          </p:cNvSpPr>
          <p:nvPr/>
        </p:nvSpPr>
        <p:spPr bwMode="auto">
          <a:xfrm flipV="1">
            <a:off x="5797697" y="2647113"/>
            <a:ext cx="596606" cy="328880"/>
          </a:xfrm>
          <a:custGeom>
            <a:avLst/>
            <a:gdLst>
              <a:gd name="connsiteX0" fmla="*/ 2780439 w 5647350"/>
              <a:gd name="connsiteY0" fmla="*/ 3113116 h 3113116"/>
              <a:gd name="connsiteX1" fmla="*/ 4003228 w 5647350"/>
              <a:gd name="connsiteY1" fmla="*/ 2302597 h 3113116"/>
              <a:gd name="connsiteX2" fmla="*/ 4014578 w 5647350"/>
              <a:gd name="connsiteY2" fmla="*/ 2266034 h 3113116"/>
              <a:gd name="connsiteX3" fmla="*/ 4121367 w 5647350"/>
              <a:gd name="connsiteY3" fmla="*/ 2305119 h 3113116"/>
              <a:gd name="connsiteX4" fmla="*/ 4471137 w 5647350"/>
              <a:gd name="connsiteY4" fmla="*/ 2357999 h 3113116"/>
              <a:gd name="connsiteX5" fmla="*/ 5647350 w 5647350"/>
              <a:gd name="connsiteY5" fmla="*/ 1181786 h 3113116"/>
              <a:gd name="connsiteX6" fmla="*/ 4591398 w 5647350"/>
              <a:gd name="connsiteY6" fmla="*/ 11645 h 3113116"/>
              <a:gd name="connsiteX7" fmla="*/ 4501659 w 5647350"/>
              <a:gd name="connsiteY7" fmla="*/ 7114 h 3113116"/>
              <a:gd name="connsiteX8" fmla="*/ 4452514 w 5647350"/>
              <a:gd name="connsiteY8" fmla="*/ 2160 h 3113116"/>
              <a:gd name="connsiteX9" fmla="*/ 661901 w 5647350"/>
              <a:gd name="connsiteY9" fmla="*/ 2161 h 3113116"/>
              <a:gd name="connsiteX10" fmla="*/ 606779 w 5647350"/>
              <a:gd name="connsiteY10" fmla="*/ 0 h 3113116"/>
              <a:gd name="connsiteX11" fmla="*/ 477910 w 5647350"/>
              <a:gd name="connsiteY11" fmla="*/ 20972 h 3113116"/>
              <a:gd name="connsiteX12" fmla="*/ 22123 w 5647350"/>
              <a:gd name="connsiteY12" fmla="*/ 810419 h 3113116"/>
              <a:gd name="connsiteX13" fmla="*/ 682701 w 5647350"/>
              <a:gd name="connsiteY13" fmla="*/ 1287178 h 3113116"/>
              <a:gd name="connsiteX14" fmla="*/ 731822 w 5647350"/>
              <a:gd name="connsiteY14" fmla="*/ 1279184 h 3113116"/>
              <a:gd name="connsiteX15" fmla="*/ 718255 w 5647350"/>
              <a:gd name="connsiteY15" fmla="*/ 1360043 h 3113116"/>
              <a:gd name="connsiteX16" fmla="*/ 818090 w 5647350"/>
              <a:gd name="connsiteY16" fmla="*/ 1791984 h 3113116"/>
              <a:gd name="connsiteX17" fmla="*/ 1422047 w 5647350"/>
              <a:gd name="connsiteY17" fmla="*/ 2169387 h 3113116"/>
              <a:gd name="connsiteX18" fmla="*/ 1509532 w 5647350"/>
              <a:gd name="connsiteY18" fmla="*/ 2167085 h 3113116"/>
              <a:gd name="connsiteX19" fmla="*/ 1513025 w 5647350"/>
              <a:gd name="connsiteY19" fmla="*/ 2180671 h 3113116"/>
              <a:gd name="connsiteX20" fmla="*/ 2780439 w 5647350"/>
              <a:gd name="connsiteY20" fmla="*/ 3113116 h 311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47350" h="3113116">
                <a:moveTo>
                  <a:pt x="2780439" y="3113116"/>
                </a:moveTo>
                <a:cubicBezTo>
                  <a:pt x="3330132" y="3113116"/>
                  <a:pt x="3801767" y="2778905"/>
                  <a:pt x="4003228" y="2302597"/>
                </a:cubicBezTo>
                <a:lnTo>
                  <a:pt x="4014578" y="2266034"/>
                </a:lnTo>
                <a:lnTo>
                  <a:pt x="4121367" y="2305119"/>
                </a:lnTo>
                <a:cubicBezTo>
                  <a:pt x="4231860" y="2339485"/>
                  <a:pt x="4349336" y="2357999"/>
                  <a:pt x="4471137" y="2357999"/>
                </a:cubicBezTo>
                <a:cubicBezTo>
                  <a:pt x="5120742" y="2357999"/>
                  <a:pt x="5647350" y="1831391"/>
                  <a:pt x="5647350" y="1181786"/>
                </a:cubicBezTo>
                <a:cubicBezTo>
                  <a:pt x="5647350" y="572781"/>
                  <a:pt x="5184511" y="71879"/>
                  <a:pt x="4591398" y="11645"/>
                </a:cubicBezTo>
                <a:lnTo>
                  <a:pt x="4501659" y="7114"/>
                </a:lnTo>
                <a:lnTo>
                  <a:pt x="4452514" y="2160"/>
                </a:lnTo>
                <a:lnTo>
                  <a:pt x="661901" y="2161"/>
                </a:lnTo>
                <a:lnTo>
                  <a:pt x="606779" y="0"/>
                </a:lnTo>
                <a:cubicBezTo>
                  <a:pt x="564026" y="2566"/>
                  <a:pt x="520893" y="9455"/>
                  <a:pt x="477910" y="20972"/>
                </a:cubicBezTo>
                <a:cubicBezTo>
                  <a:pt x="134048" y="113110"/>
                  <a:pt x="-70014" y="466557"/>
                  <a:pt x="22123" y="810419"/>
                </a:cubicBezTo>
                <a:cubicBezTo>
                  <a:pt x="102744" y="1111298"/>
                  <a:pt x="383429" y="1305143"/>
                  <a:pt x="682701" y="1287178"/>
                </a:cubicBezTo>
                <a:lnTo>
                  <a:pt x="731822" y="1279184"/>
                </a:lnTo>
                <a:lnTo>
                  <a:pt x="718255" y="1360043"/>
                </a:lnTo>
                <a:cubicBezTo>
                  <a:pt x="707958" y="1505742"/>
                  <a:pt x="739562" y="1655971"/>
                  <a:pt x="818090" y="1791984"/>
                </a:cubicBezTo>
                <a:cubicBezTo>
                  <a:pt x="948969" y="2018674"/>
                  <a:pt x="1179216" y="2152226"/>
                  <a:pt x="1422047" y="2169387"/>
                </a:cubicBezTo>
                <a:lnTo>
                  <a:pt x="1509532" y="2167085"/>
                </a:lnTo>
                <a:lnTo>
                  <a:pt x="1513025" y="2180671"/>
                </a:lnTo>
                <a:cubicBezTo>
                  <a:pt x="1681048" y="2720882"/>
                  <a:pt x="2184939" y="3113116"/>
                  <a:pt x="2780439" y="3113116"/>
                </a:cubicBezTo>
                <a:close/>
              </a:path>
            </a:pathLst>
          </a:custGeom>
          <a:solidFill>
            <a:srgbClr val="FFFFFF"/>
          </a:solidFill>
          <a:ln w="25400" cap="flat">
            <a:noFill/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8963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72" name="Arc 149">
            <a:extLst>
              <a:ext uri="{FF2B5EF4-FFF2-40B4-BE49-F238E27FC236}">
                <a16:creationId xmlns:a16="http://schemas.microsoft.com/office/drawing/2014/main" id="{D4A6AA41-E2EB-462E-A6DD-B8548CAE4A9E}"/>
              </a:ext>
            </a:extLst>
          </p:cNvPr>
          <p:cNvSpPr/>
          <p:nvPr/>
        </p:nvSpPr>
        <p:spPr bwMode="auto">
          <a:xfrm>
            <a:off x="3949610" y="836294"/>
            <a:ext cx="4292781" cy="4292781"/>
          </a:xfrm>
          <a:prstGeom prst="arc">
            <a:avLst>
              <a:gd name="adj1" fmla="val 14260278"/>
              <a:gd name="adj2" fmla="val 18141378"/>
            </a:avLst>
          </a:prstGeom>
          <a:noFill/>
          <a:ln w="19050" cap="flat">
            <a:solidFill>
              <a:srgbClr val="FFFFFF">
                <a:lumMod val="75000"/>
              </a:srgbClr>
            </a:solidFill>
            <a:prstDash val="solid"/>
            <a:miter/>
            <a:headEnd type="none" w="lg" len="sm"/>
            <a:tailEnd type="none" w="lg" len="sm"/>
          </a:ln>
          <a:scene3d>
            <a:camera prst="perspectiveFront"/>
            <a:lightRig rig="threePt" dir="t"/>
          </a:scene3d>
          <a:sp3d>
            <a:bevelB w="139700" prst="softRound"/>
          </a:sp3d>
        </p:spPr>
        <p:txBody>
          <a:bodyPr rtlCol="0" anchor="ctr"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 err="1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73" name="Arc 150">
            <a:extLst>
              <a:ext uri="{FF2B5EF4-FFF2-40B4-BE49-F238E27FC236}">
                <a16:creationId xmlns:a16="http://schemas.microsoft.com/office/drawing/2014/main" id="{989242DF-914F-4D94-85DC-C5CC6225186A}"/>
              </a:ext>
            </a:extLst>
          </p:cNvPr>
          <p:cNvSpPr/>
          <p:nvPr/>
        </p:nvSpPr>
        <p:spPr bwMode="auto">
          <a:xfrm rot="16200000">
            <a:off x="3949610" y="836294"/>
            <a:ext cx="4292781" cy="4292781"/>
          </a:xfrm>
          <a:prstGeom prst="arc">
            <a:avLst>
              <a:gd name="adj1" fmla="val 14260278"/>
              <a:gd name="adj2" fmla="val 18141378"/>
            </a:avLst>
          </a:prstGeom>
          <a:noFill/>
          <a:ln w="19050" cap="flat">
            <a:solidFill>
              <a:srgbClr val="FFFFFF">
                <a:lumMod val="75000"/>
              </a:srgbClr>
            </a:solidFill>
            <a:prstDash val="solid"/>
            <a:miter/>
            <a:headEnd type="none" w="lg" len="sm"/>
            <a:tailEnd type="none" w="lg" len="sm"/>
          </a:ln>
          <a:scene3d>
            <a:camera prst="perspectiveFront"/>
            <a:lightRig rig="threePt" dir="t"/>
          </a:scene3d>
          <a:sp3d>
            <a:bevelB w="139700" prst="softRound"/>
          </a:sp3d>
        </p:spPr>
        <p:txBody>
          <a:bodyPr rtlCol="0" anchor="ctr"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 err="1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74" name="Arc 151">
            <a:extLst>
              <a:ext uri="{FF2B5EF4-FFF2-40B4-BE49-F238E27FC236}">
                <a16:creationId xmlns:a16="http://schemas.microsoft.com/office/drawing/2014/main" id="{2E152003-8CC6-4E65-804C-FD8B2D9F0FFA}"/>
              </a:ext>
            </a:extLst>
          </p:cNvPr>
          <p:cNvSpPr/>
          <p:nvPr/>
        </p:nvSpPr>
        <p:spPr bwMode="auto">
          <a:xfrm rot="10800000">
            <a:off x="3949609" y="836294"/>
            <a:ext cx="4292781" cy="4292781"/>
          </a:xfrm>
          <a:prstGeom prst="arc">
            <a:avLst>
              <a:gd name="adj1" fmla="val 14260278"/>
              <a:gd name="adj2" fmla="val 18141378"/>
            </a:avLst>
          </a:prstGeom>
          <a:noFill/>
          <a:ln w="19050" cap="flat">
            <a:solidFill>
              <a:srgbClr val="FFFFFF">
                <a:lumMod val="75000"/>
              </a:srgbClr>
            </a:solidFill>
            <a:prstDash val="solid"/>
            <a:miter/>
            <a:headEnd type="none" w="lg" len="sm"/>
            <a:tailEnd type="none" w="lg" len="sm"/>
          </a:ln>
          <a:scene3d>
            <a:camera prst="perspectiveFront"/>
            <a:lightRig rig="threePt" dir="t"/>
          </a:scene3d>
          <a:sp3d>
            <a:bevelB w="139700" prst="softRound"/>
          </a:sp3d>
        </p:spPr>
        <p:txBody>
          <a:bodyPr rtlCol="0" anchor="ctr"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 err="1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75" name="Arc 152">
            <a:extLst>
              <a:ext uri="{FF2B5EF4-FFF2-40B4-BE49-F238E27FC236}">
                <a16:creationId xmlns:a16="http://schemas.microsoft.com/office/drawing/2014/main" id="{3BDD6E59-94D5-4E53-9E07-9FA5CD9112C1}"/>
              </a:ext>
            </a:extLst>
          </p:cNvPr>
          <p:cNvSpPr/>
          <p:nvPr/>
        </p:nvSpPr>
        <p:spPr bwMode="auto">
          <a:xfrm rot="5400000">
            <a:off x="3949610" y="836294"/>
            <a:ext cx="4292781" cy="4292781"/>
          </a:xfrm>
          <a:prstGeom prst="arc">
            <a:avLst>
              <a:gd name="adj1" fmla="val 14260278"/>
              <a:gd name="adj2" fmla="val 18141378"/>
            </a:avLst>
          </a:prstGeom>
          <a:noFill/>
          <a:ln w="19050" cap="flat">
            <a:solidFill>
              <a:srgbClr val="FFFFFF">
                <a:lumMod val="75000"/>
              </a:srgbClr>
            </a:solidFill>
            <a:prstDash val="solid"/>
            <a:miter/>
            <a:headEnd type="none" w="lg" len="sm"/>
            <a:tailEnd type="none" w="lg" len="sm"/>
          </a:ln>
          <a:scene3d>
            <a:camera prst="perspectiveFront"/>
            <a:lightRig rig="threePt" dir="t"/>
          </a:scene3d>
          <a:sp3d>
            <a:bevelB w="139700" prst="softRound"/>
          </a:sp3d>
        </p:spPr>
        <p:txBody>
          <a:bodyPr rtlCol="0" anchor="ctr"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 err="1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76" name="Oval 153">
            <a:extLst>
              <a:ext uri="{FF2B5EF4-FFF2-40B4-BE49-F238E27FC236}">
                <a16:creationId xmlns:a16="http://schemas.microsoft.com/office/drawing/2014/main" id="{BAE911FB-68E5-4452-A618-557E13F53739}"/>
              </a:ext>
            </a:extLst>
          </p:cNvPr>
          <p:cNvSpPr/>
          <p:nvPr/>
        </p:nvSpPr>
        <p:spPr>
          <a:xfrm rot="14400000">
            <a:off x="7173071" y="1096604"/>
            <a:ext cx="82551" cy="82551"/>
          </a:xfrm>
          <a:prstGeom prst="ellipse">
            <a:avLst/>
          </a:prstGeom>
          <a:solidFill>
            <a:srgbClr val="50E6FF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7" name="Oval 154">
            <a:extLst>
              <a:ext uri="{FF2B5EF4-FFF2-40B4-BE49-F238E27FC236}">
                <a16:creationId xmlns:a16="http://schemas.microsoft.com/office/drawing/2014/main" id="{A99473BA-6BBD-4A0E-9000-1CC57CD86A69}"/>
              </a:ext>
            </a:extLst>
          </p:cNvPr>
          <p:cNvSpPr/>
          <p:nvPr/>
        </p:nvSpPr>
        <p:spPr>
          <a:xfrm>
            <a:off x="7886702" y="1821966"/>
            <a:ext cx="82551" cy="82551"/>
          </a:xfrm>
          <a:prstGeom prst="ellipse">
            <a:avLst/>
          </a:prstGeom>
          <a:solidFill>
            <a:srgbClr val="50E6FF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8" name="Oval 155">
            <a:extLst>
              <a:ext uri="{FF2B5EF4-FFF2-40B4-BE49-F238E27FC236}">
                <a16:creationId xmlns:a16="http://schemas.microsoft.com/office/drawing/2014/main" id="{875695F9-DA33-478A-BB23-484F95601350}"/>
              </a:ext>
            </a:extLst>
          </p:cNvPr>
          <p:cNvSpPr/>
          <p:nvPr/>
        </p:nvSpPr>
        <p:spPr>
          <a:xfrm>
            <a:off x="4915353" y="4770318"/>
            <a:ext cx="82551" cy="82551"/>
          </a:xfrm>
          <a:prstGeom prst="ellipse">
            <a:avLst/>
          </a:prstGeom>
          <a:solidFill>
            <a:srgbClr val="50E6FF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9" name="Oval 156">
            <a:extLst>
              <a:ext uri="{FF2B5EF4-FFF2-40B4-BE49-F238E27FC236}">
                <a16:creationId xmlns:a16="http://schemas.microsoft.com/office/drawing/2014/main" id="{B2E88D6F-062F-4E31-A3C0-6B061FCD235E}"/>
              </a:ext>
            </a:extLst>
          </p:cNvPr>
          <p:cNvSpPr/>
          <p:nvPr/>
        </p:nvSpPr>
        <p:spPr>
          <a:xfrm>
            <a:off x="4227119" y="4063810"/>
            <a:ext cx="82551" cy="82551"/>
          </a:xfrm>
          <a:prstGeom prst="ellipse">
            <a:avLst/>
          </a:prstGeom>
          <a:solidFill>
            <a:srgbClr val="50E6FF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0" name="Oval 157">
            <a:extLst>
              <a:ext uri="{FF2B5EF4-FFF2-40B4-BE49-F238E27FC236}">
                <a16:creationId xmlns:a16="http://schemas.microsoft.com/office/drawing/2014/main" id="{1DBE8330-B0C8-4428-B09A-C95852DD7A97}"/>
              </a:ext>
            </a:extLst>
          </p:cNvPr>
          <p:cNvSpPr/>
          <p:nvPr/>
        </p:nvSpPr>
        <p:spPr>
          <a:xfrm>
            <a:off x="4221332" y="1831252"/>
            <a:ext cx="82551" cy="82551"/>
          </a:xfrm>
          <a:prstGeom prst="ellipse">
            <a:avLst/>
          </a:prstGeom>
          <a:solidFill>
            <a:srgbClr val="50E6FF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1" name="Oval 158">
            <a:extLst>
              <a:ext uri="{FF2B5EF4-FFF2-40B4-BE49-F238E27FC236}">
                <a16:creationId xmlns:a16="http://schemas.microsoft.com/office/drawing/2014/main" id="{E564AD8D-E6CA-49BE-B029-B09E28FCB719}"/>
              </a:ext>
            </a:extLst>
          </p:cNvPr>
          <p:cNvSpPr/>
          <p:nvPr/>
        </p:nvSpPr>
        <p:spPr>
          <a:xfrm>
            <a:off x="4922256" y="1112499"/>
            <a:ext cx="82551" cy="82551"/>
          </a:xfrm>
          <a:prstGeom prst="ellipse">
            <a:avLst/>
          </a:prstGeom>
          <a:solidFill>
            <a:srgbClr val="50E6FF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2" name="Oval 159">
            <a:extLst>
              <a:ext uri="{FF2B5EF4-FFF2-40B4-BE49-F238E27FC236}">
                <a16:creationId xmlns:a16="http://schemas.microsoft.com/office/drawing/2014/main" id="{165B2412-7BE3-4AEE-9F74-F5DA5F52919B}"/>
              </a:ext>
            </a:extLst>
          </p:cNvPr>
          <p:cNvSpPr/>
          <p:nvPr/>
        </p:nvSpPr>
        <p:spPr>
          <a:xfrm>
            <a:off x="7886702" y="4063810"/>
            <a:ext cx="82551" cy="82551"/>
          </a:xfrm>
          <a:prstGeom prst="ellipse">
            <a:avLst/>
          </a:prstGeom>
          <a:solidFill>
            <a:srgbClr val="50E6FF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3" name="Oval 160">
            <a:extLst>
              <a:ext uri="{FF2B5EF4-FFF2-40B4-BE49-F238E27FC236}">
                <a16:creationId xmlns:a16="http://schemas.microsoft.com/office/drawing/2014/main" id="{6973C640-D476-4245-A20F-164632779100}"/>
              </a:ext>
            </a:extLst>
          </p:cNvPr>
          <p:cNvSpPr/>
          <p:nvPr/>
        </p:nvSpPr>
        <p:spPr>
          <a:xfrm>
            <a:off x="7167551" y="4770318"/>
            <a:ext cx="82551" cy="82551"/>
          </a:xfrm>
          <a:prstGeom prst="ellipse">
            <a:avLst/>
          </a:prstGeom>
          <a:solidFill>
            <a:srgbClr val="50E6FF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84" name="Group 161">
            <a:extLst>
              <a:ext uri="{FF2B5EF4-FFF2-40B4-BE49-F238E27FC236}">
                <a16:creationId xmlns:a16="http://schemas.microsoft.com/office/drawing/2014/main" id="{A3E668A4-2DCC-4A0B-AD02-22CD9F3613CA}"/>
              </a:ext>
            </a:extLst>
          </p:cNvPr>
          <p:cNvGrpSpPr/>
          <p:nvPr/>
        </p:nvGrpSpPr>
        <p:grpSpPr>
          <a:xfrm>
            <a:off x="4922915" y="1631918"/>
            <a:ext cx="2406206" cy="2565742"/>
            <a:chOff x="4922915" y="2078234"/>
            <a:chExt cx="2406206" cy="2565742"/>
          </a:xfrm>
        </p:grpSpPr>
        <p:grpSp>
          <p:nvGrpSpPr>
            <p:cNvPr id="85" name="Group 162">
              <a:extLst>
                <a:ext uri="{FF2B5EF4-FFF2-40B4-BE49-F238E27FC236}">
                  <a16:creationId xmlns:a16="http://schemas.microsoft.com/office/drawing/2014/main" id="{074247A6-0BBB-4A0C-A88A-8F0556940737}"/>
                </a:ext>
              </a:extLst>
            </p:cNvPr>
            <p:cNvGrpSpPr/>
            <p:nvPr/>
          </p:nvGrpSpPr>
          <p:grpSpPr>
            <a:xfrm rot="21187026">
              <a:off x="5030718" y="2078234"/>
              <a:ext cx="2298403" cy="2248145"/>
              <a:chOff x="5447655" y="2765600"/>
              <a:chExt cx="1636726" cy="1600935"/>
            </a:xfrm>
          </p:grpSpPr>
          <p:sp>
            <p:nvSpPr>
              <p:cNvPr id="88" name="Freeform 8">
                <a:extLst>
                  <a:ext uri="{FF2B5EF4-FFF2-40B4-BE49-F238E27FC236}">
                    <a16:creationId xmlns:a16="http://schemas.microsoft.com/office/drawing/2014/main" id="{72951C5E-8BA0-402A-B028-944C2BF6E9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7655" y="2765600"/>
                <a:ext cx="770584" cy="271090"/>
              </a:xfrm>
              <a:custGeom>
                <a:avLst/>
                <a:gdLst>
                  <a:gd name="T0" fmla="*/ 0 w 2025"/>
                  <a:gd name="T1" fmla="*/ 0 h 1288"/>
                  <a:gd name="T2" fmla="*/ 0 w 2025"/>
                  <a:gd name="T3" fmla="*/ 0 h 1288"/>
                  <a:gd name="T4" fmla="*/ 1159 w 2025"/>
                  <a:gd name="T5" fmla="*/ 1180 h 1288"/>
                  <a:gd name="T6" fmla="*/ 2025 w 2025"/>
                  <a:gd name="T7" fmla="*/ 1248 h 1288"/>
                  <a:gd name="connsiteX0" fmla="*/ 0 w 10000"/>
                  <a:gd name="connsiteY0" fmla="*/ 0 h 9745"/>
                  <a:gd name="connsiteX1" fmla="*/ 3305 w 10000"/>
                  <a:gd name="connsiteY1" fmla="*/ 6106 h 9745"/>
                  <a:gd name="connsiteX2" fmla="*/ 5723 w 10000"/>
                  <a:gd name="connsiteY2" fmla="*/ 9161 h 9745"/>
                  <a:gd name="connsiteX3" fmla="*/ 10000 w 10000"/>
                  <a:gd name="connsiteY3" fmla="*/ 9689 h 9745"/>
                  <a:gd name="connsiteX0" fmla="*/ 0 w 6736"/>
                  <a:gd name="connsiteY0" fmla="*/ 0 h 3820"/>
                  <a:gd name="connsiteX1" fmla="*/ 41 w 6736"/>
                  <a:gd name="connsiteY1" fmla="*/ 86 h 3820"/>
                  <a:gd name="connsiteX2" fmla="*/ 2459 w 6736"/>
                  <a:gd name="connsiteY2" fmla="*/ 3221 h 3820"/>
                  <a:gd name="connsiteX3" fmla="*/ 6736 w 6736"/>
                  <a:gd name="connsiteY3" fmla="*/ 3763 h 3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6" h="3820">
                    <a:moveTo>
                      <a:pt x="0" y="0"/>
                    </a:moveTo>
                    <a:cubicBezTo>
                      <a:pt x="14" y="29"/>
                      <a:pt x="27" y="57"/>
                      <a:pt x="41" y="86"/>
                    </a:cubicBezTo>
                    <a:cubicBezTo>
                      <a:pt x="663" y="1288"/>
                      <a:pt x="1008" y="2034"/>
                      <a:pt x="2459" y="3221"/>
                    </a:cubicBezTo>
                    <a:cubicBezTo>
                      <a:pt x="3511" y="4082"/>
                      <a:pt x="5625" y="3763"/>
                      <a:pt x="6736" y="3763"/>
                    </a:cubicBezTo>
                  </a:path>
                </a:pathLst>
              </a:custGeom>
              <a:noFill/>
              <a:ln w="17463" cap="flat">
                <a:solidFill>
                  <a:srgbClr val="FFFFFF">
                    <a:lumMod val="7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9" name="Freeform 11">
                <a:extLst>
                  <a:ext uri="{FF2B5EF4-FFF2-40B4-BE49-F238E27FC236}">
                    <a16:creationId xmlns:a16="http://schemas.microsoft.com/office/drawing/2014/main" id="{1AE3B58E-1F9E-4160-9F8F-5B2A0705B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5048" y="3001313"/>
                <a:ext cx="229333" cy="677835"/>
              </a:xfrm>
              <a:custGeom>
                <a:avLst/>
                <a:gdLst>
                  <a:gd name="T0" fmla="*/ 1288 w 1288"/>
                  <a:gd name="T1" fmla="*/ 0 h 2025"/>
                  <a:gd name="T2" fmla="*/ 1288 w 1288"/>
                  <a:gd name="T3" fmla="*/ 0 h 2025"/>
                  <a:gd name="T4" fmla="*/ 108 w 1288"/>
                  <a:gd name="T5" fmla="*/ 1159 h 2025"/>
                  <a:gd name="T6" fmla="*/ 40 w 1288"/>
                  <a:gd name="T7" fmla="*/ 2025 h 2025"/>
                  <a:gd name="connsiteX0" fmla="*/ 9746 w 9746"/>
                  <a:gd name="connsiteY0" fmla="*/ 0 h 10000"/>
                  <a:gd name="connsiteX1" fmla="*/ 3207 w 9746"/>
                  <a:gd name="connsiteY1" fmla="*/ 3846 h 10000"/>
                  <a:gd name="connsiteX2" fmla="*/ 585 w 9746"/>
                  <a:gd name="connsiteY2" fmla="*/ 5723 h 10000"/>
                  <a:gd name="connsiteX3" fmla="*/ 57 w 9746"/>
                  <a:gd name="connsiteY3" fmla="*/ 10000 h 10000"/>
                  <a:gd name="connsiteX0" fmla="*/ 3380 w 3380"/>
                  <a:gd name="connsiteY0" fmla="*/ 0 h 6198"/>
                  <a:gd name="connsiteX1" fmla="*/ 3291 w 3380"/>
                  <a:gd name="connsiteY1" fmla="*/ 44 h 6198"/>
                  <a:gd name="connsiteX2" fmla="*/ 600 w 3380"/>
                  <a:gd name="connsiteY2" fmla="*/ 1921 h 6198"/>
                  <a:gd name="connsiteX3" fmla="*/ 58 w 3380"/>
                  <a:gd name="connsiteY3" fmla="*/ 6198 h 6198"/>
                  <a:gd name="connsiteX0" fmla="*/ 10000 w 10000"/>
                  <a:gd name="connsiteY0" fmla="*/ 0 h 10000"/>
                  <a:gd name="connsiteX1" fmla="*/ 9737 w 10000"/>
                  <a:gd name="connsiteY1" fmla="*/ 71 h 10000"/>
                  <a:gd name="connsiteX2" fmla="*/ 1775 w 10000"/>
                  <a:gd name="connsiteY2" fmla="*/ 3099 h 10000"/>
                  <a:gd name="connsiteX3" fmla="*/ 172 w 10000"/>
                  <a:gd name="connsiteY3" fmla="*/ 10000 h 10000"/>
                  <a:gd name="connsiteX0" fmla="*/ 10000 w 10000"/>
                  <a:gd name="connsiteY0" fmla="*/ 0 h 10000"/>
                  <a:gd name="connsiteX1" fmla="*/ 9737 w 10000"/>
                  <a:gd name="connsiteY1" fmla="*/ 71 h 10000"/>
                  <a:gd name="connsiteX2" fmla="*/ 1775 w 10000"/>
                  <a:gd name="connsiteY2" fmla="*/ 3099 h 10000"/>
                  <a:gd name="connsiteX3" fmla="*/ 172 w 10000"/>
                  <a:gd name="connsiteY3" fmla="*/ 10000 h 10000"/>
                  <a:gd name="connsiteX0" fmla="*/ 10000 w 10000"/>
                  <a:gd name="connsiteY0" fmla="*/ 0 h 10000"/>
                  <a:gd name="connsiteX1" fmla="*/ 1775 w 10000"/>
                  <a:gd name="connsiteY1" fmla="*/ 3099 h 10000"/>
                  <a:gd name="connsiteX2" fmla="*/ 172 w 10000"/>
                  <a:gd name="connsiteY2" fmla="*/ 10000 h 10000"/>
                  <a:gd name="connsiteX0" fmla="*/ 10000 w 10000"/>
                  <a:gd name="connsiteY0" fmla="*/ 0 h 10000"/>
                  <a:gd name="connsiteX1" fmla="*/ 1775 w 10000"/>
                  <a:gd name="connsiteY1" fmla="*/ 3099 h 10000"/>
                  <a:gd name="connsiteX2" fmla="*/ 172 w 10000"/>
                  <a:gd name="connsiteY2" fmla="*/ 10000 h 10000"/>
                  <a:gd name="connsiteX0" fmla="*/ 10000 w 10000"/>
                  <a:gd name="connsiteY0" fmla="*/ 0 h 10000"/>
                  <a:gd name="connsiteX1" fmla="*/ 1775 w 10000"/>
                  <a:gd name="connsiteY1" fmla="*/ 3099 h 10000"/>
                  <a:gd name="connsiteX2" fmla="*/ 172 w 10000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10000">
                    <a:moveTo>
                      <a:pt x="10000" y="0"/>
                    </a:moveTo>
                    <a:cubicBezTo>
                      <a:pt x="6798" y="987"/>
                      <a:pt x="4578" y="1450"/>
                      <a:pt x="1775" y="3099"/>
                    </a:cubicBezTo>
                    <a:cubicBezTo>
                      <a:pt x="-772" y="4797"/>
                      <a:pt x="172" y="8207"/>
                      <a:pt x="172" y="10000"/>
                    </a:cubicBezTo>
                  </a:path>
                </a:pathLst>
              </a:custGeom>
              <a:noFill/>
              <a:ln w="17463" cap="flat">
                <a:solidFill>
                  <a:srgbClr val="FFFFFF">
                    <a:lumMod val="7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0" name="Freeform 17">
                <a:extLst>
                  <a:ext uri="{FF2B5EF4-FFF2-40B4-BE49-F238E27FC236}">
                    <a16:creationId xmlns:a16="http://schemas.microsoft.com/office/drawing/2014/main" id="{1DC0DA45-5A6D-45A1-BC6B-9043DD7827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7675" y="3033035"/>
                <a:ext cx="1331913" cy="1333500"/>
              </a:xfrm>
              <a:custGeom>
                <a:avLst/>
                <a:gdLst>
                  <a:gd name="T0" fmla="*/ 1993 w 1993"/>
                  <a:gd name="T1" fmla="*/ 996 h 1993"/>
                  <a:gd name="T2" fmla="*/ 1993 w 1993"/>
                  <a:gd name="T3" fmla="*/ 996 h 1993"/>
                  <a:gd name="T4" fmla="*/ 997 w 1993"/>
                  <a:gd name="T5" fmla="*/ 1993 h 1993"/>
                  <a:gd name="T6" fmla="*/ 0 w 1993"/>
                  <a:gd name="T7" fmla="*/ 996 h 1993"/>
                  <a:gd name="T8" fmla="*/ 997 w 1993"/>
                  <a:gd name="T9" fmla="*/ 0 h 1993"/>
                  <a:gd name="T10" fmla="*/ 1993 w 1993"/>
                  <a:gd name="T11" fmla="*/ 996 h 1993"/>
                  <a:gd name="T12" fmla="*/ 1993 w 1993"/>
                  <a:gd name="T13" fmla="*/ 996 h 19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3" h="1993">
                    <a:moveTo>
                      <a:pt x="1993" y="996"/>
                    </a:moveTo>
                    <a:lnTo>
                      <a:pt x="1993" y="996"/>
                    </a:lnTo>
                    <a:cubicBezTo>
                      <a:pt x="1993" y="1547"/>
                      <a:pt x="1547" y="1993"/>
                      <a:pt x="997" y="1993"/>
                    </a:cubicBezTo>
                    <a:cubicBezTo>
                      <a:pt x="446" y="1993"/>
                      <a:pt x="0" y="1547"/>
                      <a:pt x="0" y="996"/>
                    </a:cubicBezTo>
                    <a:cubicBezTo>
                      <a:pt x="0" y="446"/>
                      <a:pt x="446" y="0"/>
                      <a:pt x="997" y="0"/>
                    </a:cubicBezTo>
                    <a:cubicBezTo>
                      <a:pt x="1547" y="0"/>
                      <a:pt x="1993" y="446"/>
                      <a:pt x="1993" y="996"/>
                    </a:cubicBezTo>
                    <a:lnTo>
                      <a:pt x="1993" y="996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FFFFFF">
                    <a:lumMod val="7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86" name="Freeform 8">
              <a:extLst>
                <a:ext uri="{FF2B5EF4-FFF2-40B4-BE49-F238E27FC236}">
                  <a16:creationId xmlns:a16="http://schemas.microsoft.com/office/drawing/2014/main" id="{5BBFB9D1-32AB-4490-A3DA-2AA69BDBBFFE}"/>
                </a:ext>
              </a:extLst>
            </p:cNvPr>
            <p:cNvSpPr>
              <a:spLocks/>
            </p:cNvSpPr>
            <p:nvPr/>
          </p:nvSpPr>
          <p:spPr bwMode="auto">
            <a:xfrm rot="21187026" flipH="1" flipV="1">
              <a:off x="6196815" y="4263293"/>
              <a:ext cx="1082107" cy="380683"/>
            </a:xfrm>
            <a:custGeom>
              <a:avLst/>
              <a:gdLst>
                <a:gd name="T0" fmla="*/ 0 w 2025"/>
                <a:gd name="T1" fmla="*/ 0 h 1288"/>
                <a:gd name="T2" fmla="*/ 0 w 2025"/>
                <a:gd name="T3" fmla="*/ 0 h 1288"/>
                <a:gd name="T4" fmla="*/ 1159 w 2025"/>
                <a:gd name="T5" fmla="*/ 1180 h 1288"/>
                <a:gd name="T6" fmla="*/ 2025 w 2025"/>
                <a:gd name="T7" fmla="*/ 1248 h 1288"/>
                <a:gd name="connsiteX0" fmla="*/ 0 w 10000"/>
                <a:gd name="connsiteY0" fmla="*/ 0 h 9745"/>
                <a:gd name="connsiteX1" fmla="*/ 3305 w 10000"/>
                <a:gd name="connsiteY1" fmla="*/ 6106 h 9745"/>
                <a:gd name="connsiteX2" fmla="*/ 5723 w 10000"/>
                <a:gd name="connsiteY2" fmla="*/ 9161 h 9745"/>
                <a:gd name="connsiteX3" fmla="*/ 10000 w 10000"/>
                <a:gd name="connsiteY3" fmla="*/ 9689 h 9745"/>
                <a:gd name="connsiteX0" fmla="*/ 0 w 6736"/>
                <a:gd name="connsiteY0" fmla="*/ 0 h 3820"/>
                <a:gd name="connsiteX1" fmla="*/ 41 w 6736"/>
                <a:gd name="connsiteY1" fmla="*/ 86 h 3820"/>
                <a:gd name="connsiteX2" fmla="*/ 2459 w 6736"/>
                <a:gd name="connsiteY2" fmla="*/ 3221 h 3820"/>
                <a:gd name="connsiteX3" fmla="*/ 6736 w 6736"/>
                <a:gd name="connsiteY3" fmla="*/ 3763 h 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6" h="3820">
                  <a:moveTo>
                    <a:pt x="0" y="0"/>
                  </a:moveTo>
                  <a:cubicBezTo>
                    <a:pt x="14" y="29"/>
                    <a:pt x="27" y="57"/>
                    <a:pt x="41" y="86"/>
                  </a:cubicBezTo>
                  <a:cubicBezTo>
                    <a:pt x="663" y="1288"/>
                    <a:pt x="1008" y="2034"/>
                    <a:pt x="2459" y="3221"/>
                  </a:cubicBezTo>
                  <a:cubicBezTo>
                    <a:pt x="3511" y="4082"/>
                    <a:pt x="5625" y="3763"/>
                    <a:pt x="6736" y="3763"/>
                  </a:cubicBezTo>
                </a:path>
              </a:pathLst>
            </a:custGeom>
            <a:noFill/>
            <a:ln w="17463" cap="flat">
              <a:solidFill>
                <a:srgbClr val="FFFFFF">
                  <a:lumMod val="7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" name="Freeform 11">
              <a:extLst>
                <a:ext uri="{FF2B5EF4-FFF2-40B4-BE49-F238E27FC236}">
                  <a16:creationId xmlns:a16="http://schemas.microsoft.com/office/drawing/2014/main" id="{D259D542-D321-4BEE-B69C-77D634A249DC}"/>
                </a:ext>
              </a:extLst>
            </p:cNvPr>
            <p:cNvSpPr>
              <a:spLocks/>
            </p:cNvSpPr>
            <p:nvPr/>
          </p:nvSpPr>
          <p:spPr bwMode="auto">
            <a:xfrm rot="21187026" flipH="1" flipV="1">
              <a:off x="4922915" y="3586713"/>
              <a:ext cx="322045" cy="951863"/>
            </a:xfrm>
            <a:custGeom>
              <a:avLst/>
              <a:gdLst>
                <a:gd name="T0" fmla="*/ 1288 w 1288"/>
                <a:gd name="T1" fmla="*/ 0 h 2025"/>
                <a:gd name="T2" fmla="*/ 1288 w 1288"/>
                <a:gd name="T3" fmla="*/ 0 h 2025"/>
                <a:gd name="T4" fmla="*/ 108 w 1288"/>
                <a:gd name="T5" fmla="*/ 1159 h 2025"/>
                <a:gd name="T6" fmla="*/ 40 w 1288"/>
                <a:gd name="T7" fmla="*/ 2025 h 2025"/>
                <a:gd name="connsiteX0" fmla="*/ 9746 w 9746"/>
                <a:gd name="connsiteY0" fmla="*/ 0 h 10000"/>
                <a:gd name="connsiteX1" fmla="*/ 3207 w 9746"/>
                <a:gd name="connsiteY1" fmla="*/ 3846 h 10000"/>
                <a:gd name="connsiteX2" fmla="*/ 585 w 9746"/>
                <a:gd name="connsiteY2" fmla="*/ 5723 h 10000"/>
                <a:gd name="connsiteX3" fmla="*/ 57 w 9746"/>
                <a:gd name="connsiteY3" fmla="*/ 10000 h 10000"/>
                <a:gd name="connsiteX0" fmla="*/ 3380 w 3380"/>
                <a:gd name="connsiteY0" fmla="*/ 0 h 6198"/>
                <a:gd name="connsiteX1" fmla="*/ 3291 w 3380"/>
                <a:gd name="connsiteY1" fmla="*/ 44 h 6198"/>
                <a:gd name="connsiteX2" fmla="*/ 600 w 3380"/>
                <a:gd name="connsiteY2" fmla="*/ 1921 h 6198"/>
                <a:gd name="connsiteX3" fmla="*/ 58 w 3380"/>
                <a:gd name="connsiteY3" fmla="*/ 6198 h 6198"/>
                <a:gd name="connsiteX0" fmla="*/ 10000 w 10000"/>
                <a:gd name="connsiteY0" fmla="*/ 0 h 10000"/>
                <a:gd name="connsiteX1" fmla="*/ 9737 w 10000"/>
                <a:gd name="connsiteY1" fmla="*/ 71 h 10000"/>
                <a:gd name="connsiteX2" fmla="*/ 1775 w 10000"/>
                <a:gd name="connsiteY2" fmla="*/ 3099 h 10000"/>
                <a:gd name="connsiteX3" fmla="*/ 172 w 10000"/>
                <a:gd name="connsiteY3" fmla="*/ 10000 h 10000"/>
                <a:gd name="connsiteX0" fmla="*/ 10000 w 10000"/>
                <a:gd name="connsiteY0" fmla="*/ 0 h 10000"/>
                <a:gd name="connsiteX1" fmla="*/ 9737 w 10000"/>
                <a:gd name="connsiteY1" fmla="*/ 71 h 10000"/>
                <a:gd name="connsiteX2" fmla="*/ 1775 w 10000"/>
                <a:gd name="connsiteY2" fmla="*/ 3099 h 10000"/>
                <a:gd name="connsiteX3" fmla="*/ 172 w 10000"/>
                <a:gd name="connsiteY3" fmla="*/ 10000 h 10000"/>
                <a:gd name="connsiteX0" fmla="*/ 10000 w 10000"/>
                <a:gd name="connsiteY0" fmla="*/ 0 h 10000"/>
                <a:gd name="connsiteX1" fmla="*/ 1775 w 10000"/>
                <a:gd name="connsiteY1" fmla="*/ 3099 h 10000"/>
                <a:gd name="connsiteX2" fmla="*/ 172 w 10000"/>
                <a:gd name="connsiteY2" fmla="*/ 10000 h 10000"/>
                <a:gd name="connsiteX0" fmla="*/ 10000 w 10000"/>
                <a:gd name="connsiteY0" fmla="*/ 0 h 10000"/>
                <a:gd name="connsiteX1" fmla="*/ 1775 w 10000"/>
                <a:gd name="connsiteY1" fmla="*/ 3099 h 10000"/>
                <a:gd name="connsiteX2" fmla="*/ 172 w 10000"/>
                <a:gd name="connsiteY2" fmla="*/ 10000 h 10000"/>
                <a:gd name="connsiteX0" fmla="*/ 10000 w 10000"/>
                <a:gd name="connsiteY0" fmla="*/ 0 h 10000"/>
                <a:gd name="connsiteX1" fmla="*/ 1775 w 10000"/>
                <a:gd name="connsiteY1" fmla="*/ 3099 h 10000"/>
                <a:gd name="connsiteX2" fmla="*/ 172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cubicBezTo>
                    <a:pt x="6798" y="987"/>
                    <a:pt x="4578" y="1450"/>
                    <a:pt x="1775" y="3099"/>
                  </a:cubicBezTo>
                  <a:cubicBezTo>
                    <a:pt x="-772" y="4797"/>
                    <a:pt x="172" y="8207"/>
                    <a:pt x="172" y="10000"/>
                  </a:cubicBezTo>
                </a:path>
              </a:pathLst>
            </a:custGeom>
            <a:noFill/>
            <a:ln w="17463" cap="flat">
              <a:solidFill>
                <a:srgbClr val="FFFFFF">
                  <a:lumMod val="7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91" name="Oval 168">
            <a:extLst>
              <a:ext uri="{FF2B5EF4-FFF2-40B4-BE49-F238E27FC236}">
                <a16:creationId xmlns:a16="http://schemas.microsoft.com/office/drawing/2014/main" id="{2ED47AD7-8664-4B69-BB1D-6F38BF834FDD}"/>
              </a:ext>
            </a:extLst>
          </p:cNvPr>
          <p:cNvSpPr/>
          <p:nvPr/>
        </p:nvSpPr>
        <p:spPr>
          <a:xfrm>
            <a:off x="4874962" y="1737728"/>
            <a:ext cx="82551" cy="82551"/>
          </a:xfrm>
          <a:prstGeom prst="ellipse">
            <a:avLst/>
          </a:prstGeom>
          <a:solidFill>
            <a:srgbClr val="50E6FF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2" name="Oval 169">
            <a:extLst>
              <a:ext uri="{FF2B5EF4-FFF2-40B4-BE49-F238E27FC236}">
                <a16:creationId xmlns:a16="http://schemas.microsoft.com/office/drawing/2014/main" id="{0AFEBE73-15DD-4644-9574-2B679358E8AF}"/>
              </a:ext>
            </a:extLst>
          </p:cNvPr>
          <p:cNvSpPr/>
          <p:nvPr/>
        </p:nvSpPr>
        <p:spPr>
          <a:xfrm rot="14400000">
            <a:off x="5768528" y="2016729"/>
            <a:ext cx="82551" cy="82551"/>
          </a:xfrm>
          <a:prstGeom prst="ellipse">
            <a:avLst/>
          </a:prstGeom>
          <a:solidFill>
            <a:srgbClr val="50E6FF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3" name="Oval 170">
            <a:extLst>
              <a:ext uri="{FF2B5EF4-FFF2-40B4-BE49-F238E27FC236}">
                <a16:creationId xmlns:a16="http://schemas.microsoft.com/office/drawing/2014/main" id="{C96D95BC-21BF-403E-B658-5E0939FA5153}"/>
              </a:ext>
            </a:extLst>
          </p:cNvPr>
          <p:cNvSpPr/>
          <p:nvPr/>
        </p:nvSpPr>
        <p:spPr>
          <a:xfrm>
            <a:off x="6354654" y="3805975"/>
            <a:ext cx="82551" cy="82551"/>
          </a:xfrm>
          <a:prstGeom prst="ellipse">
            <a:avLst/>
          </a:prstGeom>
          <a:solidFill>
            <a:srgbClr val="50E6FF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4" name="Oval 171">
            <a:extLst>
              <a:ext uri="{FF2B5EF4-FFF2-40B4-BE49-F238E27FC236}">
                <a16:creationId xmlns:a16="http://schemas.microsoft.com/office/drawing/2014/main" id="{E782C834-AAB8-4F15-AF23-D36BBD587FE1}"/>
              </a:ext>
            </a:extLst>
          </p:cNvPr>
          <p:cNvSpPr/>
          <p:nvPr/>
        </p:nvSpPr>
        <p:spPr>
          <a:xfrm rot="14400000">
            <a:off x="7248220" y="4084976"/>
            <a:ext cx="82551" cy="82551"/>
          </a:xfrm>
          <a:prstGeom prst="ellipse">
            <a:avLst/>
          </a:prstGeom>
          <a:solidFill>
            <a:srgbClr val="50E6FF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5" name="Oval 172">
            <a:extLst>
              <a:ext uri="{FF2B5EF4-FFF2-40B4-BE49-F238E27FC236}">
                <a16:creationId xmlns:a16="http://schemas.microsoft.com/office/drawing/2014/main" id="{53B27A21-7E82-4829-B308-24D7CFA40FA4}"/>
              </a:ext>
            </a:extLst>
          </p:cNvPr>
          <p:cNvSpPr/>
          <p:nvPr/>
        </p:nvSpPr>
        <p:spPr>
          <a:xfrm>
            <a:off x="4945983" y="4063810"/>
            <a:ext cx="82551" cy="82551"/>
          </a:xfrm>
          <a:prstGeom prst="ellipse">
            <a:avLst/>
          </a:prstGeom>
          <a:solidFill>
            <a:srgbClr val="50E6FF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6" name="Oval 173">
            <a:extLst>
              <a:ext uri="{FF2B5EF4-FFF2-40B4-BE49-F238E27FC236}">
                <a16:creationId xmlns:a16="http://schemas.microsoft.com/office/drawing/2014/main" id="{DEC6A0FE-9496-4A47-B43D-6872CB78499E}"/>
              </a:ext>
            </a:extLst>
          </p:cNvPr>
          <p:cNvSpPr/>
          <p:nvPr/>
        </p:nvSpPr>
        <p:spPr>
          <a:xfrm rot="14400000">
            <a:off x="5146795" y="3143340"/>
            <a:ext cx="82551" cy="82551"/>
          </a:xfrm>
          <a:prstGeom prst="ellipse">
            <a:avLst/>
          </a:prstGeom>
          <a:solidFill>
            <a:srgbClr val="50E6FF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7" name="Oval 174">
            <a:extLst>
              <a:ext uri="{FF2B5EF4-FFF2-40B4-BE49-F238E27FC236}">
                <a16:creationId xmlns:a16="http://schemas.microsoft.com/office/drawing/2014/main" id="{4AA2C1F7-CB30-4116-A598-870E3A1097B1}"/>
              </a:ext>
            </a:extLst>
          </p:cNvPr>
          <p:cNvSpPr/>
          <p:nvPr/>
        </p:nvSpPr>
        <p:spPr>
          <a:xfrm>
            <a:off x="6953227" y="2638632"/>
            <a:ext cx="82551" cy="82551"/>
          </a:xfrm>
          <a:prstGeom prst="ellipse">
            <a:avLst/>
          </a:prstGeom>
          <a:solidFill>
            <a:srgbClr val="50E6FF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8" name="Oval 175">
            <a:extLst>
              <a:ext uri="{FF2B5EF4-FFF2-40B4-BE49-F238E27FC236}">
                <a16:creationId xmlns:a16="http://schemas.microsoft.com/office/drawing/2014/main" id="{FA673CF8-5303-44C5-9B3D-DBB984CAF172}"/>
              </a:ext>
            </a:extLst>
          </p:cNvPr>
          <p:cNvSpPr/>
          <p:nvPr/>
        </p:nvSpPr>
        <p:spPr>
          <a:xfrm rot="14400000">
            <a:off x="7173071" y="1800811"/>
            <a:ext cx="82551" cy="82551"/>
          </a:xfrm>
          <a:prstGeom prst="ellipse">
            <a:avLst/>
          </a:prstGeom>
          <a:solidFill>
            <a:srgbClr val="50E6FF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9" name="TextBox 176">
            <a:extLst>
              <a:ext uri="{FF2B5EF4-FFF2-40B4-BE49-F238E27FC236}">
                <a16:creationId xmlns:a16="http://schemas.microsoft.com/office/drawing/2014/main" id="{414968E8-A6E1-4A43-A581-9B1A382E3BC5}"/>
              </a:ext>
            </a:extLst>
          </p:cNvPr>
          <p:cNvSpPr txBox="1"/>
          <p:nvPr/>
        </p:nvSpPr>
        <p:spPr>
          <a:xfrm>
            <a:off x="6027390" y="2975026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&amp; AI</a:t>
            </a:r>
          </a:p>
        </p:txBody>
      </p:sp>
      <p:sp>
        <p:nvSpPr>
          <p:cNvPr id="100" name="TextBox 177">
            <a:extLst>
              <a:ext uri="{FF2B5EF4-FFF2-40B4-BE49-F238E27FC236}">
                <a16:creationId xmlns:a16="http://schemas.microsoft.com/office/drawing/2014/main" id="{52472F36-8E38-4198-8C1A-CF662E1B7406}"/>
              </a:ext>
            </a:extLst>
          </p:cNvPr>
          <p:cNvSpPr txBox="1"/>
          <p:nvPr/>
        </p:nvSpPr>
        <p:spPr>
          <a:xfrm>
            <a:off x="5747268" y="2975026"/>
            <a:ext cx="4491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24902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062 0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600" fill="hold"/>
                                        <p:tgtEl>
                                          <p:spTgt spid="75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7083 " pathEditMode="relative" rAng="0" ptsTypes="AA">
                                      <p:cBhvr>
                                        <p:cTn id="16" dur="6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4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600" fill="hold"/>
                                        <p:tgtEl>
                                          <p:spTgt spid="72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219 0 " pathEditMode="relative" rAng="0" ptsTypes="AA">
                                      <p:cBhvr>
                                        <p:cTn id="23" dur="6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9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600" fill="hold"/>
                                        <p:tgtEl>
                                          <p:spTgt spid="73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7778 " pathEditMode="relative" rAng="0" ptsTypes="AA">
                                      <p:cBhvr>
                                        <p:cTn id="33" dur="6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600" fill="hold"/>
                                        <p:tgtEl>
                                          <p:spTgt spid="74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600" fill="hold"/>
                                        <p:tgtEl>
                                          <p:spTgt spid="84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8.33333E-7 1.85185E-6 L -0.03437 1.85185E-6 " pathEditMode="relative" rAng="0" ptsTypes="AA">
                                      <p:cBhvr>
                                        <p:cTn id="42" dur="100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6.25E-7 1.85185E-6 L -0.03437 1.85185E-6 " pathEditMode="relative" rAng="0" ptsTypes="AA">
                                      <p:cBhvr>
                                        <p:cTn id="47" dur="10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1.25E-6 1.85185E-6 L 0.0375 1.85185E-6 " pathEditMode="relative" rAng="0" ptsTypes="AA">
                                      <p:cBhvr>
                                        <p:cTn id="52" dur="10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1.25E-6 1.85185E-6 L 0.0375 1.85185E-6 " pathEditMode="relative" rAng="0" ptsTypes="AA">
                                      <p:cBhvr>
                                        <p:cTn id="57" dur="1000" spd="-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"/>
                            </p:stCondLst>
                            <p:childTnLst>
                              <p:par>
                                <p:cTn id="5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4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23 C -0.00261 0.00046 -0.08659 -0.09954 -0.18516 0.00185 " pathEditMode="relative" rAng="0" ptsTypes="AA">
                                      <p:cBhvr>
                                        <p:cTn id="63" dur="1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45" y="-2083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4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4.44444E-6 C 0.02865 0.09768 0.04063 0.19722 0.00013 0.32777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1638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4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-0.0007 C 0.04596 0.0493 0.12031 0.0743 0.18464 -0.0007 " pathEditMode="relative" rAng="0" ptsTypes="AA">
                                      <p:cBhvr>
                                        <p:cTn id="73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80" y="2361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4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2.59259E-6 C -0.02279 -0.05278 -0.04466 -0.18959 0.00065 -0.33079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1" y="-16551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4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4.44444E-6 C -0.01484 0.03056 -0.05091 0.18542 0.00091 0.32547 " pathEditMode="relative" rAng="0" ptsTypes="AA">
                                      <p:cBhvr>
                                        <p:cTn id="83" dur="1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16273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4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0023 C 0.05326 -0.05856 0.12526 -0.06389 0.18568 -0.00162 " pathEditMode="relative" rAng="0" ptsTypes="AA">
                                      <p:cBhvr>
                                        <p:cTn id="88" dur="1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45" y="-2292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4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2.59259E-6 C 0.0099 -0.02199 0.05287 -0.16065 -0.00039 -0.32894 " pathEditMode="relative" rAng="0" ptsTypes="AA">
                                      <p:cBhvr>
                                        <p:cTn id="93" dur="1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" y="-16458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4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47 C -0.04805 0.05439 -0.12162 0.06921 -0.18269 3.33333E-6 " pathEditMode="relative" rAng="0" ptsTypes="AA">
                                      <p:cBhvr>
                                        <p:cTn id="98" dur="1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28" y="2338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4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0.00023 C 0.025 0.04514 0.04192 0.04583 0.07812 0.03935 " pathEditMode="relative" rAng="0" ptsTypes="AA">
                                      <p:cBhvr>
                                        <p:cTn id="103" dur="1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2130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4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0023 C -0.00885 0.00092 -0.04401 0.0169 -0.07448 -0.04051 " pathEditMode="relative" rAng="0" ptsTypes="AA">
                                      <p:cBhvr>
                                        <p:cTn id="108" dur="1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24" y="-1875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4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0.00047 C 0.03724 -0.0081 0.05378 0.00578 0.0737 0.04143 " pathEditMode="relative" rAng="0" ptsTypes="AA">
                                      <p:cBhvr>
                                        <p:cTn id="113" dur="1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5" y="1991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4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C -0.00743 -0.01204 -0.028 -0.05625 -0.07344 -0.03936 " pathEditMode="relative" rAng="0" ptsTypes="AA">
                                      <p:cBhvr>
                                        <p:cTn id="118" dur="1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72" y="-2153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4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0.0007 C 0.02891 -0.05232 0.01967 -0.08565 0.01628 -0.13658 " pathEditMode="relative" rAng="0" ptsTypes="AA">
                                      <p:cBhvr>
                                        <p:cTn id="123" dur="1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6" y="-6806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4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023 C 0.00378 0.05416 0.01198 0.08217 -0.0168 0.13449 " pathEditMode="relative" rAng="0" ptsTypes="AA">
                                      <p:cBhvr>
                                        <p:cTn id="128" dur="1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" y="6736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44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0.00023 C 0.00104 -0.03449 -0.01263 -0.06852 0.01849 -0.12292 " pathEditMode="relative" rAng="0" ptsTypes="AA">
                                      <p:cBhvr>
                                        <p:cTn id="133" dur="1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0" y="-6134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4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024 C -0.01888 0.0331 -0.02292 0.04814 -0.01758 0.12037 " pathEditMode="relative" rAng="0" ptsTypes="AA">
                                      <p:cBhvr>
                                        <p:cTn id="138" dur="1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0" y="6019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0" grpId="1"/>
      <p:bldP spid="61" grpId="0"/>
      <p:bldP spid="61" grpId="1"/>
      <p:bldP spid="62" grpId="0"/>
      <p:bldP spid="62" grpId="1"/>
      <p:bldP spid="63" grpId="0"/>
      <p:bldP spid="63" grpId="1"/>
      <p:bldP spid="72" grpId="0" animBg="1"/>
      <p:bldP spid="72" grpId="1" animBg="1"/>
      <p:bldP spid="72" grpId="2" animBg="1"/>
      <p:bldP spid="73" grpId="0" animBg="1"/>
      <p:bldP spid="73" grpId="1" animBg="1"/>
      <p:bldP spid="73" grpId="2" animBg="1"/>
      <p:bldP spid="74" grpId="0" animBg="1"/>
      <p:bldP spid="74" grpId="1" animBg="1"/>
      <p:bldP spid="74" grpId="2" animBg="1"/>
      <p:bldP spid="75" grpId="0" animBg="1"/>
      <p:bldP spid="75" grpId="1" animBg="1"/>
      <p:bldP spid="75" grpId="2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F9C1FE28-998A-45B5-88A0-07ACB428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Why migrate – a customer perspective</a:t>
            </a:r>
            <a:endParaRPr lang="en-US"/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49671973-73D8-4A0C-9651-750D83B5DBFD}"/>
              </a:ext>
            </a:extLst>
          </p:cNvPr>
          <p:cNvSpPr/>
          <p:nvPr/>
        </p:nvSpPr>
        <p:spPr>
          <a:xfrm>
            <a:off x="7694342" y="1255130"/>
            <a:ext cx="2774493" cy="279435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Szabadkézi sokszög: alakzat 8">
            <a:extLst>
              <a:ext uri="{FF2B5EF4-FFF2-40B4-BE49-F238E27FC236}">
                <a16:creationId xmlns:a16="http://schemas.microsoft.com/office/drawing/2014/main" id="{023A77F8-5D12-42D3-B2EE-2A4492D3A8FF}"/>
              </a:ext>
            </a:extLst>
          </p:cNvPr>
          <p:cNvSpPr/>
          <p:nvPr/>
        </p:nvSpPr>
        <p:spPr>
          <a:xfrm>
            <a:off x="7786463" y="1348292"/>
            <a:ext cx="2590250" cy="2608032"/>
          </a:xfrm>
          <a:custGeom>
            <a:avLst/>
            <a:gdLst>
              <a:gd name="connsiteX0" fmla="*/ 0 w 3191591"/>
              <a:gd name="connsiteY0" fmla="*/ 1595626 h 3191251"/>
              <a:gd name="connsiteX1" fmla="*/ 1595796 w 3191591"/>
              <a:gd name="connsiteY1" fmla="*/ 0 h 3191251"/>
              <a:gd name="connsiteX2" fmla="*/ 3191592 w 3191591"/>
              <a:gd name="connsiteY2" fmla="*/ 1595626 h 3191251"/>
              <a:gd name="connsiteX3" fmla="*/ 1595796 w 3191591"/>
              <a:gd name="connsiteY3" fmla="*/ 3191252 h 3191251"/>
              <a:gd name="connsiteX4" fmla="*/ 0 w 3191591"/>
              <a:gd name="connsiteY4" fmla="*/ 1595626 h 319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1591" h="3191251">
                <a:moveTo>
                  <a:pt x="0" y="1595626"/>
                </a:moveTo>
                <a:cubicBezTo>
                  <a:pt x="0" y="714386"/>
                  <a:pt x="714462" y="0"/>
                  <a:pt x="1595796" y="0"/>
                </a:cubicBezTo>
                <a:cubicBezTo>
                  <a:pt x="2477130" y="0"/>
                  <a:pt x="3191592" y="714386"/>
                  <a:pt x="3191592" y="1595626"/>
                </a:cubicBezTo>
                <a:cubicBezTo>
                  <a:pt x="3191592" y="2476866"/>
                  <a:pt x="2477130" y="3191252"/>
                  <a:pt x="1595796" y="3191252"/>
                </a:cubicBezTo>
                <a:cubicBezTo>
                  <a:pt x="714462" y="3191252"/>
                  <a:pt x="0" y="2476866"/>
                  <a:pt x="0" y="1595626"/>
                </a:cubicBez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000" tIns="821524" rIns="360000" bIns="821523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500" kern="1200"/>
              <a:t>Optimize Cost</a:t>
            </a:r>
          </a:p>
        </p:txBody>
      </p:sp>
      <p:sp>
        <p:nvSpPr>
          <p:cNvPr id="10" name="Könnycsepp 9">
            <a:extLst>
              <a:ext uri="{FF2B5EF4-FFF2-40B4-BE49-F238E27FC236}">
                <a16:creationId xmlns:a16="http://schemas.microsoft.com/office/drawing/2014/main" id="{F2A649DD-7A97-422B-AB01-D43FBE0643E9}"/>
              </a:ext>
            </a:extLst>
          </p:cNvPr>
          <p:cNvSpPr/>
          <p:nvPr/>
        </p:nvSpPr>
        <p:spPr>
          <a:xfrm rot="2700000">
            <a:off x="4700775" y="1268158"/>
            <a:ext cx="2787109" cy="2767811"/>
          </a:xfrm>
          <a:prstGeom prst="teardrop">
            <a:avLst>
              <a:gd name="adj" fmla="val 10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Szabadkézi sokszög: alakzat 10">
            <a:extLst>
              <a:ext uri="{FF2B5EF4-FFF2-40B4-BE49-F238E27FC236}">
                <a16:creationId xmlns:a16="http://schemas.microsoft.com/office/drawing/2014/main" id="{15B82515-7C24-4BCE-9E08-853B6B046479}"/>
              </a:ext>
            </a:extLst>
          </p:cNvPr>
          <p:cNvSpPr/>
          <p:nvPr/>
        </p:nvSpPr>
        <p:spPr>
          <a:xfrm>
            <a:off x="4799205" y="1348292"/>
            <a:ext cx="2590250" cy="2608032"/>
          </a:xfrm>
          <a:custGeom>
            <a:avLst/>
            <a:gdLst>
              <a:gd name="connsiteX0" fmla="*/ 0 w 3191591"/>
              <a:gd name="connsiteY0" fmla="*/ 1595626 h 3191251"/>
              <a:gd name="connsiteX1" fmla="*/ 1595796 w 3191591"/>
              <a:gd name="connsiteY1" fmla="*/ 0 h 3191251"/>
              <a:gd name="connsiteX2" fmla="*/ 3191592 w 3191591"/>
              <a:gd name="connsiteY2" fmla="*/ 1595626 h 3191251"/>
              <a:gd name="connsiteX3" fmla="*/ 1595796 w 3191591"/>
              <a:gd name="connsiteY3" fmla="*/ 3191252 h 3191251"/>
              <a:gd name="connsiteX4" fmla="*/ 0 w 3191591"/>
              <a:gd name="connsiteY4" fmla="*/ 1595626 h 319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1591" h="3191251">
                <a:moveTo>
                  <a:pt x="0" y="1595626"/>
                </a:moveTo>
                <a:cubicBezTo>
                  <a:pt x="0" y="714386"/>
                  <a:pt x="714462" y="0"/>
                  <a:pt x="1595796" y="0"/>
                </a:cubicBezTo>
                <a:cubicBezTo>
                  <a:pt x="2477130" y="0"/>
                  <a:pt x="3191592" y="714386"/>
                  <a:pt x="3191592" y="1595626"/>
                </a:cubicBezTo>
                <a:cubicBezTo>
                  <a:pt x="3191592" y="2476866"/>
                  <a:pt x="2477130" y="3191252"/>
                  <a:pt x="1595796" y="3191252"/>
                </a:cubicBezTo>
                <a:cubicBezTo>
                  <a:pt x="714462" y="3191252"/>
                  <a:pt x="0" y="2476866"/>
                  <a:pt x="0" y="1595626"/>
                </a:cubicBez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40000" tIns="821524" rIns="540000" bIns="821523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500" kern="1200"/>
              <a:t>Mitigate Risk</a:t>
            </a:r>
          </a:p>
        </p:txBody>
      </p:sp>
      <p:sp>
        <p:nvSpPr>
          <p:cNvPr id="12" name="Könnycsepp 11">
            <a:extLst>
              <a:ext uri="{FF2B5EF4-FFF2-40B4-BE49-F238E27FC236}">
                <a16:creationId xmlns:a16="http://schemas.microsoft.com/office/drawing/2014/main" id="{11AB723D-C7EE-4DAB-B00B-0307A512494B}"/>
              </a:ext>
            </a:extLst>
          </p:cNvPr>
          <p:cNvSpPr/>
          <p:nvPr/>
        </p:nvSpPr>
        <p:spPr>
          <a:xfrm rot="2700000">
            <a:off x="1669973" y="1268158"/>
            <a:ext cx="2787109" cy="2767811"/>
          </a:xfrm>
          <a:prstGeom prst="teardrop">
            <a:avLst>
              <a:gd name="adj" fmla="val 10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Szabadkézi sokszög: alakzat 12">
            <a:extLst>
              <a:ext uri="{FF2B5EF4-FFF2-40B4-BE49-F238E27FC236}">
                <a16:creationId xmlns:a16="http://schemas.microsoft.com/office/drawing/2014/main" id="{B7EF2679-8FFA-4CFB-B3E6-9DF93B3C3223}"/>
              </a:ext>
            </a:extLst>
          </p:cNvPr>
          <p:cNvSpPr/>
          <p:nvPr/>
        </p:nvSpPr>
        <p:spPr>
          <a:xfrm>
            <a:off x="1768403" y="1348292"/>
            <a:ext cx="2590250" cy="2608032"/>
          </a:xfrm>
          <a:custGeom>
            <a:avLst/>
            <a:gdLst>
              <a:gd name="connsiteX0" fmla="*/ 0 w 3191591"/>
              <a:gd name="connsiteY0" fmla="*/ 1595626 h 3191251"/>
              <a:gd name="connsiteX1" fmla="*/ 1595796 w 3191591"/>
              <a:gd name="connsiteY1" fmla="*/ 0 h 3191251"/>
              <a:gd name="connsiteX2" fmla="*/ 3191592 w 3191591"/>
              <a:gd name="connsiteY2" fmla="*/ 1595626 h 3191251"/>
              <a:gd name="connsiteX3" fmla="*/ 1595796 w 3191591"/>
              <a:gd name="connsiteY3" fmla="*/ 3191252 h 3191251"/>
              <a:gd name="connsiteX4" fmla="*/ 0 w 3191591"/>
              <a:gd name="connsiteY4" fmla="*/ 1595626 h 319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1591" h="3191251">
                <a:moveTo>
                  <a:pt x="0" y="1595626"/>
                </a:moveTo>
                <a:cubicBezTo>
                  <a:pt x="0" y="714386"/>
                  <a:pt x="714462" y="0"/>
                  <a:pt x="1595796" y="0"/>
                </a:cubicBezTo>
                <a:cubicBezTo>
                  <a:pt x="2477130" y="0"/>
                  <a:pt x="3191592" y="714386"/>
                  <a:pt x="3191592" y="1595626"/>
                </a:cubicBezTo>
                <a:cubicBezTo>
                  <a:pt x="3191592" y="2476866"/>
                  <a:pt x="2477130" y="3191252"/>
                  <a:pt x="1595796" y="3191252"/>
                </a:cubicBezTo>
                <a:cubicBezTo>
                  <a:pt x="714462" y="3191252"/>
                  <a:pt x="0" y="2476866"/>
                  <a:pt x="0" y="1595626"/>
                </a:cubicBez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000" tIns="821524" rIns="360000" bIns="821523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Enable Innovation</a:t>
            </a:r>
          </a:p>
        </p:txBody>
      </p:sp>
      <p:sp>
        <p:nvSpPr>
          <p:cNvPr id="14" name="Rectangle 26">
            <a:extLst>
              <a:ext uri="{FF2B5EF4-FFF2-40B4-BE49-F238E27FC236}">
                <a16:creationId xmlns:a16="http://schemas.microsoft.com/office/drawing/2014/main" id="{E593B913-5FB4-4C98-9313-B47C956DE4C9}"/>
              </a:ext>
            </a:extLst>
          </p:cNvPr>
          <p:cNvSpPr/>
          <p:nvPr/>
        </p:nvSpPr>
        <p:spPr>
          <a:xfrm>
            <a:off x="7873232" y="4182645"/>
            <a:ext cx="3707089" cy="23083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srgbClr val="A20C33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Platform-as-a-Service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Machine Learning based, continuous performance optimization lowers costs significantly</a:t>
            </a:r>
          </a:p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srgbClr val="A20C33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Lowest TCO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driven by pay-for-what-you-use, automated admin, HA/DR built-in, maximum efficiency with latest HW and SW 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Rectangle 27">
            <a:extLst>
              <a:ext uri="{FF2B5EF4-FFF2-40B4-BE49-F238E27FC236}">
                <a16:creationId xmlns:a16="http://schemas.microsoft.com/office/drawing/2014/main" id="{FF5D6890-AA33-4CE7-B66B-1FA3A9678034}"/>
              </a:ext>
            </a:extLst>
          </p:cNvPr>
          <p:cNvSpPr/>
          <p:nvPr/>
        </p:nvSpPr>
        <p:spPr>
          <a:xfrm>
            <a:off x="1475507" y="4199876"/>
            <a:ext cx="3085966" cy="206208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A20C33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Leverage </a:t>
            </a:r>
            <a:r>
              <a:rPr lang="en-US" sz="1600" dirty="0" err="1">
                <a:solidFill>
                  <a:srgbClr val="A20C33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Cloud+Data+AI</a:t>
            </a:r>
            <a:r>
              <a:rPr lang="en-US" sz="1600" dirty="0">
                <a:solidFill>
                  <a:srgbClr val="A20C33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to unlock your digital transformation scenarios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05050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srgbClr val="A20C33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Dynamic </a:t>
            </a:r>
            <a:r>
              <a:rPr lang="en-US" sz="1600" dirty="0">
                <a:solidFill>
                  <a:srgbClr val="A20C33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scale, Global scale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by default; accelerate speed to market and create new business models </a:t>
            </a:r>
          </a:p>
        </p:txBody>
      </p:sp>
      <p:sp>
        <p:nvSpPr>
          <p:cNvPr id="16" name="Rectangle 28">
            <a:extLst>
              <a:ext uri="{FF2B5EF4-FFF2-40B4-BE49-F238E27FC236}">
                <a16:creationId xmlns:a16="http://schemas.microsoft.com/office/drawing/2014/main" id="{F2266570-7E11-4703-9BB9-A6762B7E0FCB}"/>
              </a:ext>
            </a:extLst>
          </p:cNvPr>
          <p:cNvSpPr/>
          <p:nvPr/>
        </p:nvSpPr>
        <p:spPr>
          <a:xfrm>
            <a:off x="4648093" y="4199876"/>
            <a:ext cx="3164302" cy="206208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err="1">
                <a:solidFill>
                  <a:srgbClr val="A20C33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Versionless</a:t>
            </a:r>
            <a:r>
              <a:rPr lang="en-US" sz="1600">
                <a:solidFill>
                  <a:srgbClr val="A20C33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, Managed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platform freeing yourself from patching, upgrade, and EOS cycles forever</a:t>
            </a:r>
            <a:endParaRPr kumimoji="0" lang="hu-HU" sz="1600" b="0" i="0" u="none" strike="noStrike" kern="1200" cap="none" spc="0" normalizeH="0" baseline="0" noProof="0">
              <a:ln>
                <a:noFill/>
              </a:ln>
              <a:solidFill>
                <a:srgbClr val="505050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505050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srgbClr val="A20C33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Automated, Modern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security capabilities such as Advanced Threat Protection built-into the service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470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F9C1FE28-998A-45B5-88A0-07ACB428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transformation strategy drives innovation and growth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DBEE11-C261-4E28-8BFD-6DD4685CF091}"/>
              </a:ext>
            </a:extLst>
          </p:cNvPr>
          <p:cNvSpPr txBox="1"/>
          <p:nvPr/>
        </p:nvSpPr>
        <p:spPr>
          <a:xfrm>
            <a:off x="2630919" y="6430893"/>
            <a:ext cx="7124849" cy="409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</a:t>
            </a: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The Total Economic Impact™ Of Microsoft Azure Platform-As-A Service, Forrester Consulting, June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2016</a:t>
            </a:r>
            <a:endParaRPr kumimoji="0" lang="hu-H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baseline="30000">
                <a:solidFill>
                  <a:prstClr val="black"/>
                </a:solidFill>
                <a:ea typeface="Tahoma" pitchFamily="34" charset="0"/>
                <a:cs typeface="Segoe UI Semibold" panose="020B0702040204020203" pitchFamily="34" charset="0"/>
                <a:sym typeface="Segoe UI" panose="020B0502040204020203" pitchFamily="34" charset="0"/>
              </a:rPr>
              <a:t>2</a:t>
            </a:r>
            <a:r>
              <a:rPr lang="en-US" sz="1200">
                <a:solidFill>
                  <a:prstClr val="black"/>
                </a:solidFill>
                <a:ea typeface="Tahoma" pitchFamily="34" charset="0"/>
                <a:cs typeface="Segoe UI Semibold" panose="020B0702040204020203" pitchFamily="34" charset="0"/>
                <a:sym typeface="Segoe UI" panose="020B0502040204020203" pitchFamily="34" charset="0"/>
              </a:rPr>
              <a:t>Source: </a:t>
            </a:r>
            <a:r>
              <a:rPr lang="en-US" sz="1200">
                <a:solidFill>
                  <a:prstClr val="black"/>
                </a:solidFill>
                <a:ea typeface="Tahoma" pitchFamily="34" charset="0"/>
                <a:cs typeface="Segoe UI" panose="020B0502040204020203" pitchFamily="34" charset="0"/>
                <a:sym typeface="Segoe UI" panose="020B0502040204020203" pitchFamily="34" charset="0"/>
              </a:rPr>
              <a:t>Keystone Strategy interviews October 2015—March 2016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F009DCC-B440-4AAC-BACD-2A549D2D166D}"/>
              </a:ext>
            </a:extLst>
          </p:cNvPr>
          <p:cNvSpPr txBox="1"/>
          <p:nvPr/>
        </p:nvSpPr>
        <p:spPr>
          <a:xfrm>
            <a:off x="445474" y="2832293"/>
            <a:ext cx="3630168" cy="1899616"/>
          </a:xfrm>
          <a:prstGeom prst="rect">
            <a:avLst/>
          </a:prstGeom>
          <a:solidFill>
            <a:srgbClr val="000000">
              <a:alpha val="65000"/>
            </a:srgbClr>
          </a:solidFill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Segoe UI Black" panose="020B0A02040204020203" pitchFamily="34" charset="0"/>
                <a:cs typeface="+mn-cs"/>
              </a:rPr>
              <a:t>Infrastructure</a:t>
            </a:r>
            <a:br>
              <a:rPr kumimoji="0" lang="en-AU" sz="6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Segoe UI Black" panose="020B0A02040204020203" pitchFamily="34" charset="0"/>
                <a:cs typeface="+mn-cs"/>
              </a:rPr>
            </a:br>
            <a:r>
              <a:rPr kumimoji="0" lang="en-AU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80% reduction in administrative work</a:t>
            </a: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id="{C5AD670B-A576-49DB-8216-7A6CF74F5AA3}"/>
              </a:ext>
            </a:extLst>
          </p:cNvPr>
          <p:cNvSpPr txBox="1"/>
          <p:nvPr/>
        </p:nvSpPr>
        <p:spPr>
          <a:xfrm>
            <a:off x="8116358" y="2818031"/>
            <a:ext cx="3638635" cy="1909536"/>
          </a:xfrm>
          <a:prstGeom prst="rect">
            <a:avLst/>
          </a:prstGeom>
          <a:solidFill>
            <a:srgbClr val="000000">
              <a:alpha val="65000"/>
            </a:srgbClr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Segoe UI Black" panose="020B0A02040204020203" pitchFamily="34" charset="0"/>
                <a:cs typeface="+mn-cs"/>
              </a:rPr>
              <a:t>Data</a:t>
            </a:r>
            <a:br>
              <a:rPr kumimoji="0" lang="en-AU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Segoe UI Black" panose="020B0A02040204020203" pitchFamily="34" charset="0"/>
                <a:cs typeface="+mn-cs"/>
              </a:rPr>
            </a:br>
            <a:r>
              <a:rPr kumimoji="0" lang="en-AU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New data analysis approaches</a:t>
            </a: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F0089010-8DC8-4DEC-BB1F-C3CCD339B4E8}"/>
              </a:ext>
            </a:extLst>
          </p:cNvPr>
          <p:cNvSpPr txBox="1"/>
          <p:nvPr/>
        </p:nvSpPr>
        <p:spPr>
          <a:xfrm>
            <a:off x="4280916" y="2818031"/>
            <a:ext cx="3630168" cy="1909536"/>
          </a:xfrm>
          <a:prstGeom prst="rect">
            <a:avLst/>
          </a:prstGeom>
          <a:solidFill>
            <a:srgbClr val="000000">
              <a:alpha val="65000"/>
            </a:srgbClr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Segoe UI Black" panose="020B0A02040204020203" pitchFamily="34" charset="0"/>
                <a:cs typeface="+mn-cs"/>
              </a:rPr>
              <a:t>Apps</a:t>
            </a:r>
            <a:br>
              <a:rPr kumimoji="0" lang="en-AU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Segoe UI Black" panose="020B0A02040204020203" pitchFamily="34" charset="0"/>
                <a:cs typeface="+mn-cs"/>
              </a:rPr>
            </a:br>
            <a:r>
              <a:rPr kumimoji="0" lang="en-AU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Websites running in minutes</a:t>
            </a: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A41A1EC2-3B4B-4849-8478-89BA99F33CE2}"/>
              </a:ext>
            </a:extLst>
          </p:cNvPr>
          <p:cNvSpPr txBox="1"/>
          <p:nvPr/>
        </p:nvSpPr>
        <p:spPr>
          <a:xfrm>
            <a:off x="445474" y="4880490"/>
            <a:ext cx="3630168" cy="1043876"/>
          </a:xfrm>
          <a:prstGeom prst="rect">
            <a:avLst/>
          </a:prstGeom>
        </p:spPr>
        <p:txBody>
          <a:bodyPr vert="horz" wrap="square" lIns="180000" tIns="36000" rIns="180000" bIns="36000" rtlCol="0">
            <a:spAutoFit/>
          </a:bodyPr>
          <a:lstStyle>
            <a:lvl1pPr marR="0" indent="0" defTabSz="914192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00" spc="0" baseline="0">
                <a:solidFill>
                  <a:srgbClr val="000000"/>
                </a:solidFill>
              </a:defRPr>
            </a:lvl1pPr>
            <a:lvl2pPr marL="0" marR="0" indent="0" defTabSz="914192" fontAlgn="auto">
              <a:lnSpc>
                <a:spcPct val="100000"/>
              </a:lnSpc>
              <a:spcBef>
                <a:spcPts val="0"/>
              </a:spcBef>
              <a:spcAft>
                <a:spcPts val="1371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spc="0" baseline="0">
                <a:solidFill>
                  <a:srgbClr val="000000"/>
                </a:solidFill>
              </a:defRPr>
            </a:lvl2pPr>
            <a:lvl3pPr marL="0" marR="0" indent="0" defTabSz="914192" fontAlgn="auto">
              <a:lnSpc>
                <a:spcPct val="100000"/>
              </a:lnSpc>
              <a:spcBef>
                <a:spcPts val="0"/>
              </a:spcBef>
              <a:spcAft>
                <a:spcPts val="1371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1" spc="0" baseline="0">
                <a:solidFill>
                  <a:srgbClr val="000000"/>
                </a:solidFill>
              </a:defRPr>
            </a:lvl3pPr>
            <a:lvl4pPr marL="0" marR="0" indent="0" defTabSz="914192" fontAlgn="auto">
              <a:lnSpc>
                <a:spcPct val="100000"/>
              </a:lnSpc>
              <a:spcBef>
                <a:spcPts val="0"/>
              </a:spcBef>
              <a:spcAft>
                <a:spcPts val="1371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1" spc="0" baseline="0">
                <a:solidFill>
                  <a:srgbClr val="000000"/>
                </a:solidFill>
              </a:defRPr>
            </a:lvl4pPr>
            <a:lvl5pPr marL="0" marR="0" indent="0" defTabSz="914192" fontAlgn="auto">
              <a:lnSpc>
                <a:spcPct val="100000"/>
              </a:lnSpc>
              <a:spcBef>
                <a:spcPts val="0"/>
              </a:spcBef>
              <a:spcAft>
                <a:spcPts val="1371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1" spc="0" baseline="0">
                <a:solidFill>
                  <a:srgbClr val="000000"/>
                </a:solidFill>
              </a:defRPr>
            </a:lvl5pPr>
            <a:lvl6pPr marL="2514026" indent="-228548" defTabSz="914192">
              <a:spcBef>
                <a:spcPct val="20000"/>
              </a:spcBef>
              <a:buFont typeface="Arial" pitchFamily="34" charset="0"/>
              <a:buChar char="•"/>
              <a:defRPr sz="1961"/>
            </a:lvl6pPr>
            <a:lvl7pPr marL="2971123" indent="-228548" defTabSz="914192">
              <a:spcBef>
                <a:spcPct val="20000"/>
              </a:spcBef>
              <a:buFont typeface="Arial" pitchFamily="34" charset="0"/>
              <a:buChar char="•"/>
              <a:defRPr sz="1961"/>
            </a:lvl7pPr>
            <a:lvl8pPr marL="3428219" indent="-228548" defTabSz="914192">
              <a:spcBef>
                <a:spcPct val="20000"/>
              </a:spcBef>
              <a:buFont typeface="Arial" pitchFamily="34" charset="0"/>
              <a:buChar char="•"/>
              <a:defRPr sz="1961"/>
            </a:lvl8pPr>
            <a:lvl9pPr marL="3885315" indent="-228548" defTabSz="914192">
              <a:spcBef>
                <a:spcPct val="20000"/>
              </a:spcBef>
              <a:buFont typeface="Arial" pitchFamily="34" charset="0"/>
              <a:buChar char="•"/>
              <a:defRPr sz="1961"/>
            </a:lvl9pPr>
          </a:lstStyle>
          <a:p>
            <a:pPr marL="0" marR="0" lvl="0" indent="0" algn="ctr" defTabSz="91419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Remove patching, network</a:t>
            </a:r>
            <a:r>
              <a:rPr kumimoji="0" lang="hu-HU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setup, firewall configuration</a:t>
            </a:r>
          </a:p>
          <a:p>
            <a:pPr marL="0" marR="0" lvl="0" indent="0" algn="ctr" defTabSz="91419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Enable application innovation</a:t>
            </a:r>
            <a:r>
              <a:rPr kumimoji="0" lang="hu-HU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lang="hu-HU" sz="1400">
                <a:latin typeface="Segoe UI"/>
              </a:rPr>
              <a:t>-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Forrester TEI of Azure</a:t>
            </a:r>
            <a:r>
              <a: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</a:t>
            </a:r>
          </a:p>
        </p:txBody>
      </p:sp>
      <p:sp>
        <p:nvSpPr>
          <p:cNvPr id="16" name="TextBox 42">
            <a:extLst>
              <a:ext uri="{FF2B5EF4-FFF2-40B4-BE49-F238E27FC236}">
                <a16:creationId xmlns:a16="http://schemas.microsoft.com/office/drawing/2014/main" id="{921E578F-3E1B-4D83-9459-F91B749DAB20}"/>
              </a:ext>
            </a:extLst>
          </p:cNvPr>
          <p:cNvSpPr txBox="1"/>
          <p:nvPr/>
        </p:nvSpPr>
        <p:spPr>
          <a:xfrm>
            <a:off x="4280917" y="4880490"/>
            <a:ext cx="3630168" cy="905376"/>
          </a:xfrm>
          <a:prstGeom prst="rect">
            <a:avLst/>
          </a:prstGeom>
        </p:spPr>
        <p:txBody>
          <a:bodyPr vert="horz" wrap="square" lIns="180000" tIns="36000" rIns="180000" bIns="36000" rtlCol="0">
            <a:spAutoFit/>
          </a:bodyPr>
          <a:lstStyle>
            <a:lvl1pPr marR="0" indent="0" defTabSz="914192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00" spc="0" baseline="0">
                <a:solidFill>
                  <a:srgbClr val="000000"/>
                </a:solidFill>
              </a:defRPr>
            </a:lvl1pPr>
            <a:lvl2pPr marL="0" marR="0" indent="0" defTabSz="914192" fontAlgn="auto">
              <a:lnSpc>
                <a:spcPct val="100000"/>
              </a:lnSpc>
              <a:spcBef>
                <a:spcPts val="0"/>
              </a:spcBef>
              <a:spcAft>
                <a:spcPts val="1371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spc="0" baseline="0">
                <a:solidFill>
                  <a:srgbClr val="000000"/>
                </a:solidFill>
              </a:defRPr>
            </a:lvl2pPr>
            <a:lvl3pPr marL="0" marR="0" indent="0" defTabSz="914192" fontAlgn="auto">
              <a:lnSpc>
                <a:spcPct val="100000"/>
              </a:lnSpc>
              <a:spcBef>
                <a:spcPts val="0"/>
              </a:spcBef>
              <a:spcAft>
                <a:spcPts val="1371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1" spc="0" baseline="0">
                <a:solidFill>
                  <a:srgbClr val="000000"/>
                </a:solidFill>
              </a:defRPr>
            </a:lvl3pPr>
            <a:lvl4pPr marL="0" marR="0" indent="0" defTabSz="914192" fontAlgn="auto">
              <a:lnSpc>
                <a:spcPct val="100000"/>
              </a:lnSpc>
              <a:spcBef>
                <a:spcPts val="0"/>
              </a:spcBef>
              <a:spcAft>
                <a:spcPts val="1371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1" spc="0" baseline="0">
                <a:solidFill>
                  <a:srgbClr val="000000"/>
                </a:solidFill>
              </a:defRPr>
            </a:lvl4pPr>
            <a:lvl5pPr marL="0" marR="0" indent="0" defTabSz="914192" fontAlgn="auto">
              <a:lnSpc>
                <a:spcPct val="100000"/>
              </a:lnSpc>
              <a:spcBef>
                <a:spcPts val="0"/>
              </a:spcBef>
              <a:spcAft>
                <a:spcPts val="1371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1" spc="0" baseline="0">
                <a:solidFill>
                  <a:srgbClr val="000000"/>
                </a:solidFill>
              </a:defRPr>
            </a:lvl5pPr>
            <a:lvl6pPr marL="2514026" indent="-228548" defTabSz="914192">
              <a:spcBef>
                <a:spcPct val="20000"/>
              </a:spcBef>
              <a:buFont typeface="Arial" pitchFamily="34" charset="0"/>
              <a:buChar char="•"/>
              <a:defRPr sz="1961"/>
            </a:lvl6pPr>
            <a:lvl7pPr marL="2971123" indent="-228548" defTabSz="914192">
              <a:spcBef>
                <a:spcPct val="20000"/>
              </a:spcBef>
              <a:buFont typeface="Arial" pitchFamily="34" charset="0"/>
              <a:buChar char="•"/>
              <a:defRPr sz="1961"/>
            </a:lvl7pPr>
            <a:lvl8pPr marL="3428219" indent="-228548" defTabSz="914192">
              <a:spcBef>
                <a:spcPct val="20000"/>
              </a:spcBef>
              <a:buFont typeface="Arial" pitchFamily="34" charset="0"/>
              <a:buChar char="•"/>
              <a:defRPr sz="1961"/>
            </a:lvl8pPr>
            <a:lvl9pPr marL="3885315" indent="-228548" defTabSz="914192">
              <a:spcBef>
                <a:spcPct val="20000"/>
              </a:spcBef>
              <a:buFont typeface="Arial" pitchFamily="34" charset="0"/>
              <a:buChar char="•"/>
              <a:defRPr sz="1961"/>
            </a:lvl9pPr>
          </a:lstStyle>
          <a:p>
            <a:pPr marL="0" marR="0" lvl="0" indent="0" algn="ctr" defTabSz="91419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Remove the need to wait for servers</a:t>
            </a:r>
            <a:r>
              <a: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  <a:p>
            <a:pPr marL="0" marR="0" lvl="0" indent="0" algn="ctr" defTabSz="91419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Improve app delivery time by 50%</a:t>
            </a:r>
            <a:r>
              <a: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</a:t>
            </a:r>
          </a:p>
          <a:p>
            <a:pPr marL="0" marR="0" lvl="0" indent="0" algn="ctr" defTabSz="91419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—Forrester TEI of Azure</a:t>
            </a:r>
            <a:r>
              <a: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</a:t>
            </a:r>
          </a:p>
        </p:txBody>
      </p:sp>
      <p:sp>
        <p:nvSpPr>
          <p:cNvPr id="17" name="TextBox 44">
            <a:extLst>
              <a:ext uri="{FF2B5EF4-FFF2-40B4-BE49-F238E27FC236}">
                <a16:creationId xmlns:a16="http://schemas.microsoft.com/office/drawing/2014/main" id="{45C4B094-002C-4986-9219-0618037516B7}"/>
              </a:ext>
            </a:extLst>
          </p:cNvPr>
          <p:cNvSpPr txBox="1"/>
          <p:nvPr/>
        </p:nvSpPr>
        <p:spPr>
          <a:xfrm>
            <a:off x="8116358" y="4880490"/>
            <a:ext cx="3630168" cy="1226865"/>
          </a:xfrm>
          <a:prstGeom prst="rect">
            <a:avLst/>
          </a:prstGeom>
        </p:spPr>
        <p:txBody>
          <a:bodyPr vert="horz" wrap="square" lIns="180000" tIns="36000" rIns="180000" bIns="36000" rtlCol="0">
            <a:spAutoFit/>
          </a:bodyPr>
          <a:lstStyle>
            <a:lvl1pPr marR="0" indent="0" defTabSz="914192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00" spc="0" baseline="0">
                <a:solidFill>
                  <a:srgbClr val="000000"/>
                </a:solidFill>
              </a:defRPr>
            </a:lvl1pPr>
            <a:lvl2pPr marL="0" marR="0" indent="0" defTabSz="914192" fontAlgn="auto">
              <a:lnSpc>
                <a:spcPct val="100000"/>
              </a:lnSpc>
              <a:spcBef>
                <a:spcPts val="0"/>
              </a:spcBef>
              <a:spcAft>
                <a:spcPts val="1371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spc="0" baseline="0">
                <a:solidFill>
                  <a:srgbClr val="000000"/>
                </a:solidFill>
              </a:defRPr>
            </a:lvl2pPr>
            <a:lvl3pPr marL="0" marR="0" indent="0" defTabSz="914192" fontAlgn="auto">
              <a:lnSpc>
                <a:spcPct val="100000"/>
              </a:lnSpc>
              <a:spcBef>
                <a:spcPts val="0"/>
              </a:spcBef>
              <a:spcAft>
                <a:spcPts val="1371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1" spc="0" baseline="0">
                <a:solidFill>
                  <a:srgbClr val="000000"/>
                </a:solidFill>
              </a:defRPr>
            </a:lvl3pPr>
            <a:lvl4pPr marL="0" marR="0" indent="0" defTabSz="914192" fontAlgn="auto">
              <a:lnSpc>
                <a:spcPct val="100000"/>
              </a:lnSpc>
              <a:spcBef>
                <a:spcPts val="0"/>
              </a:spcBef>
              <a:spcAft>
                <a:spcPts val="1371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1" spc="0" baseline="0">
                <a:solidFill>
                  <a:srgbClr val="000000"/>
                </a:solidFill>
              </a:defRPr>
            </a:lvl4pPr>
            <a:lvl5pPr marL="0" marR="0" indent="0" defTabSz="914192" fontAlgn="auto">
              <a:lnSpc>
                <a:spcPct val="100000"/>
              </a:lnSpc>
              <a:spcBef>
                <a:spcPts val="0"/>
              </a:spcBef>
              <a:spcAft>
                <a:spcPts val="1371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1" spc="0" baseline="0">
                <a:solidFill>
                  <a:srgbClr val="000000"/>
                </a:solidFill>
              </a:defRPr>
            </a:lvl5pPr>
            <a:lvl6pPr marL="2514026" indent="-228548" defTabSz="914192">
              <a:spcBef>
                <a:spcPct val="20000"/>
              </a:spcBef>
              <a:buFont typeface="Arial" pitchFamily="34" charset="0"/>
              <a:buChar char="•"/>
              <a:defRPr sz="1961"/>
            </a:lvl6pPr>
            <a:lvl7pPr marL="2971123" indent="-228548" defTabSz="914192">
              <a:spcBef>
                <a:spcPct val="20000"/>
              </a:spcBef>
              <a:buFont typeface="Arial" pitchFamily="34" charset="0"/>
              <a:buChar char="•"/>
              <a:defRPr sz="1961"/>
            </a:lvl7pPr>
            <a:lvl8pPr marL="3428219" indent="-228548" defTabSz="914192">
              <a:spcBef>
                <a:spcPct val="20000"/>
              </a:spcBef>
              <a:buFont typeface="Arial" pitchFamily="34" charset="0"/>
              <a:buChar char="•"/>
              <a:defRPr sz="1961"/>
            </a:lvl8pPr>
            <a:lvl9pPr marL="3885315" indent="-228548" defTabSz="914192">
              <a:spcBef>
                <a:spcPct val="20000"/>
              </a:spcBef>
              <a:buFont typeface="Arial" pitchFamily="34" charset="0"/>
              <a:buChar char="•"/>
              <a:defRPr sz="1961"/>
            </a:lvl9pPr>
          </a:lstStyle>
          <a:p>
            <a:pPr lvl="0" algn="ctr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1400">
                <a:solidFill>
                  <a:prstClr val="black"/>
                </a:solidFill>
              </a:rPr>
              <a:t>With cloud, we collect data we couldn</a:t>
            </a:r>
            <a:r>
              <a:rPr lang="hu-HU" sz="1400">
                <a:solidFill>
                  <a:prstClr val="black"/>
                </a:solidFill>
              </a:rPr>
              <a:t>’t </a:t>
            </a:r>
            <a:r>
              <a:rPr lang="en-US" sz="1400">
                <a:solidFill>
                  <a:prstClr val="black"/>
                </a:solidFill>
              </a:rPr>
              <a:t>before</a:t>
            </a:r>
            <a:endParaRPr lang="hu-HU" sz="1400">
              <a:solidFill>
                <a:prstClr val="black"/>
              </a:solidFill>
            </a:endParaRPr>
          </a:p>
          <a:p>
            <a:pPr lvl="0" algn="ctr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1400">
                <a:solidFill>
                  <a:prstClr val="black"/>
                </a:solidFill>
              </a:rPr>
              <a:t>Make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personal connections that standout in sea of information</a:t>
            </a:r>
            <a:r>
              <a:rPr kumimoji="0" lang="hu-HU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-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Anheuser-Busch InBev</a:t>
            </a:r>
          </a:p>
        </p:txBody>
      </p:sp>
      <p:sp>
        <p:nvSpPr>
          <p:cNvPr id="18" name="Rectangle 35">
            <a:extLst>
              <a:ext uri="{FF2B5EF4-FFF2-40B4-BE49-F238E27FC236}">
                <a16:creationId xmlns:a16="http://schemas.microsoft.com/office/drawing/2014/main" id="{969F6991-14C8-4915-B15E-5AE723555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449131"/>
            <a:ext cx="12192000" cy="1408126"/>
          </a:xfrm>
          <a:prstGeom prst="rect">
            <a:avLst/>
          </a:prstGeom>
          <a:solidFill>
            <a:srgbClr val="B01736"/>
          </a:solidFill>
          <a:ln w="10795" cap="flat" cmpd="sng" algn="ctr">
            <a:solidFill>
              <a:srgbClr val="B0173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938D69-342C-48B4-9455-3F220C8A35A5}"/>
              </a:ext>
            </a:extLst>
          </p:cNvPr>
          <p:cNvSpPr/>
          <p:nvPr/>
        </p:nvSpPr>
        <p:spPr>
          <a:xfrm>
            <a:off x="635503" y="1532026"/>
            <a:ext cx="10920995" cy="46166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50" normalizeH="0" baseline="0" noProof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 Light" panose="020B0502040204020203" pitchFamily="34" charset="0"/>
              </a:rPr>
              <a:t>Organizations that harness data, the cloud, and AI outperform their peers</a:t>
            </a:r>
            <a:r>
              <a:rPr kumimoji="0" lang="en-US" sz="2400" b="0" i="0" u="none" strike="noStrike" kern="1200" cap="none" spc="-50" normalizeH="0" baseline="30000" noProof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 Light" panose="020B0502040204020203" pitchFamily="34" charset="0"/>
              </a:rPr>
              <a:t>2</a:t>
            </a:r>
          </a:p>
        </p:txBody>
      </p:sp>
      <p:sp>
        <p:nvSpPr>
          <p:cNvPr id="20" name="Rectangle 36">
            <a:extLst>
              <a:ext uri="{FF2B5EF4-FFF2-40B4-BE49-F238E27FC236}">
                <a16:creationId xmlns:a16="http://schemas.microsoft.com/office/drawing/2014/main" id="{D9A3E05A-85ED-43C3-9151-C052424184D8}"/>
              </a:ext>
            </a:extLst>
          </p:cNvPr>
          <p:cNvSpPr/>
          <p:nvPr/>
        </p:nvSpPr>
        <p:spPr>
          <a:xfrm>
            <a:off x="3734541" y="2118291"/>
            <a:ext cx="1078891" cy="5486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Segoe UI Semibold" charset="0"/>
                <a:cs typeface="Segoe UI Semibold" panose="020B0502040204020203" pitchFamily="34" charset="0"/>
              </a:rPr>
              <a:t>Operating margin </a:t>
            </a:r>
          </a:p>
        </p:txBody>
      </p:sp>
      <p:grpSp>
        <p:nvGrpSpPr>
          <p:cNvPr id="21" name="Group 56" descr="2 times">
            <a:extLst>
              <a:ext uri="{FF2B5EF4-FFF2-40B4-BE49-F238E27FC236}">
                <a16:creationId xmlns:a16="http://schemas.microsoft.com/office/drawing/2014/main" id="{068F4414-2109-4DEC-B762-EB752BE05C4E}"/>
              </a:ext>
            </a:extLst>
          </p:cNvPr>
          <p:cNvGrpSpPr/>
          <p:nvPr/>
        </p:nvGrpSpPr>
        <p:grpSpPr>
          <a:xfrm>
            <a:off x="2630919" y="2084950"/>
            <a:ext cx="932601" cy="548640"/>
            <a:chOff x="2345480" y="5773616"/>
            <a:chExt cx="932601" cy="548640"/>
          </a:xfrm>
        </p:grpSpPr>
        <p:sp>
          <p:nvSpPr>
            <p:cNvPr id="22" name="TextBox 38">
              <a:extLst>
                <a:ext uri="{FF2B5EF4-FFF2-40B4-BE49-F238E27FC236}">
                  <a16:creationId xmlns:a16="http://schemas.microsoft.com/office/drawing/2014/main" id="{73BCA11C-E524-4D01-9BAC-AFF6DEA394FC}"/>
                </a:ext>
              </a:extLst>
            </p:cNvPr>
            <p:cNvSpPr txBox="1"/>
            <p:nvPr/>
          </p:nvSpPr>
          <p:spPr>
            <a:xfrm>
              <a:off x="2597450" y="5773616"/>
              <a:ext cx="680631" cy="54864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4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  <a:ea typeface="Segoe UI Black" panose="020B0A02040204020203" pitchFamily="34" charset="0"/>
                  <a:cs typeface="+mn-cs"/>
                </a:rPr>
                <a:t>2X</a:t>
              </a:r>
            </a:p>
          </p:txBody>
        </p:sp>
        <p:sp>
          <p:nvSpPr>
            <p:cNvPr id="23" name="TextBox 27">
              <a:extLst>
                <a:ext uri="{FF2B5EF4-FFF2-40B4-BE49-F238E27FC236}">
                  <a16:creationId xmlns:a16="http://schemas.microsoft.com/office/drawing/2014/main" id="{E4F8887C-865F-44B1-BA17-0D460AF648E5}"/>
                </a:ext>
              </a:extLst>
            </p:cNvPr>
            <p:cNvSpPr txBox="1"/>
            <p:nvPr/>
          </p:nvSpPr>
          <p:spPr>
            <a:xfrm>
              <a:off x="2345480" y="5868985"/>
              <a:ext cx="278692" cy="4093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  <a:ea typeface="Segoe UI Black" panose="020B0A02040204020203" pitchFamily="34" charset="0"/>
                  <a:cs typeface="+mn-cs"/>
                </a:rPr>
                <a:t>~</a:t>
              </a:r>
            </a:p>
          </p:txBody>
        </p:sp>
      </p:grpSp>
      <p:sp>
        <p:nvSpPr>
          <p:cNvPr id="24" name="Rectangle 37">
            <a:extLst>
              <a:ext uri="{FF2B5EF4-FFF2-40B4-BE49-F238E27FC236}">
                <a16:creationId xmlns:a16="http://schemas.microsoft.com/office/drawing/2014/main" id="{9763BD2D-3270-4059-8CF8-35B7B1B20C5D}"/>
              </a:ext>
            </a:extLst>
          </p:cNvPr>
          <p:cNvSpPr/>
          <p:nvPr/>
        </p:nvSpPr>
        <p:spPr>
          <a:xfrm>
            <a:off x="7697381" y="2118291"/>
            <a:ext cx="1731088" cy="5486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Segoe UI Semibold" charset="0"/>
                <a:cs typeface="Segoe UI Semibold" panose="020B0502040204020203" pitchFamily="34" charset="0"/>
              </a:rPr>
              <a:t>Additional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Segoe UI Semibold" charset="0"/>
                <a:cs typeface="Segoe UI Semibold" panose="020B0502040204020203" pitchFamily="34" charset="0"/>
              </a:rPr>
              <a:t>operating income</a:t>
            </a:r>
          </a:p>
        </p:txBody>
      </p:sp>
      <p:sp>
        <p:nvSpPr>
          <p:cNvPr id="25" name="Rectangle 32">
            <a:extLst>
              <a:ext uri="{FF2B5EF4-FFF2-40B4-BE49-F238E27FC236}">
                <a16:creationId xmlns:a16="http://schemas.microsoft.com/office/drawing/2014/main" id="{311D0028-CC04-41F8-AA24-5508C4E4B188}"/>
              </a:ext>
            </a:extLst>
          </p:cNvPr>
          <p:cNvSpPr/>
          <p:nvPr/>
        </p:nvSpPr>
        <p:spPr>
          <a:xfrm>
            <a:off x="5853669" y="2084950"/>
            <a:ext cx="1731088" cy="54864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Segoe UI Black" panose="020B0A02040204020203" pitchFamily="34" charset="0"/>
                <a:cs typeface="+mn-cs"/>
              </a:rPr>
              <a:t>$100M</a:t>
            </a:r>
          </a:p>
        </p:txBody>
      </p:sp>
    </p:spTree>
    <p:extLst>
      <p:ext uri="{BB962C8B-B14F-4D97-AF65-F5344CB8AC3E}">
        <p14:creationId xmlns:p14="http://schemas.microsoft.com/office/powerpoint/2010/main" val="91695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9050"/>
            <a:ext cx="12192000" cy="688657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28" y="1499073"/>
            <a:ext cx="4616924" cy="1745097"/>
          </a:xfrm>
          <a:custGeom>
            <a:avLst/>
            <a:gdLst/>
            <a:ahLst/>
            <a:cxnLst/>
            <a:rect l="l" t="t" r="r" b="b"/>
            <a:pathLst>
              <a:path w="8798560" h="3190875">
                <a:moveTo>
                  <a:pt x="0" y="3190855"/>
                </a:moveTo>
                <a:lnTo>
                  <a:pt x="8798266" y="3190855"/>
                </a:lnTo>
                <a:lnTo>
                  <a:pt x="8798266" y="0"/>
                </a:lnTo>
                <a:lnTo>
                  <a:pt x="0" y="0"/>
                </a:lnTo>
                <a:lnTo>
                  <a:pt x="0" y="3190855"/>
                </a:lnTo>
                <a:close/>
              </a:path>
            </a:pathLst>
          </a:custGeom>
          <a:solidFill>
            <a:srgbClr val="A20C33"/>
          </a:solidFill>
        </p:spPr>
        <p:txBody>
          <a:bodyPr wrap="square" lIns="0" tIns="0" rIns="0" bIns="0" rtlCol="0"/>
          <a:lstStyle/>
          <a:p>
            <a:endParaRPr sz="1092">
              <a:solidFill>
                <a:srgbClr val="B01736"/>
              </a:solidFill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86439" y="1499073"/>
            <a:ext cx="4330913" cy="1745096"/>
          </a:xfrm>
        </p:spPr>
        <p:txBody>
          <a:bodyPr anchor="ctr" anchorCtr="0"/>
          <a:lstStyle/>
          <a:p>
            <a:r>
              <a:rPr lang="hu-HU"/>
              <a:t>DEMO</a:t>
            </a:r>
            <a:br>
              <a:rPr lang="hu-HU"/>
            </a:br>
            <a:r>
              <a:rPr lang="hu-HU" sz="2200"/>
              <a:t>Required Resource Provider Storage Container preparation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98302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486290" y="1298017"/>
            <a:ext cx="5914510" cy="4460343"/>
          </a:xfrm>
        </p:spPr>
        <p:txBody>
          <a:bodyPr>
            <a:noAutofit/>
          </a:bodyPr>
          <a:lstStyle/>
          <a:p>
            <a:pPr>
              <a:lnSpc>
                <a:spcPts val="2300"/>
              </a:lnSpc>
            </a:pPr>
            <a:r>
              <a:rPr lang="hu-HU"/>
              <a:t>You can reach out to me at: </a:t>
            </a:r>
            <a:r>
              <a:rPr lang="hu-HU">
                <a:hlinkClick r:id="rId2"/>
              </a:rPr>
              <a:t>mihaly.kileber@softline.com</a:t>
            </a:r>
            <a:endParaRPr lang="hu-HU"/>
          </a:p>
          <a:p>
            <a:pPr>
              <a:lnSpc>
                <a:spcPts val="2300"/>
              </a:lnSpc>
            </a:pPr>
            <a:endParaRPr lang="hu-HU"/>
          </a:p>
          <a:p>
            <a:pPr>
              <a:lnSpc>
                <a:spcPts val="2300"/>
              </a:lnSpc>
            </a:pPr>
            <a:r>
              <a:rPr lang="hu-HU"/>
              <a:t>Contact us at any of our counry e-mail addresses: </a:t>
            </a:r>
          </a:p>
          <a:p>
            <a:pPr>
              <a:lnSpc>
                <a:spcPts val="2300"/>
              </a:lnSpc>
            </a:pPr>
            <a:r>
              <a:rPr lang="hu-HU"/>
              <a:t>Bulgaria: </a:t>
            </a:r>
            <a:r>
              <a:rPr lang="hu-HU">
                <a:hlinkClick r:id="rId3"/>
              </a:rPr>
              <a:t>info@softline.bg</a:t>
            </a:r>
            <a:endParaRPr lang="hu-HU"/>
          </a:p>
          <a:p>
            <a:pPr>
              <a:lnSpc>
                <a:spcPts val="2300"/>
              </a:lnSpc>
            </a:pPr>
            <a:r>
              <a:rPr lang="hu-HU"/>
              <a:t>Croatia: </a:t>
            </a:r>
            <a:r>
              <a:rPr lang="hu-HU">
                <a:hlinkClick r:id="rId4"/>
              </a:rPr>
              <a:t>info@softline.hr</a:t>
            </a:r>
            <a:endParaRPr lang="hu-HU"/>
          </a:p>
          <a:p>
            <a:pPr>
              <a:lnSpc>
                <a:spcPts val="2300"/>
              </a:lnSpc>
            </a:pPr>
            <a:r>
              <a:rPr lang="hu-HU"/>
              <a:t>Hungary: </a:t>
            </a:r>
            <a:r>
              <a:rPr lang="hu-HU">
                <a:hlinkClick r:id="rId5"/>
              </a:rPr>
              <a:t>info@softline.hu</a:t>
            </a:r>
            <a:endParaRPr lang="hu-HU"/>
          </a:p>
          <a:p>
            <a:pPr>
              <a:lnSpc>
                <a:spcPts val="2300"/>
              </a:lnSpc>
            </a:pPr>
            <a:r>
              <a:rPr lang="hu-HU"/>
              <a:t>Romania: </a:t>
            </a:r>
            <a:r>
              <a:rPr lang="hu-HU">
                <a:hlinkClick r:id="rId6"/>
              </a:rPr>
              <a:t>info@softline.ro</a:t>
            </a:r>
            <a:endParaRPr lang="hu-HU"/>
          </a:p>
          <a:p>
            <a:pPr>
              <a:lnSpc>
                <a:spcPts val="2300"/>
              </a:lnSpc>
            </a:pPr>
            <a:r>
              <a:rPr lang="hu-HU"/>
              <a:t>Serbia: </a:t>
            </a:r>
            <a:r>
              <a:rPr lang="hu-HU">
                <a:hlinkClick r:id="rId7"/>
              </a:rPr>
              <a:t>info.serbia@softline.com</a:t>
            </a:r>
            <a:endParaRPr lang="hu-HU"/>
          </a:p>
          <a:p>
            <a:pPr>
              <a:lnSpc>
                <a:spcPts val="2300"/>
              </a:lnSpc>
            </a:pPr>
            <a:r>
              <a:rPr lang="hu-HU"/>
              <a:t>Slovenia: </a:t>
            </a:r>
            <a:r>
              <a:rPr lang="hu-HU">
                <a:hlinkClick r:id="rId8"/>
              </a:rPr>
              <a:t>info@softline.si</a:t>
            </a:r>
            <a:endParaRPr lang="hu-HU"/>
          </a:p>
          <a:p>
            <a:pPr>
              <a:lnSpc>
                <a:spcPts val="2300"/>
              </a:lnSpc>
            </a:pPr>
            <a:endParaRPr lang="hu-HU"/>
          </a:p>
          <a:p>
            <a:pPr>
              <a:lnSpc>
                <a:spcPts val="2300"/>
              </a:lnSpc>
            </a:pPr>
            <a:endParaRPr lang="hu-HU"/>
          </a:p>
          <a:p>
            <a:pPr>
              <a:lnSpc>
                <a:spcPts val="2300"/>
              </a:lnSpc>
            </a:pPr>
            <a:endParaRPr lang="en-US" dirty="0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86290" y="406346"/>
            <a:ext cx="6060814" cy="500244"/>
          </a:xfrm>
          <a:prstGeom prst="rect">
            <a:avLst/>
          </a:prstGeom>
        </p:spPr>
        <p:txBody>
          <a:bodyPr/>
          <a:lstStyle/>
          <a:p>
            <a:r>
              <a:rPr lang="hu-HU"/>
              <a:t>Questions?</a:t>
            </a:r>
            <a:endParaRPr lang="ru-RU" dirty="0"/>
          </a:p>
        </p:txBody>
      </p:sp>
      <p:pic>
        <p:nvPicPr>
          <p:cNvPr id="6" name="Рисунок 10">
            <a:extLst>
              <a:ext uri="{FF2B5EF4-FFF2-40B4-BE49-F238E27FC236}">
                <a16:creationId xmlns:a16="http://schemas.microsoft.com/office/drawing/2014/main" id="{DC9457DB-266C-47D2-87F9-0E041A16CBF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5" t="4545" r="16414" b="353"/>
          <a:stretch/>
        </p:blipFill>
        <p:spPr>
          <a:xfrm>
            <a:off x="7109383" y="0"/>
            <a:ext cx="5082617" cy="61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0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Softline">
      <a:dk1>
        <a:srgbClr val="262626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FFC000"/>
      </a:accent2>
      <a:accent3>
        <a:srgbClr val="0070C0"/>
      </a:accent3>
      <a:accent4>
        <a:srgbClr val="F59F2A"/>
      </a:accent4>
      <a:accent5>
        <a:srgbClr val="D8D8D8"/>
      </a:accent5>
      <a:accent6>
        <a:srgbClr val="757070"/>
      </a:accent6>
      <a:hlink>
        <a:srgbClr val="0563C1"/>
      </a:hlink>
      <a:folHlink>
        <a:srgbClr val="954F72"/>
      </a:folHlink>
    </a:clrScheme>
    <a:fontScheme name="Softline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01736"/>
        </a:solidFill>
      </a:spPr>
      <a:bodyPr wrap="square" lIns="0" tIns="0" rIns="0" bIns="0" rtlCol="0"/>
      <a:lstStyle>
        <a:defPPr>
          <a:defRPr sz="1092">
            <a:solidFill>
              <a:srgbClr val="B01736"/>
            </a:solidFill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0D98E160BDA44B9BE12F86436B506E" ma:contentTypeVersion="5" ma:contentTypeDescription="Create a new document." ma:contentTypeScope="" ma:versionID="23153fb4bdace18646d38359bf9fbe5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196f01341b22f5016ecd9d4cc90312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D1A0A2-5E71-4FE7-B206-11CE9406D07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CF95D98-85D7-4FE5-BBA8-D480B41AFB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8AADACF-01B5-4DD1-8484-1433BC39E8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1656</TotalTime>
  <Words>623</Words>
  <Application>Microsoft Office PowerPoint</Application>
  <PresentationFormat>Szélesvásznú</PresentationFormat>
  <Paragraphs>101</Paragraphs>
  <Slides>10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8" baseType="lpstr">
      <vt:lpstr>Arial</vt:lpstr>
      <vt:lpstr>Calibri</vt:lpstr>
      <vt:lpstr>Segoe UI</vt:lpstr>
      <vt:lpstr>Segoe UI Light</vt:lpstr>
      <vt:lpstr>Segoe UI Semibold</vt:lpstr>
      <vt:lpstr>Segoe UI Semilight</vt:lpstr>
      <vt:lpstr>Wingdings</vt:lpstr>
      <vt:lpstr>Тема Office</vt:lpstr>
      <vt:lpstr>Data modernization to the Cloud</vt:lpstr>
      <vt:lpstr>Introduction</vt:lpstr>
      <vt:lpstr>Softline Facts and Figures</vt:lpstr>
      <vt:lpstr>Agenda</vt:lpstr>
      <vt:lpstr>PowerPoint-bemutató</vt:lpstr>
      <vt:lpstr>Why migrate – a customer perspective</vt:lpstr>
      <vt:lpstr>A transformation strategy drives innovation and growth</vt:lpstr>
      <vt:lpstr>DEMO Required Resource Provider Storage Container preparation</vt:lpstr>
      <vt:lpstr>Questions?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Vladov, Vadim</dc:creator>
  <cp:lastModifiedBy>Katalin Jenet</cp:lastModifiedBy>
  <cp:revision>206</cp:revision>
  <dcterms:created xsi:type="dcterms:W3CDTF">2017-03-30T13:07:43Z</dcterms:created>
  <dcterms:modified xsi:type="dcterms:W3CDTF">2020-03-23T10:39:21Z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0x010100B70D98E160BDA44B9BE12F86436B506E</vt:lpwstr>
  </property>
</Properties>
</file>