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7" r:id="rId5"/>
    <p:sldId id="294" r:id="rId6"/>
    <p:sldId id="332" r:id="rId7"/>
    <p:sldId id="295" r:id="rId8"/>
    <p:sldId id="2076136283" r:id="rId9"/>
    <p:sldId id="2076136284" r:id="rId10"/>
    <p:sldId id="275" r:id="rId11"/>
    <p:sldId id="2076136277" r:id="rId12"/>
    <p:sldId id="29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A2E"/>
    <a:srgbClr val="FFB900"/>
    <a:srgbClr val="F2F2F2"/>
    <a:srgbClr val="0078D4"/>
    <a:srgbClr val="B01736"/>
    <a:srgbClr val="A20C33"/>
    <a:srgbClr val="E6E6E6"/>
    <a:srgbClr val="B2B2B2"/>
    <a:srgbClr val="F59D24"/>
    <a:srgbClr val="F59F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BBB40-DFB3-4EC5-8D13-E76BC82952B1}" v="50" dt="2020-03-23T13:06:35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65AC02CA-0031-45DD-856B-C1EF816CD565}"/>
    <pc:docChg chg="custSel addSld modSld">
      <pc:chgData name="Katalin Jenet" userId="cbfce5e2-f862-4e2e-9c03-39d1b1eef213" providerId="ADAL" clId="{65AC02CA-0031-45DD-856B-C1EF816CD565}" dt="2020-03-23T13:06:52.533" v="143" actId="948"/>
      <pc:docMkLst>
        <pc:docMk/>
      </pc:docMkLst>
      <pc:sldChg chg="modSp mod">
        <pc:chgData name="Katalin Jenet" userId="cbfce5e2-f862-4e2e-9c03-39d1b1eef213" providerId="ADAL" clId="{65AC02CA-0031-45DD-856B-C1EF816CD565}" dt="2020-03-23T13:01:48.854" v="33" actId="20577"/>
        <pc:sldMkLst>
          <pc:docMk/>
          <pc:sldMk cId="2983022817" sldId="275"/>
        </pc:sldMkLst>
        <pc:spChg chg="mod">
          <ac:chgData name="Katalin Jenet" userId="cbfce5e2-f862-4e2e-9c03-39d1b1eef213" providerId="ADAL" clId="{65AC02CA-0031-45DD-856B-C1EF816CD565}" dt="2020-03-23T13:01:48.854" v="33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65AC02CA-0031-45DD-856B-C1EF816CD565}" dt="2020-03-23T13:02:13.465" v="41" actId="14100"/>
        <pc:sldMkLst>
          <pc:docMk/>
          <pc:sldMk cId="2653228749" sldId="295"/>
        </pc:sldMkLst>
        <pc:spChg chg="mod">
          <ac:chgData name="Katalin Jenet" userId="cbfce5e2-f862-4e2e-9c03-39d1b1eef213" providerId="ADAL" clId="{65AC02CA-0031-45DD-856B-C1EF816CD565}" dt="2020-03-23T13:02:05.366" v="38" actId="14100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65AC02CA-0031-45DD-856B-C1EF816CD565}" dt="2020-03-23T13:02:13.465" v="41" actId="14100"/>
          <ac:spMkLst>
            <pc:docMk/>
            <pc:sldMk cId="2653228749" sldId="295"/>
            <ac:spMk id="5" creationId="{4875787D-C96B-4876-9E97-8DF239467EB7}"/>
          </ac:spMkLst>
        </pc:spChg>
      </pc:sldChg>
      <pc:sldChg chg="addSp delSp modSp mod modAnim">
        <pc:chgData name="Katalin Jenet" userId="cbfce5e2-f862-4e2e-9c03-39d1b1eef213" providerId="ADAL" clId="{65AC02CA-0031-45DD-856B-C1EF816CD565}" dt="2020-03-23T13:05:29.954" v="136" actId="1035"/>
        <pc:sldMkLst>
          <pc:docMk/>
          <pc:sldMk cId="4132098182" sldId="2076136283"/>
        </pc:sldMkLst>
        <pc:spChg chg="mod">
          <ac:chgData name="Katalin Jenet" userId="cbfce5e2-f862-4e2e-9c03-39d1b1eef213" providerId="ADAL" clId="{65AC02CA-0031-45DD-856B-C1EF816CD565}" dt="2020-03-23T13:03:38.240" v="46" actId="114"/>
          <ac:spMkLst>
            <pc:docMk/>
            <pc:sldMk cId="4132098182" sldId="2076136283"/>
            <ac:spMk id="4" creationId="{F9C1FE28-998A-45B5-88A0-07ACB42822ED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8" creationId="{34AFA675-727D-4FF1-BA9C-FAC6F8DA6C36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9" creationId="{7F3F1528-6AE5-4BDC-A322-7711B85A99CF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0" creationId="{6A3C0100-B1D1-44EE-8657-5D3D2F364036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1" creationId="{AE3DBB04-EECE-40C3-B907-A6C9256525B6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2" creationId="{6AE87204-4FA8-4177-B80C-ED811B4D9272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3" creationId="{414923EB-3E16-4E0F-89DE-D458D504CE8E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4" creationId="{0D6B8E53-1E7A-475D-8A75-7127470030E0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5" creationId="{25292B1B-FD88-4B0A-8C1B-47882B27EF8D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6" creationId="{ECA02306-A066-47B6-9060-8EE141A320CC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7" creationId="{AAD09300-1015-46F9-8F12-C9BFCDDF805F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8" creationId="{9088C50D-3CB7-4132-AC30-D6A44DC1EE83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19" creationId="{B91BCA9E-73EE-4193-B60D-839C87CF2951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20" creationId="{9DD05D9B-A009-42AA-A88A-7774362EAEA1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275" creationId="{38E89FE5-2C94-483F-8B2E-263EC5F5F0A5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276" creationId="{43EDD897-CF30-4864-9311-6A062EF64429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277" creationId="{7B24C3BE-611F-43BF-8B38-DD7DAD27DA57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02" creationId="{C6F485C1-FD99-47B0-8CE4-03F596BA6D98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27" creationId="{5EC26877-C666-4264-9C8A-FF5AE8C7D108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28" creationId="{4B280D75-D382-4159-9191-FCF9220EA072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29" creationId="{80F9FBD4-CD1B-49C2-9F2B-6C6C105A8607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30" creationId="{2EF43782-62EA-48EB-BCCA-9AD36B33DE6D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31" creationId="{B8E305BD-C387-4F19-AF04-A88B7AEF3BF0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32" creationId="{96F18007-1464-404A-BE6C-EC88F596ED9D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33" creationId="{A26AE33F-9B7F-46DE-A4E3-C99ADE1A9F0B}"/>
          </ac:spMkLst>
        </pc:spChg>
        <pc:spChg chg="del">
          <ac:chgData name="Katalin Jenet" userId="cbfce5e2-f862-4e2e-9c03-39d1b1eef213" providerId="ADAL" clId="{65AC02CA-0031-45DD-856B-C1EF816CD565}" dt="2020-03-23T13:03:08.341" v="42" actId="478"/>
          <ac:spMkLst>
            <pc:docMk/>
            <pc:sldMk cId="4132098182" sldId="2076136283"/>
            <ac:spMk id="334" creationId="{379ED959-74C2-4DB1-9082-F41E67494A4D}"/>
          </ac:spMkLst>
        </pc:spChg>
        <pc:spChg chg="add mod">
          <ac:chgData name="Katalin Jenet" userId="cbfce5e2-f862-4e2e-9c03-39d1b1eef213" providerId="ADAL" clId="{65AC02CA-0031-45DD-856B-C1EF816CD565}" dt="2020-03-23T13:05:23.873" v="121" actId="14100"/>
          <ac:spMkLst>
            <pc:docMk/>
            <pc:sldMk cId="4132098182" sldId="2076136283"/>
            <ac:spMk id="338" creationId="{E5A01E8C-B213-4F98-97EF-71C3B08AF8F5}"/>
          </ac:spMkLst>
        </pc:spChg>
        <pc:spChg chg="add mod">
          <ac:chgData name="Katalin Jenet" userId="cbfce5e2-f862-4e2e-9c03-39d1b1eef213" providerId="ADAL" clId="{65AC02CA-0031-45DD-856B-C1EF816CD565}" dt="2020-03-23T13:05:29.954" v="136" actId="1035"/>
          <ac:spMkLst>
            <pc:docMk/>
            <pc:sldMk cId="4132098182" sldId="2076136283"/>
            <ac:spMk id="339" creationId="{246DABFF-7ED5-4C9A-B4E1-0959AD61058B}"/>
          </ac:spMkLst>
        </pc:spChg>
        <pc:spChg chg="add mod">
          <ac:chgData name="Katalin Jenet" userId="cbfce5e2-f862-4e2e-9c03-39d1b1eef213" providerId="ADAL" clId="{65AC02CA-0031-45DD-856B-C1EF816CD565}" dt="2020-03-23T13:05:29.954" v="136" actId="1035"/>
          <ac:spMkLst>
            <pc:docMk/>
            <pc:sldMk cId="4132098182" sldId="2076136283"/>
            <ac:spMk id="340" creationId="{AA19C0CE-216D-4BFF-95F4-1CAA146A6A8F}"/>
          </ac:spMkLst>
        </pc:spChg>
        <pc:spChg chg="add mod">
          <ac:chgData name="Katalin Jenet" userId="cbfce5e2-f862-4e2e-9c03-39d1b1eef213" providerId="ADAL" clId="{65AC02CA-0031-45DD-856B-C1EF816CD565}" dt="2020-03-23T13:05:29.954" v="136" actId="1035"/>
          <ac:spMkLst>
            <pc:docMk/>
            <pc:sldMk cId="4132098182" sldId="2076136283"/>
            <ac:spMk id="460" creationId="{8666908F-E64A-4A85-93B2-304A324C1A73}"/>
          </ac:spMkLst>
        </pc:spChg>
        <pc:grpChg chg="del">
          <ac:chgData name="Katalin Jenet" userId="cbfce5e2-f862-4e2e-9c03-39d1b1eef213" providerId="ADAL" clId="{65AC02CA-0031-45DD-856B-C1EF816CD565}" dt="2020-03-23T13:03:08.341" v="42" actId="478"/>
          <ac:grpSpMkLst>
            <pc:docMk/>
            <pc:sldMk cId="4132098182" sldId="2076136283"/>
            <ac:grpSpMk id="278" creationId="{58E7CEDF-A63E-4143-9B91-149ADBC55E55}"/>
          </ac:grpSpMkLst>
        </pc:grpChg>
        <pc:grpChg chg="del">
          <ac:chgData name="Katalin Jenet" userId="cbfce5e2-f862-4e2e-9c03-39d1b1eef213" providerId="ADAL" clId="{65AC02CA-0031-45DD-856B-C1EF816CD565}" dt="2020-03-23T13:03:08.341" v="42" actId="478"/>
          <ac:grpSpMkLst>
            <pc:docMk/>
            <pc:sldMk cId="4132098182" sldId="2076136283"/>
            <ac:grpSpMk id="293" creationId="{4B3F2569-DE3F-4EE1-8DDD-61D5E5E65C85}"/>
          </ac:grpSpMkLst>
        </pc:grpChg>
        <pc:grpChg chg="del">
          <ac:chgData name="Katalin Jenet" userId="cbfce5e2-f862-4e2e-9c03-39d1b1eef213" providerId="ADAL" clId="{65AC02CA-0031-45DD-856B-C1EF816CD565}" dt="2020-03-23T13:03:08.341" v="42" actId="478"/>
          <ac:grpSpMkLst>
            <pc:docMk/>
            <pc:sldMk cId="4132098182" sldId="2076136283"/>
            <ac:grpSpMk id="303" creationId="{64E0B59E-8DC3-4F04-82FC-C3EB8E30A967}"/>
          </ac:grpSpMkLst>
        </pc:grpChg>
        <pc:grpChg chg="del">
          <ac:chgData name="Katalin Jenet" userId="cbfce5e2-f862-4e2e-9c03-39d1b1eef213" providerId="ADAL" clId="{65AC02CA-0031-45DD-856B-C1EF816CD565}" dt="2020-03-23T13:03:08.341" v="42" actId="478"/>
          <ac:grpSpMkLst>
            <pc:docMk/>
            <pc:sldMk cId="4132098182" sldId="2076136283"/>
            <ac:grpSpMk id="313" creationId="{EA4AAC9B-4DB1-4427-A2F1-AD7FAF2BB479}"/>
          </ac:grpSpMkLst>
        </pc:grpChg>
        <pc:grpChg chg="del">
          <ac:chgData name="Katalin Jenet" userId="cbfce5e2-f862-4e2e-9c03-39d1b1eef213" providerId="ADAL" clId="{65AC02CA-0031-45DD-856B-C1EF816CD565}" dt="2020-03-23T13:03:08.341" v="42" actId="478"/>
          <ac:grpSpMkLst>
            <pc:docMk/>
            <pc:sldMk cId="4132098182" sldId="2076136283"/>
            <ac:grpSpMk id="319" creationId="{98164FD7-E05A-43ED-BD30-39138FD0BCF8}"/>
          </ac:grpSpMkLst>
        </pc:grpChg>
        <pc:grpChg chg="del">
          <ac:chgData name="Katalin Jenet" userId="cbfce5e2-f862-4e2e-9c03-39d1b1eef213" providerId="ADAL" clId="{65AC02CA-0031-45DD-856B-C1EF816CD565}" dt="2020-03-23T13:03:08.341" v="42" actId="478"/>
          <ac:grpSpMkLst>
            <pc:docMk/>
            <pc:sldMk cId="4132098182" sldId="2076136283"/>
            <ac:grpSpMk id="335" creationId="{AC47054B-443C-4FC2-81EE-9A562055CD92}"/>
          </ac:grpSpMkLst>
        </pc:grpChg>
        <pc:grpChg chg="add 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41" creationId="{8F43A40D-F0BF-4448-948C-954F76DCEC63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42" creationId="{219BF017-CBDD-47E0-B852-AF725EED6006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43" creationId="{A8E881A6-5086-4423-B3BF-3FB2DDBB1D5F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44" creationId="{036A5D2D-BE07-4CE4-8BA4-005C42DEC55F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45" creationId="{A3527000-6183-4B5F-BBE6-89E959F1D6B0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50" creationId="{1DA66416-0246-4CAB-93AA-3C0142208A4D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61" creationId="{B3691BD9-D0CE-40A1-A356-3DCCE0FEEFB9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62" creationId="{51FC430F-BFDD-41B8-AD73-1A77EA7BC944}"/>
          </ac:grpSpMkLst>
        </pc:grpChg>
        <pc:grpChg chg="add 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68" creationId="{D0AE7751-4828-4C28-A84C-8C32D2FCE817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69" creationId="{9C3F3396-ACDE-469F-8F0E-181DA0ED11AB}"/>
          </ac:grpSpMkLst>
        </pc:grpChg>
        <pc:grpChg chg="add 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84" creationId="{ACA75BEE-8C28-455D-9866-025F076ED110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386" creationId="{2B19FA1A-D2F6-438D-B39A-A1D33BC78856}"/>
          </ac:grpSpMkLst>
        </pc:grpChg>
        <pc:grpChg chg="add 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07" creationId="{75E3E90D-32C5-4007-9C1D-2E2B24389F3E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08" creationId="{51123AC2-6D25-4357-A676-A9976BEEA14C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09" creationId="{EAA8E1AD-64EF-4CED-A697-BDDA9B691B61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10" creationId="{992DEC66-1A3E-4218-ABBF-46CC20185167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11" creationId="{9A1B4FBC-983D-44F3-8704-DE042060D4F5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12" creationId="{FFE346CD-D8FE-4925-B0C0-5A7407BFA3A4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13" creationId="{C5650DB7-25B9-4B5C-A35C-97D80CC8A40D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18" creationId="{0D23A8A6-DC4E-4DFC-B5FB-FC448DD12B88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36" creationId="{4A5AC10A-8B60-4654-81D9-A7AB9474FEEF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37" creationId="{AF44B140-A5DD-4124-8E09-E8C210A38833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38" creationId="{657059B1-14D1-4C5F-9B53-FB93AB6011B3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46" creationId="{9D6A4D6F-B7EB-4514-9BC3-A455CC70820F}"/>
          </ac:grpSpMkLst>
        </pc:grpChg>
        <pc:grpChg chg="mod">
          <ac:chgData name="Katalin Jenet" userId="cbfce5e2-f862-4e2e-9c03-39d1b1eef213" providerId="ADAL" clId="{65AC02CA-0031-45DD-856B-C1EF816CD565}" dt="2020-03-23T13:05:29.954" v="136" actId="1035"/>
          <ac:grpSpMkLst>
            <pc:docMk/>
            <pc:sldMk cId="4132098182" sldId="2076136283"/>
            <ac:grpSpMk id="451" creationId="{18DC3F85-1632-4D99-A88F-4D35FEFBB712}"/>
          </ac:grpSpMkLst>
        </pc:grpChg>
        <pc:cxnChg chg="add del mod">
          <ac:chgData name="Katalin Jenet" userId="cbfce5e2-f862-4e2e-9c03-39d1b1eef213" providerId="ADAL" clId="{65AC02CA-0031-45DD-856B-C1EF816CD565}" dt="2020-03-23T13:04:51.669" v="78" actId="478"/>
          <ac:cxnSpMkLst>
            <pc:docMk/>
            <pc:sldMk cId="4132098182" sldId="2076136283"/>
            <ac:cxnSpMk id="406" creationId="{B30739BF-FAC6-4E3A-93E1-B4042C9790B6}"/>
          </ac:cxnSpMkLst>
        </pc:cxnChg>
        <pc:cxnChg chg="add mod">
          <ac:chgData name="Katalin Jenet" userId="cbfce5e2-f862-4e2e-9c03-39d1b1eef213" providerId="ADAL" clId="{65AC02CA-0031-45DD-856B-C1EF816CD565}" dt="2020-03-23T13:05:29.954" v="136" actId="1035"/>
          <ac:cxnSpMkLst>
            <pc:docMk/>
            <pc:sldMk cId="4132098182" sldId="2076136283"/>
            <ac:cxnSpMk id="461" creationId="{BCBC1A07-23E2-47BF-B828-71767F005269}"/>
          </ac:cxnSpMkLst>
        </pc:cxnChg>
      </pc:sldChg>
      <pc:sldChg chg="addSp delSp modSp add mod">
        <pc:chgData name="Katalin Jenet" userId="cbfce5e2-f862-4e2e-9c03-39d1b1eef213" providerId="ADAL" clId="{65AC02CA-0031-45DD-856B-C1EF816CD565}" dt="2020-03-23T13:06:52.533" v="143" actId="948"/>
        <pc:sldMkLst>
          <pc:docMk/>
          <pc:sldMk cId="15007693" sldId="2076136284"/>
        </pc:sldMkLst>
        <pc:spChg chg="del">
          <ac:chgData name="Katalin Jenet" userId="cbfce5e2-f862-4e2e-9c03-39d1b1eef213" providerId="ADAL" clId="{65AC02CA-0031-45DD-856B-C1EF816CD565}" dt="2020-03-23T13:06:05.934" v="139" actId="478"/>
          <ac:spMkLst>
            <pc:docMk/>
            <pc:sldMk cId="15007693" sldId="2076136284"/>
            <ac:spMk id="2" creationId="{C106108E-4903-4D03-9350-879071C857E6}"/>
          </ac:spMkLst>
        </pc:spChg>
        <pc:spChg chg="mod">
          <ac:chgData name="Katalin Jenet" userId="cbfce5e2-f862-4e2e-9c03-39d1b1eef213" providerId="ADAL" clId="{65AC02CA-0031-45DD-856B-C1EF816CD565}" dt="2020-03-23T13:06:25.896" v="140"/>
          <ac:spMkLst>
            <pc:docMk/>
            <pc:sldMk cId="15007693" sldId="2076136284"/>
            <ac:spMk id="4" creationId="{F9C1FE28-998A-45B5-88A0-07ACB42822ED}"/>
          </ac:spMkLst>
        </pc:spChg>
        <pc:spChg chg="del">
          <ac:chgData name="Katalin Jenet" userId="cbfce5e2-f862-4e2e-9c03-39d1b1eef213" providerId="ADAL" clId="{65AC02CA-0031-45DD-856B-C1EF816CD565}" dt="2020-03-23T13:06:03.216" v="138" actId="478"/>
          <ac:spMkLst>
            <pc:docMk/>
            <pc:sldMk cId="15007693" sldId="2076136284"/>
            <ac:spMk id="5" creationId="{4875787D-C96B-4876-9E97-8DF239467EB7}"/>
          </ac:spMkLst>
        </pc:spChg>
        <pc:spChg chg="add mod">
          <ac:chgData name="Katalin Jenet" userId="cbfce5e2-f862-4e2e-9c03-39d1b1eef213" providerId="ADAL" clId="{65AC02CA-0031-45DD-856B-C1EF816CD565}" dt="2020-03-23T13:06:52.533" v="143" actId="948"/>
          <ac:spMkLst>
            <pc:docMk/>
            <pc:sldMk cId="15007693" sldId="2076136284"/>
            <ac:spMk id="6" creationId="{92C545D4-5BB9-42D9-82A2-48F04199D2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9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dmsfeedback@microsoft.com" TargetMode="External"/><Relationship Id="rId3" Type="http://schemas.openxmlformats.org/officeDocument/2006/relationships/hyperlink" Target="https://aka.ms/AzureDms" TargetMode="External"/><Relationship Id="rId7" Type="http://schemas.openxmlformats.org/officeDocument/2006/relationships/hyperlink" Target="https://aka.ms/dms-preview" TargetMode="External"/><Relationship Id="rId12" Type="http://schemas.openxmlformats.org/officeDocument/2006/relationships/hyperlink" Target="https://azure.com/migration" TargetMode="External"/><Relationship Id="rId2" Type="http://schemas.openxmlformats.org/officeDocument/2006/relationships/hyperlink" Target="https://datamigration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dea-tool" TargetMode="External"/><Relationship Id="rId11" Type="http://schemas.openxmlformats.org/officeDocument/2006/relationships/hyperlink" Target="mailto:deafeedback@microsoft.com" TargetMode="External"/><Relationship Id="rId5" Type="http://schemas.openxmlformats.org/officeDocument/2006/relationships/hyperlink" Target="https://aka.ms/get-ssma" TargetMode="External"/><Relationship Id="rId10" Type="http://schemas.openxmlformats.org/officeDocument/2006/relationships/hyperlink" Target="mailto:ssmahelp@microsoft.com" TargetMode="External"/><Relationship Id="rId4" Type="http://schemas.openxmlformats.org/officeDocument/2006/relationships/hyperlink" Target="https://aka.ms/get-dma" TargetMode="External"/><Relationship Id="rId9" Type="http://schemas.openxmlformats.org/officeDocument/2006/relationships/hyperlink" Target="mailto:dmafeedback@microsoft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4661748"/>
            <a:ext cx="10712063" cy="476309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810034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10: Migration – Migrate Website/</a:t>
            </a:r>
            <a:r>
              <a:rPr lang="en-US" sz="20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 App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to Azure </a:t>
            </a:r>
            <a:r>
              <a:rPr lang="en-US" sz="20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App Service</a:t>
            </a:r>
            <a:r>
              <a:rPr lang="hu-HU" sz="20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 </a:t>
            </a:r>
            <a:r>
              <a:rPr lang="en-US" sz="20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using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Migration Program</a:t>
            </a:r>
            <a:br>
              <a:rPr lang="en-US"/>
            </a:br>
            <a:r>
              <a:rPr lang="en-US" sz="2000" i="1"/>
              <a:t>Available to all Azure customers, scaled through specialized migration partners</a:t>
            </a:r>
            <a:endParaRPr lang="en-US" i="1"/>
          </a:p>
        </p:txBody>
      </p:sp>
      <p:sp>
        <p:nvSpPr>
          <p:cNvPr id="338" name="Rectangle 305">
            <a:extLst>
              <a:ext uri="{FF2B5EF4-FFF2-40B4-BE49-F238E27FC236}">
                <a16:creationId xmlns:a16="http://schemas.microsoft.com/office/drawing/2014/main" id="{E5A01E8C-B213-4F98-97EF-71C3B08AF8F5}"/>
              </a:ext>
            </a:extLst>
          </p:cNvPr>
          <p:cNvSpPr/>
          <p:nvPr/>
        </p:nvSpPr>
        <p:spPr bwMode="auto">
          <a:xfrm>
            <a:off x="0" y="1452382"/>
            <a:ext cx="12192000" cy="4632732"/>
          </a:xfrm>
          <a:prstGeom prst="rect">
            <a:avLst/>
          </a:prstGeom>
          <a:solidFill>
            <a:srgbClr val="A11A2E"/>
          </a:solidFill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9" name="Rectangle 107">
            <a:extLst>
              <a:ext uri="{FF2B5EF4-FFF2-40B4-BE49-F238E27FC236}">
                <a16:creationId xmlns:a16="http://schemas.microsoft.com/office/drawing/2014/main" id="{246DABFF-7ED5-4C9A-B4E1-0959AD61058B}"/>
              </a:ext>
            </a:extLst>
          </p:cNvPr>
          <p:cNvSpPr/>
          <p:nvPr/>
        </p:nvSpPr>
        <p:spPr>
          <a:xfrm>
            <a:off x="3299096" y="5346544"/>
            <a:ext cx="5593808" cy="3747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32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Learn more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00000">
                        <a:lumMod val="75000"/>
                        <a:lumOff val="2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|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E6FF"/>
                    </a:gs>
                    <a:gs pos="100000">
                      <a:srgbClr val="50E6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Azure.com/AMP</a:t>
            </a:r>
          </a:p>
        </p:txBody>
      </p:sp>
      <p:sp>
        <p:nvSpPr>
          <p:cNvPr id="340" name="Rectangle 266">
            <a:extLst>
              <a:ext uri="{FF2B5EF4-FFF2-40B4-BE49-F238E27FC236}">
                <a16:creationId xmlns:a16="http://schemas.microsoft.com/office/drawing/2014/main" id="{AA19C0CE-216D-4BFF-95F4-1CAA146A6A8F}"/>
              </a:ext>
            </a:extLst>
          </p:cNvPr>
          <p:cNvSpPr/>
          <p:nvPr/>
        </p:nvSpPr>
        <p:spPr bwMode="auto">
          <a:xfrm>
            <a:off x="1519750" y="4487899"/>
            <a:ext cx="9152501" cy="5495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28" tIns="146263" rIns="182828" bIns="14626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Reduce cost and risk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00000">
                        <a:lumMod val="75000"/>
                        <a:lumOff val="2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|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Accelerate migration velocity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00000">
                        <a:lumMod val="75000"/>
                        <a:lumOff val="25000"/>
                      </a:srgbClr>
                    </a:gs>
                    <a:gs pos="10000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Deliver customer success  </a:t>
            </a:r>
          </a:p>
        </p:txBody>
      </p:sp>
      <p:grpSp>
        <p:nvGrpSpPr>
          <p:cNvPr id="341" name="Group 13">
            <a:extLst>
              <a:ext uri="{FF2B5EF4-FFF2-40B4-BE49-F238E27FC236}">
                <a16:creationId xmlns:a16="http://schemas.microsoft.com/office/drawing/2014/main" id="{8F43A40D-F0BF-4448-948C-954F76DCEC63}"/>
              </a:ext>
            </a:extLst>
          </p:cNvPr>
          <p:cNvGrpSpPr/>
          <p:nvPr/>
        </p:nvGrpSpPr>
        <p:grpSpPr>
          <a:xfrm>
            <a:off x="1931269" y="1973605"/>
            <a:ext cx="8335854" cy="341393"/>
            <a:chOff x="1874660" y="2453085"/>
            <a:chExt cx="8337037" cy="341442"/>
          </a:xfrm>
        </p:grpSpPr>
        <p:grpSp>
          <p:nvGrpSpPr>
            <p:cNvPr id="342" name="Group 10">
              <a:extLst>
                <a:ext uri="{FF2B5EF4-FFF2-40B4-BE49-F238E27FC236}">
                  <a16:creationId xmlns:a16="http://schemas.microsoft.com/office/drawing/2014/main" id="{219BF017-CBDD-47E0-B852-AF725EED6006}"/>
                </a:ext>
              </a:extLst>
            </p:cNvPr>
            <p:cNvGrpSpPr/>
            <p:nvPr/>
          </p:nvGrpSpPr>
          <p:grpSpPr>
            <a:xfrm>
              <a:off x="4814763" y="2453085"/>
              <a:ext cx="2390999" cy="341442"/>
              <a:chOff x="1847241" y="3169070"/>
              <a:chExt cx="2390999" cy="341442"/>
            </a:xfrm>
          </p:grpSpPr>
          <p:sp>
            <p:nvSpPr>
              <p:cNvPr id="360" name="Rectangle 111">
                <a:extLst>
                  <a:ext uri="{FF2B5EF4-FFF2-40B4-BE49-F238E27FC236}">
                    <a16:creationId xmlns:a16="http://schemas.microsoft.com/office/drawing/2014/main" id="{04F1D881-3CEC-4C4B-88A0-B564C0D1D4DD}"/>
                  </a:ext>
                </a:extLst>
              </p:cNvPr>
              <p:cNvSpPr/>
              <p:nvPr/>
            </p:nvSpPr>
            <p:spPr bwMode="auto">
              <a:xfrm>
                <a:off x="2317826" y="3231253"/>
                <a:ext cx="1920414" cy="217078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Offers and incentives</a:t>
                </a:r>
              </a:p>
            </p:txBody>
          </p:sp>
          <p:grpSp>
            <p:nvGrpSpPr>
              <p:cNvPr id="361" name="Group 236">
                <a:extLst>
                  <a:ext uri="{FF2B5EF4-FFF2-40B4-BE49-F238E27FC236}">
                    <a16:creationId xmlns:a16="http://schemas.microsoft.com/office/drawing/2014/main" id="{B3691BD9-D0CE-40A1-A356-3DCCE0FEEFB9}"/>
                  </a:ext>
                </a:extLst>
              </p:cNvPr>
              <p:cNvGrpSpPr/>
              <p:nvPr/>
            </p:nvGrpSpPr>
            <p:grpSpPr>
              <a:xfrm>
                <a:off x="1847241" y="3169070"/>
                <a:ext cx="338760" cy="341442"/>
                <a:chOff x="9021415" y="2468324"/>
                <a:chExt cx="836453" cy="831199"/>
              </a:xfrm>
            </p:grpSpPr>
            <p:grpSp>
              <p:nvGrpSpPr>
                <p:cNvPr id="362" name="Group 237">
                  <a:extLst>
                    <a:ext uri="{FF2B5EF4-FFF2-40B4-BE49-F238E27FC236}">
                      <a16:creationId xmlns:a16="http://schemas.microsoft.com/office/drawing/2014/main" id="{51FC430F-BFDD-41B8-AD73-1A77EA7BC944}"/>
                    </a:ext>
                  </a:extLst>
                </p:cNvPr>
                <p:cNvGrpSpPr/>
                <p:nvPr/>
              </p:nvGrpSpPr>
              <p:grpSpPr>
                <a:xfrm flipH="1">
                  <a:off x="9021415" y="2468324"/>
                  <a:ext cx="836453" cy="831199"/>
                  <a:chOff x="9021415" y="2468324"/>
                  <a:chExt cx="836453" cy="831199"/>
                </a:xfrm>
              </p:grpSpPr>
              <p:sp>
                <p:nvSpPr>
                  <p:cNvPr id="364" name="Freeform: Shape 267">
                    <a:extLst>
                      <a:ext uri="{FF2B5EF4-FFF2-40B4-BE49-F238E27FC236}">
                        <a16:creationId xmlns:a16="http://schemas.microsoft.com/office/drawing/2014/main" id="{945BF730-EECE-40FF-881F-F740AD395B04}"/>
                      </a:ext>
                    </a:extLst>
                  </p:cNvPr>
                  <p:cNvSpPr/>
                  <p:nvPr/>
                </p:nvSpPr>
                <p:spPr>
                  <a:xfrm>
                    <a:off x="9078661" y="2468324"/>
                    <a:ext cx="358729" cy="244986"/>
                  </a:xfrm>
                  <a:custGeom>
                    <a:avLst/>
                    <a:gdLst>
                      <a:gd name="connsiteX0" fmla="*/ 175227 w 173924"/>
                      <a:gd name="connsiteY0" fmla="*/ 39264 h 118777"/>
                      <a:gd name="connsiteX1" fmla="*/ 175581 w 173924"/>
                      <a:gd name="connsiteY1" fmla="*/ 39264 h 118777"/>
                      <a:gd name="connsiteX2" fmla="*/ 175581 w 173924"/>
                      <a:gd name="connsiteY2" fmla="*/ 1410 h 118777"/>
                      <a:gd name="connsiteX3" fmla="*/ 1410 w 173924"/>
                      <a:gd name="connsiteY3" fmla="*/ 102142 h 118777"/>
                      <a:gd name="connsiteX4" fmla="*/ 33593 w 173924"/>
                      <a:gd name="connsiteY4" fmla="*/ 120714 h 118777"/>
                      <a:gd name="connsiteX5" fmla="*/ 175227 w 173924"/>
                      <a:gd name="connsiteY5" fmla="*/ 39264 h 11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924" h="118777">
                        <a:moveTo>
                          <a:pt x="175227" y="39264"/>
                        </a:moveTo>
                        <a:cubicBezTo>
                          <a:pt x="175369" y="39264"/>
                          <a:pt x="175510" y="39264"/>
                          <a:pt x="175581" y="39264"/>
                        </a:cubicBezTo>
                        <a:lnTo>
                          <a:pt x="175581" y="1410"/>
                        </a:lnTo>
                        <a:cubicBezTo>
                          <a:pt x="101645" y="1410"/>
                          <a:pt x="38414" y="37988"/>
                          <a:pt x="1410" y="102142"/>
                        </a:cubicBezTo>
                        <a:lnTo>
                          <a:pt x="33593" y="120714"/>
                        </a:lnTo>
                        <a:cubicBezTo>
                          <a:pt x="61948" y="72014"/>
                          <a:pt x="114760" y="39264"/>
                          <a:pt x="175227" y="39264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 w="42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5" name="Freeform: Shape 268">
                    <a:extLst>
                      <a:ext uri="{FF2B5EF4-FFF2-40B4-BE49-F238E27FC236}">
                        <a16:creationId xmlns:a16="http://schemas.microsoft.com/office/drawing/2014/main" id="{80815E93-7924-4965-AD40-5202BA084B11}"/>
                      </a:ext>
                    </a:extLst>
                  </p:cNvPr>
                  <p:cNvSpPr/>
                  <p:nvPr/>
                </p:nvSpPr>
                <p:spPr>
                  <a:xfrm>
                    <a:off x="9021415" y="2676089"/>
                    <a:ext cx="122493" cy="419974"/>
                  </a:xfrm>
                  <a:custGeom>
                    <a:avLst/>
                    <a:gdLst>
                      <a:gd name="connsiteX0" fmla="*/ 61346 w 59388"/>
                      <a:gd name="connsiteY0" fmla="*/ 20054 h 203618"/>
                      <a:gd name="connsiteX1" fmla="*/ 29163 w 59388"/>
                      <a:gd name="connsiteY1" fmla="*/ 1410 h 203618"/>
                      <a:gd name="connsiteX2" fmla="*/ 29163 w 59388"/>
                      <a:gd name="connsiteY2" fmla="*/ 202873 h 203618"/>
                      <a:gd name="connsiteX3" fmla="*/ 61275 w 59388"/>
                      <a:gd name="connsiteY3" fmla="*/ 184300 h 203618"/>
                      <a:gd name="connsiteX4" fmla="*/ 39229 w 59388"/>
                      <a:gd name="connsiteY4" fmla="*/ 102212 h 203618"/>
                      <a:gd name="connsiteX5" fmla="*/ 61346 w 59388"/>
                      <a:gd name="connsiteY5" fmla="*/ 20054 h 203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388" h="203618">
                        <a:moveTo>
                          <a:pt x="61346" y="20054"/>
                        </a:moveTo>
                        <a:lnTo>
                          <a:pt x="29163" y="1410"/>
                        </a:lnTo>
                        <a:cubicBezTo>
                          <a:pt x="-7840" y="65563"/>
                          <a:pt x="-7840" y="138720"/>
                          <a:pt x="29163" y="202873"/>
                        </a:cubicBezTo>
                        <a:lnTo>
                          <a:pt x="61275" y="184300"/>
                        </a:lnTo>
                        <a:cubicBezTo>
                          <a:pt x="47239" y="160198"/>
                          <a:pt x="39229" y="132127"/>
                          <a:pt x="39229" y="102212"/>
                        </a:cubicBezTo>
                        <a:cubicBezTo>
                          <a:pt x="39229" y="72298"/>
                          <a:pt x="47310" y="44156"/>
                          <a:pt x="61346" y="20054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2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6" name="Freeform: Shape 276">
                    <a:extLst>
                      <a:ext uri="{FF2B5EF4-FFF2-40B4-BE49-F238E27FC236}">
                        <a16:creationId xmlns:a16="http://schemas.microsoft.com/office/drawing/2014/main" id="{F8C2B52E-6032-4EA9-8E07-168E23FE9580}"/>
                      </a:ext>
                    </a:extLst>
                  </p:cNvPr>
                  <p:cNvSpPr/>
                  <p:nvPr/>
                </p:nvSpPr>
                <p:spPr>
                  <a:xfrm>
                    <a:off x="9078800" y="3053445"/>
                    <a:ext cx="358729" cy="244986"/>
                  </a:xfrm>
                  <a:custGeom>
                    <a:avLst/>
                    <a:gdLst>
                      <a:gd name="connsiteX0" fmla="*/ 175156 w 173924"/>
                      <a:gd name="connsiteY0" fmla="*/ 83002 h 118777"/>
                      <a:gd name="connsiteX1" fmla="*/ 33522 w 173924"/>
                      <a:gd name="connsiteY1" fmla="*/ 1410 h 118777"/>
                      <a:gd name="connsiteX2" fmla="*/ 1410 w 173924"/>
                      <a:gd name="connsiteY2" fmla="*/ 19983 h 118777"/>
                      <a:gd name="connsiteX3" fmla="*/ 175581 w 173924"/>
                      <a:gd name="connsiteY3" fmla="*/ 120714 h 118777"/>
                      <a:gd name="connsiteX4" fmla="*/ 175581 w 173924"/>
                      <a:gd name="connsiteY4" fmla="*/ 83002 h 118777"/>
                      <a:gd name="connsiteX5" fmla="*/ 175156 w 173924"/>
                      <a:gd name="connsiteY5" fmla="*/ 83002 h 118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924" h="118777">
                        <a:moveTo>
                          <a:pt x="175156" y="83002"/>
                        </a:moveTo>
                        <a:cubicBezTo>
                          <a:pt x="114689" y="83002"/>
                          <a:pt x="61878" y="50181"/>
                          <a:pt x="33522" y="1410"/>
                        </a:cubicBezTo>
                        <a:lnTo>
                          <a:pt x="1410" y="19983"/>
                        </a:lnTo>
                        <a:cubicBezTo>
                          <a:pt x="38414" y="84136"/>
                          <a:pt x="101574" y="120714"/>
                          <a:pt x="175581" y="120714"/>
                        </a:cubicBezTo>
                        <a:lnTo>
                          <a:pt x="175581" y="83002"/>
                        </a:lnTo>
                        <a:cubicBezTo>
                          <a:pt x="175369" y="83002"/>
                          <a:pt x="175227" y="83002"/>
                          <a:pt x="175156" y="83002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2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7" name="Freeform: Shape 277">
                    <a:extLst>
                      <a:ext uri="{FF2B5EF4-FFF2-40B4-BE49-F238E27FC236}">
                        <a16:creationId xmlns:a16="http://schemas.microsoft.com/office/drawing/2014/main" id="{9D307AA8-7239-4CA3-A54D-C62EB1AC49A6}"/>
                      </a:ext>
                    </a:extLst>
                  </p:cNvPr>
                  <p:cNvSpPr/>
                  <p:nvPr/>
                </p:nvSpPr>
                <p:spPr>
                  <a:xfrm>
                    <a:off x="9437894" y="2468324"/>
                    <a:ext cx="419974" cy="831199"/>
                  </a:xfrm>
                  <a:custGeom>
                    <a:avLst/>
                    <a:gdLst>
                      <a:gd name="connsiteX0" fmla="*/ 202518 w 203618"/>
                      <a:gd name="connsiteY0" fmla="*/ 202873 h 402995"/>
                      <a:gd name="connsiteX1" fmla="*/ 1410 w 203618"/>
                      <a:gd name="connsiteY1" fmla="*/ 1410 h 402995"/>
                      <a:gd name="connsiteX2" fmla="*/ 1410 w 203618"/>
                      <a:gd name="connsiteY2" fmla="*/ 39264 h 402995"/>
                      <a:gd name="connsiteX3" fmla="*/ 164735 w 203618"/>
                      <a:gd name="connsiteY3" fmla="*/ 202944 h 402995"/>
                      <a:gd name="connsiteX4" fmla="*/ 1410 w 203618"/>
                      <a:gd name="connsiteY4" fmla="*/ 366694 h 402995"/>
                      <a:gd name="connsiteX5" fmla="*/ 1410 w 203618"/>
                      <a:gd name="connsiteY5" fmla="*/ 404406 h 402995"/>
                      <a:gd name="connsiteX6" fmla="*/ 202518 w 203618"/>
                      <a:gd name="connsiteY6" fmla="*/ 202873 h 402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3618" h="402995">
                        <a:moveTo>
                          <a:pt x="202518" y="202873"/>
                        </a:moveTo>
                        <a:cubicBezTo>
                          <a:pt x="202518" y="91579"/>
                          <a:pt x="112491" y="1410"/>
                          <a:pt x="1410" y="1410"/>
                        </a:cubicBezTo>
                        <a:lnTo>
                          <a:pt x="1410" y="39264"/>
                        </a:lnTo>
                        <a:cubicBezTo>
                          <a:pt x="91650" y="39477"/>
                          <a:pt x="164735" y="112704"/>
                          <a:pt x="164735" y="202944"/>
                        </a:cubicBezTo>
                        <a:cubicBezTo>
                          <a:pt x="164735" y="293184"/>
                          <a:pt x="91650" y="366481"/>
                          <a:pt x="1410" y="366694"/>
                        </a:cubicBezTo>
                        <a:lnTo>
                          <a:pt x="1410" y="404406"/>
                        </a:lnTo>
                        <a:cubicBezTo>
                          <a:pt x="112491" y="404406"/>
                          <a:pt x="202518" y="314166"/>
                          <a:pt x="202518" y="202873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42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63" name="Freeform: Shape 254">
                  <a:extLst>
                    <a:ext uri="{FF2B5EF4-FFF2-40B4-BE49-F238E27FC236}">
                      <a16:creationId xmlns:a16="http://schemas.microsoft.com/office/drawing/2014/main" id="{BCE1B253-8A22-40DC-84BC-2C36044F5602}"/>
                    </a:ext>
                  </a:extLst>
                </p:cNvPr>
                <p:cNvSpPr/>
                <p:nvPr/>
              </p:nvSpPr>
              <p:spPr>
                <a:xfrm>
                  <a:off x="9333054" y="2686035"/>
                  <a:ext cx="209986" cy="393726"/>
                </a:xfrm>
                <a:custGeom>
                  <a:avLst/>
                  <a:gdLst>
                    <a:gd name="connsiteX0" fmla="*/ 74283 w 101809"/>
                    <a:gd name="connsiteY0" fmla="*/ 130993 h 190892"/>
                    <a:gd name="connsiteX1" fmla="*/ 59254 w 101809"/>
                    <a:gd name="connsiteY1" fmla="*/ 114192 h 190892"/>
                    <a:gd name="connsiteX2" fmla="*/ 59254 w 101809"/>
                    <a:gd name="connsiteY2" fmla="*/ 146021 h 190892"/>
                    <a:gd name="connsiteX3" fmla="*/ 74283 w 101809"/>
                    <a:gd name="connsiteY3" fmla="*/ 130993 h 190892"/>
                    <a:gd name="connsiteX4" fmla="*/ 43943 w 101809"/>
                    <a:gd name="connsiteY4" fmla="*/ 78749 h 190892"/>
                    <a:gd name="connsiteX5" fmla="*/ 43943 w 101809"/>
                    <a:gd name="connsiteY5" fmla="*/ 45432 h 190892"/>
                    <a:gd name="connsiteX6" fmla="*/ 29340 w 101809"/>
                    <a:gd name="connsiteY6" fmla="*/ 60672 h 190892"/>
                    <a:gd name="connsiteX7" fmla="*/ 43943 w 101809"/>
                    <a:gd name="connsiteY7" fmla="*/ 78749 h 190892"/>
                    <a:gd name="connsiteX8" fmla="*/ 102212 w 101809"/>
                    <a:gd name="connsiteY8" fmla="*/ 129504 h 190892"/>
                    <a:gd name="connsiteX9" fmla="*/ 91225 w 101809"/>
                    <a:gd name="connsiteY9" fmla="*/ 157505 h 190892"/>
                    <a:gd name="connsiteX10" fmla="*/ 59254 w 101809"/>
                    <a:gd name="connsiteY10" fmla="*/ 170548 h 190892"/>
                    <a:gd name="connsiteX11" fmla="*/ 59254 w 101809"/>
                    <a:gd name="connsiteY11" fmla="*/ 193303 h 190892"/>
                    <a:gd name="connsiteX12" fmla="*/ 43943 w 101809"/>
                    <a:gd name="connsiteY12" fmla="*/ 193303 h 190892"/>
                    <a:gd name="connsiteX13" fmla="*/ 43943 w 101809"/>
                    <a:gd name="connsiteY13" fmla="*/ 171186 h 190892"/>
                    <a:gd name="connsiteX14" fmla="*/ 4246 w 101809"/>
                    <a:gd name="connsiteY14" fmla="*/ 161546 h 190892"/>
                    <a:gd name="connsiteX15" fmla="*/ 4246 w 101809"/>
                    <a:gd name="connsiteY15" fmla="*/ 132482 h 190892"/>
                    <a:gd name="connsiteX16" fmla="*/ 22322 w 101809"/>
                    <a:gd name="connsiteY16" fmla="*/ 141484 h 190892"/>
                    <a:gd name="connsiteX17" fmla="*/ 43872 w 101809"/>
                    <a:gd name="connsiteY17" fmla="*/ 146446 h 190892"/>
                    <a:gd name="connsiteX18" fmla="*/ 43872 w 101809"/>
                    <a:gd name="connsiteY18" fmla="*/ 108238 h 190892"/>
                    <a:gd name="connsiteX19" fmla="*/ 11051 w 101809"/>
                    <a:gd name="connsiteY19" fmla="*/ 89382 h 190892"/>
                    <a:gd name="connsiteX20" fmla="*/ 1410 w 101809"/>
                    <a:gd name="connsiteY20" fmla="*/ 62445 h 190892"/>
                    <a:gd name="connsiteX21" fmla="*/ 13248 w 101809"/>
                    <a:gd name="connsiteY21" fmla="*/ 34302 h 190892"/>
                    <a:gd name="connsiteX22" fmla="*/ 43872 w 101809"/>
                    <a:gd name="connsiteY22" fmla="*/ 20904 h 190892"/>
                    <a:gd name="connsiteX23" fmla="*/ 43872 w 101809"/>
                    <a:gd name="connsiteY23" fmla="*/ 1410 h 190892"/>
                    <a:gd name="connsiteX24" fmla="*/ 59183 w 101809"/>
                    <a:gd name="connsiteY24" fmla="*/ 1410 h 190892"/>
                    <a:gd name="connsiteX25" fmla="*/ 59183 w 101809"/>
                    <a:gd name="connsiteY25" fmla="*/ 20479 h 190892"/>
                    <a:gd name="connsiteX26" fmla="*/ 92217 w 101809"/>
                    <a:gd name="connsiteY26" fmla="*/ 27639 h 190892"/>
                    <a:gd name="connsiteX27" fmla="*/ 92217 w 101809"/>
                    <a:gd name="connsiteY27" fmla="*/ 55994 h 190892"/>
                    <a:gd name="connsiteX28" fmla="*/ 59183 w 101809"/>
                    <a:gd name="connsiteY28" fmla="*/ 45077 h 190892"/>
                    <a:gd name="connsiteX29" fmla="*/ 59183 w 101809"/>
                    <a:gd name="connsiteY29" fmla="*/ 84845 h 190892"/>
                    <a:gd name="connsiteX30" fmla="*/ 92217 w 101809"/>
                    <a:gd name="connsiteY30" fmla="*/ 103701 h 190892"/>
                    <a:gd name="connsiteX31" fmla="*/ 102212 w 101809"/>
                    <a:gd name="connsiteY31" fmla="*/ 129504 h 190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1809" h="190892">
                      <a:moveTo>
                        <a:pt x="74283" y="130993"/>
                      </a:moveTo>
                      <a:cubicBezTo>
                        <a:pt x="74283" y="124188"/>
                        <a:pt x="69249" y="118588"/>
                        <a:pt x="59254" y="114192"/>
                      </a:cubicBezTo>
                      <a:lnTo>
                        <a:pt x="59254" y="146021"/>
                      </a:lnTo>
                      <a:cubicBezTo>
                        <a:pt x="69321" y="144391"/>
                        <a:pt x="74283" y="139428"/>
                        <a:pt x="74283" y="130993"/>
                      </a:cubicBezTo>
                      <a:close/>
                      <a:moveTo>
                        <a:pt x="43943" y="78749"/>
                      </a:moveTo>
                      <a:lnTo>
                        <a:pt x="43943" y="45432"/>
                      </a:lnTo>
                      <a:cubicBezTo>
                        <a:pt x="34231" y="47204"/>
                        <a:pt x="29340" y="52237"/>
                        <a:pt x="29340" y="60672"/>
                      </a:cubicBezTo>
                      <a:cubicBezTo>
                        <a:pt x="29411" y="68045"/>
                        <a:pt x="34231" y="74070"/>
                        <a:pt x="43943" y="78749"/>
                      </a:cubicBezTo>
                      <a:close/>
                      <a:moveTo>
                        <a:pt x="102212" y="129504"/>
                      </a:moveTo>
                      <a:cubicBezTo>
                        <a:pt x="102212" y="141130"/>
                        <a:pt x="98526" y="150487"/>
                        <a:pt x="91225" y="157505"/>
                      </a:cubicBezTo>
                      <a:cubicBezTo>
                        <a:pt x="83923" y="164594"/>
                        <a:pt x="73290" y="168918"/>
                        <a:pt x="59254" y="170548"/>
                      </a:cubicBezTo>
                      <a:lnTo>
                        <a:pt x="59254" y="193303"/>
                      </a:lnTo>
                      <a:lnTo>
                        <a:pt x="43943" y="193303"/>
                      </a:lnTo>
                      <a:lnTo>
                        <a:pt x="43943" y="171186"/>
                      </a:lnTo>
                      <a:cubicBezTo>
                        <a:pt x="29553" y="171044"/>
                        <a:pt x="16297" y="167854"/>
                        <a:pt x="4246" y="161546"/>
                      </a:cubicBezTo>
                      <a:lnTo>
                        <a:pt x="4246" y="132482"/>
                      </a:lnTo>
                      <a:cubicBezTo>
                        <a:pt x="8003" y="135530"/>
                        <a:pt x="14028" y="138578"/>
                        <a:pt x="22322" y="141484"/>
                      </a:cubicBezTo>
                      <a:cubicBezTo>
                        <a:pt x="30616" y="144391"/>
                        <a:pt x="37775" y="146021"/>
                        <a:pt x="43872" y="146446"/>
                      </a:cubicBezTo>
                      <a:lnTo>
                        <a:pt x="43872" y="108238"/>
                      </a:lnTo>
                      <a:cubicBezTo>
                        <a:pt x="28418" y="102496"/>
                        <a:pt x="17431" y="96187"/>
                        <a:pt x="11051" y="89382"/>
                      </a:cubicBezTo>
                      <a:cubicBezTo>
                        <a:pt x="4600" y="82577"/>
                        <a:pt x="1410" y="73574"/>
                        <a:pt x="1410" y="62445"/>
                      </a:cubicBezTo>
                      <a:cubicBezTo>
                        <a:pt x="1410" y="51315"/>
                        <a:pt x="5380" y="41958"/>
                        <a:pt x="13248" y="34302"/>
                      </a:cubicBezTo>
                      <a:cubicBezTo>
                        <a:pt x="21188" y="26646"/>
                        <a:pt x="31396" y="22180"/>
                        <a:pt x="43872" y="20904"/>
                      </a:cubicBezTo>
                      <a:lnTo>
                        <a:pt x="43872" y="1410"/>
                      </a:lnTo>
                      <a:lnTo>
                        <a:pt x="59183" y="1410"/>
                      </a:lnTo>
                      <a:lnTo>
                        <a:pt x="59183" y="20479"/>
                      </a:lnTo>
                      <a:cubicBezTo>
                        <a:pt x="73928" y="21188"/>
                        <a:pt x="84987" y="23527"/>
                        <a:pt x="92217" y="27639"/>
                      </a:cubicBezTo>
                      <a:lnTo>
                        <a:pt x="92217" y="55994"/>
                      </a:lnTo>
                      <a:cubicBezTo>
                        <a:pt x="82505" y="50110"/>
                        <a:pt x="71447" y="46495"/>
                        <a:pt x="59183" y="45077"/>
                      </a:cubicBezTo>
                      <a:lnTo>
                        <a:pt x="59183" y="84845"/>
                      </a:lnTo>
                      <a:cubicBezTo>
                        <a:pt x="74637" y="90445"/>
                        <a:pt x="85695" y="96754"/>
                        <a:pt x="92217" y="103701"/>
                      </a:cubicBezTo>
                      <a:cubicBezTo>
                        <a:pt x="98952" y="110719"/>
                        <a:pt x="102212" y="119296"/>
                        <a:pt x="102212" y="1295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2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3" name="Group 11">
              <a:extLst>
                <a:ext uri="{FF2B5EF4-FFF2-40B4-BE49-F238E27FC236}">
                  <a16:creationId xmlns:a16="http://schemas.microsoft.com/office/drawing/2014/main" id="{A8E881A6-5086-4423-B3BF-3FB2DDBB1D5F}"/>
                </a:ext>
              </a:extLst>
            </p:cNvPr>
            <p:cNvGrpSpPr/>
            <p:nvPr/>
          </p:nvGrpSpPr>
          <p:grpSpPr>
            <a:xfrm>
              <a:off x="1874660" y="2491047"/>
              <a:ext cx="2498508" cy="265519"/>
              <a:chOff x="1874660" y="2576608"/>
              <a:chExt cx="2498508" cy="265519"/>
            </a:xfrm>
          </p:grpSpPr>
          <p:grpSp>
            <p:nvGrpSpPr>
              <p:cNvPr id="350" name="modular 1" descr="modular">
                <a:extLst>
                  <a:ext uri="{FF2B5EF4-FFF2-40B4-BE49-F238E27FC236}">
                    <a16:creationId xmlns:a16="http://schemas.microsoft.com/office/drawing/2014/main" id="{1DA66416-0246-4CAB-93AA-3C0142208A4D}"/>
                  </a:ext>
                </a:extLst>
              </p:cNvPr>
              <p:cNvGrpSpPr/>
              <p:nvPr/>
            </p:nvGrpSpPr>
            <p:grpSpPr>
              <a:xfrm>
                <a:off x="1874660" y="2576608"/>
                <a:ext cx="283923" cy="265519"/>
                <a:chOff x="3557434" y="2181241"/>
                <a:chExt cx="406193" cy="406193"/>
              </a:xfrm>
            </p:grpSpPr>
            <p:sp>
              <p:nvSpPr>
                <p:cNvPr id="352" name="Rectangle 458">
                  <a:extLst>
                    <a:ext uri="{FF2B5EF4-FFF2-40B4-BE49-F238E27FC236}">
                      <a16:creationId xmlns:a16="http://schemas.microsoft.com/office/drawing/2014/main" id="{5E1C9EFE-595D-4DFD-8CD1-D94D9A178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7434" y="2181241"/>
                  <a:ext cx="406193" cy="42020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Rectangle 459">
                  <a:extLst>
                    <a:ext uri="{FF2B5EF4-FFF2-40B4-BE49-F238E27FC236}">
                      <a16:creationId xmlns:a16="http://schemas.microsoft.com/office/drawing/2014/main" id="{D0E0500E-7481-4781-97B4-B8EDBFD36D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7434" y="2223261"/>
                  <a:ext cx="406193" cy="149404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Rectangle 460">
                  <a:extLst>
                    <a:ext uri="{FF2B5EF4-FFF2-40B4-BE49-F238E27FC236}">
                      <a16:creationId xmlns:a16="http://schemas.microsoft.com/office/drawing/2014/main" id="{8466F8B1-1729-4A74-BC8A-E4C6805F7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7434" y="2394454"/>
                  <a:ext cx="85597" cy="8559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461">
                  <a:extLst>
                    <a:ext uri="{FF2B5EF4-FFF2-40B4-BE49-F238E27FC236}">
                      <a16:creationId xmlns:a16="http://schemas.microsoft.com/office/drawing/2014/main" id="{3AF40336-049E-45B7-8A2D-02573994A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4818" y="2394454"/>
                  <a:ext cx="84040" cy="8559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Rectangle 462">
                  <a:extLst>
                    <a:ext uri="{FF2B5EF4-FFF2-40B4-BE49-F238E27FC236}">
                      <a16:creationId xmlns:a16="http://schemas.microsoft.com/office/drawing/2014/main" id="{8FCE9176-4983-49EF-8867-9F75B2B5B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0646" y="2394454"/>
                  <a:ext cx="85597" cy="8559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Rectangle 463">
                  <a:extLst>
                    <a:ext uri="{FF2B5EF4-FFF2-40B4-BE49-F238E27FC236}">
                      <a16:creationId xmlns:a16="http://schemas.microsoft.com/office/drawing/2014/main" id="{B3361590-8B10-462D-A849-24F6E8C96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030" y="2394454"/>
                  <a:ext cx="85597" cy="8559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Rectangle 464">
                  <a:extLst>
                    <a:ext uri="{FF2B5EF4-FFF2-40B4-BE49-F238E27FC236}">
                      <a16:creationId xmlns:a16="http://schemas.microsoft.com/office/drawing/2014/main" id="{A2304092-F83C-40E8-9183-E47A5F265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7434" y="2501837"/>
                  <a:ext cx="191425" cy="8559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Rectangle 465">
                  <a:extLst>
                    <a:ext uri="{FF2B5EF4-FFF2-40B4-BE49-F238E27FC236}">
                      <a16:creationId xmlns:a16="http://schemas.microsoft.com/office/drawing/2014/main" id="{8C3A9113-F565-46FA-9204-7E68A3868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0646" y="2501837"/>
                  <a:ext cx="192980" cy="8559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1" name="Rectangle 1">
                <a:extLst>
                  <a:ext uri="{FF2B5EF4-FFF2-40B4-BE49-F238E27FC236}">
                    <a16:creationId xmlns:a16="http://schemas.microsoft.com/office/drawing/2014/main" id="{6EEE1E0F-79E2-44BE-9A80-8840AFC8977A}"/>
                  </a:ext>
                </a:extLst>
              </p:cNvPr>
              <p:cNvSpPr/>
              <p:nvPr/>
            </p:nvSpPr>
            <p:spPr bwMode="auto">
              <a:xfrm>
                <a:off x="2317826" y="2600827"/>
                <a:ext cx="2055342" cy="217078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Best practice guidance</a:t>
                </a:r>
              </a:p>
            </p:txBody>
          </p:sp>
        </p:grpSp>
        <p:grpSp>
          <p:nvGrpSpPr>
            <p:cNvPr id="344" name="Group 8">
              <a:extLst>
                <a:ext uri="{FF2B5EF4-FFF2-40B4-BE49-F238E27FC236}">
                  <a16:creationId xmlns:a16="http://schemas.microsoft.com/office/drawing/2014/main" id="{036A5D2D-BE07-4CE4-8BA4-005C42DEC55F}"/>
                </a:ext>
              </a:extLst>
            </p:cNvPr>
            <p:cNvGrpSpPr/>
            <p:nvPr/>
          </p:nvGrpSpPr>
          <p:grpSpPr>
            <a:xfrm>
              <a:off x="7649965" y="2483176"/>
              <a:ext cx="2561732" cy="281260"/>
              <a:chOff x="4883323" y="2568737"/>
              <a:chExt cx="2561732" cy="281260"/>
            </a:xfrm>
          </p:grpSpPr>
          <p:grpSp>
            <p:nvGrpSpPr>
              <p:cNvPr id="345" name="evolve" descr="evolve">
                <a:extLst>
                  <a:ext uri="{FF2B5EF4-FFF2-40B4-BE49-F238E27FC236}">
                    <a16:creationId xmlns:a16="http://schemas.microsoft.com/office/drawing/2014/main" id="{A3527000-6183-4B5F-BBE6-89E959F1D6B0}"/>
                  </a:ext>
                </a:extLst>
              </p:cNvPr>
              <p:cNvGrpSpPr/>
              <p:nvPr/>
            </p:nvGrpSpPr>
            <p:grpSpPr>
              <a:xfrm>
                <a:off x="4883323" y="2568737"/>
                <a:ext cx="298246" cy="281260"/>
                <a:chOff x="748620" y="3040242"/>
                <a:chExt cx="415510" cy="419004"/>
              </a:xfrm>
            </p:grpSpPr>
            <p:sp>
              <p:nvSpPr>
                <p:cNvPr id="347" name="Freeform: Shape 178">
                  <a:extLst>
                    <a:ext uri="{FF2B5EF4-FFF2-40B4-BE49-F238E27FC236}">
                      <a16:creationId xmlns:a16="http://schemas.microsoft.com/office/drawing/2014/main" id="{3C7BEBE8-849A-448D-B20E-A56EEDE8BC1F}"/>
                    </a:ext>
                  </a:extLst>
                </p:cNvPr>
                <p:cNvSpPr/>
                <p:nvPr/>
              </p:nvSpPr>
              <p:spPr>
                <a:xfrm>
                  <a:off x="748620" y="3324316"/>
                  <a:ext cx="134930" cy="134930"/>
                </a:xfrm>
                <a:custGeom>
                  <a:avLst/>
                  <a:gdLst>
                    <a:gd name="connsiteX0" fmla="*/ 1481 w 134929"/>
                    <a:gd name="connsiteY0" fmla="*/ 133958 h 134929"/>
                    <a:gd name="connsiteX1" fmla="*/ 133959 w 134929"/>
                    <a:gd name="connsiteY1" fmla="*/ 133958 h 134929"/>
                    <a:gd name="connsiteX2" fmla="*/ 133959 w 134929"/>
                    <a:gd name="connsiteY2" fmla="*/ 1481 h 134929"/>
                    <a:gd name="connsiteX3" fmla="*/ 1481 w 134929"/>
                    <a:gd name="connsiteY3" fmla="*/ 1481 h 134929"/>
                    <a:gd name="connsiteX4" fmla="*/ 1481 w 134929"/>
                    <a:gd name="connsiteY4" fmla="*/ 133958 h 1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929" h="134929">
                      <a:moveTo>
                        <a:pt x="1481" y="133958"/>
                      </a:moveTo>
                      <a:lnTo>
                        <a:pt x="133959" y="133958"/>
                      </a:lnTo>
                      <a:lnTo>
                        <a:pt x="133959" y="1481"/>
                      </a:lnTo>
                      <a:lnTo>
                        <a:pt x="1481" y="1481"/>
                      </a:lnTo>
                      <a:lnTo>
                        <a:pt x="1481" y="133958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Freeform: Shape 179">
                  <a:extLst>
                    <a:ext uri="{FF2B5EF4-FFF2-40B4-BE49-F238E27FC236}">
                      <a16:creationId xmlns:a16="http://schemas.microsoft.com/office/drawing/2014/main" id="{B7F11D03-4DCF-4D09-B390-C5AA14D2D3BC}"/>
                    </a:ext>
                  </a:extLst>
                </p:cNvPr>
                <p:cNvSpPr/>
                <p:nvPr/>
              </p:nvSpPr>
              <p:spPr>
                <a:xfrm>
                  <a:off x="899218" y="3182500"/>
                  <a:ext cx="134930" cy="134930"/>
                </a:xfrm>
                <a:custGeom>
                  <a:avLst/>
                  <a:gdLst>
                    <a:gd name="connsiteX0" fmla="*/ 1481 w 134929"/>
                    <a:gd name="connsiteY0" fmla="*/ 32320 h 134929"/>
                    <a:gd name="connsiteX1" fmla="*/ 1481 w 134929"/>
                    <a:gd name="connsiteY1" fmla="*/ 103119 h 134929"/>
                    <a:gd name="connsiteX2" fmla="*/ 32320 w 134929"/>
                    <a:gd name="connsiteY2" fmla="*/ 133958 h 134929"/>
                    <a:gd name="connsiteX3" fmla="*/ 103119 w 134929"/>
                    <a:gd name="connsiteY3" fmla="*/ 133958 h 134929"/>
                    <a:gd name="connsiteX4" fmla="*/ 133958 w 134929"/>
                    <a:gd name="connsiteY4" fmla="*/ 103119 h 134929"/>
                    <a:gd name="connsiteX5" fmla="*/ 133958 w 134929"/>
                    <a:gd name="connsiteY5" fmla="*/ 32320 h 134929"/>
                    <a:gd name="connsiteX6" fmla="*/ 103119 w 134929"/>
                    <a:gd name="connsiteY6" fmla="*/ 1481 h 134929"/>
                    <a:gd name="connsiteX7" fmla="*/ 32754 w 134929"/>
                    <a:gd name="connsiteY7" fmla="*/ 1481 h 134929"/>
                    <a:gd name="connsiteX8" fmla="*/ 1481 w 134929"/>
                    <a:gd name="connsiteY8" fmla="*/ 32320 h 1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929" h="134929">
                      <a:moveTo>
                        <a:pt x="1481" y="32320"/>
                      </a:moveTo>
                      <a:lnTo>
                        <a:pt x="1481" y="103119"/>
                      </a:lnTo>
                      <a:cubicBezTo>
                        <a:pt x="1481" y="120059"/>
                        <a:pt x="15380" y="133958"/>
                        <a:pt x="32320" y="133958"/>
                      </a:cubicBezTo>
                      <a:lnTo>
                        <a:pt x="103119" y="133958"/>
                      </a:lnTo>
                      <a:cubicBezTo>
                        <a:pt x="120059" y="133958"/>
                        <a:pt x="133958" y="120059"/>
                        <a:pt x="133958" y="103119"/>
                      </a:cubicBezTo>
                      <a:lnTo>
                        <a:pt x="133958" y="32320"/>
                      </a:lnTo>
                      <a:cubicBezTo>
                        <a:pt x="133958" y="15380"/>
                        <a:pt x="120059" y="1481"/>
                        <a:pt x="103119" y="1481"/>
                      </a:cubicBezTo>
                      <a:lnTo>
                        <a:pt x="32754" y="1481"/>
                      </a:lnTo>
                      <a:cubicBezTo>
                        <a:pt x="15380" y="1481"/>
                        <a:pt x="1481" y="14945"/>
                        <a:pt x="1481" y="32320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: Shape 180">
                  <a:extLst>
                    <a:ext uri="{FF2B5EF4-FFF2-40B4-BE49-F238E27FC236}">
                      <a16:creationId xmlns:a16="http://schemas.microsoft.com/office/drawing/2014/main" id="{246BC551-BECE-49B8-8731-B555966CE0AF}"/>
                    </a:ext>
                  </a:extLst>
                </p:cNvPr>
                <p:cNvSpPr/>
                <p:nvPr/>
              </p:nvSpPr>
              <p:spPr>
                <a:xfrm>
                  <a:off x="1033553" y="3040242"/>
                  <a:ext cx="130577" cy="130577"/>
                </a:xfrm>
                <a:custGeom>
                  <a:avLst/>
                  <a:gdLst>
                    <a:gd name="connsiteX0" fmla="*/ 1481 w 130577"/>
                    <a:gd name="connsiteY0" fmla="*/ 66634 h 130577"/>
                    <a:gd name="connsiteX1" fmla="*/ 66634 w 130577"/>
                    <a:gd name="connsiteY1" fmla="*/ 131787 h 130577"/>
                    <a:gd name="connsiteX2" fmla="*/ 67502 w 130577"/>
                    <a:gd name="connsiteY2" fmla="*/ 131787 h 130577"/>
                    <a:gd name="connsiteX3" fmla="*/ 132655 w 130577"/>
                    <a:gd name="connsiteY3" fmla="*/ 66634 h 130577"/>
                    <a:gd name="connsiteX4" fmla="*/ 67502 w 130577"/>
                    <a:gd name="connsiteY4" fmla="*/ 1481 h 130577"/>
                    <a:gd name="connsiteX5" fmla="*/ 66634 w 130577"/>
                    <a:gd name="connsiteY5" fmla="*/ 1481 h 130577"/>
                    <a:gd name="connsiteX6" fmla="*/ 1481 w 130577"/>
                    <a:gd name="connsiteY6" fmla="*/ 66634 h 130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577" h="130577">
                      <a:moveTo>
                        <a:pt x="1481" y="66634"/>
                      </a:moveTo>
                      <a:cubicBezTo>
                        <a:pt x="1481" y="102685"/>
                        <a:pt x="30582" y="131787"/>
                        <a:pt x="66634" y="131787"/>
                      </a:cubicBezTo>
                      <a:lnTo>
                        <a:pt x="67502" y="131787"/>
                      </a:lnTo>
                      <a:cubicBezTo>
                        <a:pt x="103553" y="131787"/>
                        <a:pt x="132655" y="102685"/>
                        <a:pt x="132655" y="66634"/>
                      </a:cubicBezTo>
                      <a:cubicBezTo>
                        <a:pt x="132655" y="30582"/>
                        <a:pt x="103553" y="1481"/>
                        <a:pt x="67502" y="1481"/>
                      </a:cubicBezTo>
                      <a:lnTo>
                        <a:pt x="66634" y="1481"/>
                      </a:lnTo>
                      <a:cubicBezTo>
                        <a:pt x="30582" y="1481"/>
                        <a:pt x="1481" y="30582"/>
                        <a:pt x="1481" y="66634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6" name="Rectangle 112">
                <a:extLst>
                  <a:ext uri="{FF2B5EF4-FFF2-40B4-BE49-F238E27FC236}">
                    <a16:creationId xmlns:a16="http://schemas.microsoft.com/office/drawing/2014/main" id="{32F2BDB8-67AA-4A6E-B670-D0B1B22486F0}"/>
                  </a:ext>
                </a:extLst>
              </p:cNvPr>
              <p:cNvSpPr/>
              <p:nvPr/>
            </p:nvSpPr>
            <p:spPr bwMode="auto">
              <a:xfrm>
                <a:off x="5394844" y="2600829"/>
                <a:ext cx="2050211" cy="217078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Technical skill building</a:t>
                </a:r>
              </a:p>
            </p:txBody>
          </p:sp>
        </p:grpSp>
      </p:grpSp>
      <p:grpSp>
        <p:nvGrpSpPr>
          <p:cNvPr id="368" name="Group 2">
            <a:extLst>
              <a:ext uri="{FF2B5EF4-FFF2-40B4-BE49-F238E27FC236}">
                <a16:creationId xmlns:a16="http://schemas.microsoft.com/office/drawing/2014/main" id="{D0AE7751-4828-4C28-A84C-8C32D2FCE817}"/>
              </a:ext>
            </a:extLst>
          </p:cNvPr>
          <p:cNvGrpSpPr/>
          <p:nvPr/>
        </p:nvGrpSpPr>
        <p:grpSpPr>
          <a:xfrm>
            <a:off x="3660766" y="2614000"/>
            <a:ext cx="2143551" cy="434093"/>
            <a:chOff x="4884488" y="3122715"/>
            <a:chExt cx="2143856" cy="434154"/>
          </a:xfrm>
        </p:grpSpPr>
        <p:grpSp>
          <p:nvGrpSpPr>
            <p:cNvPr id="369" name="dev testing" descr="dev testing">
              <a:extLst>
                <a:ext uri="{FF2B5EF4-FFF2-40B4-BE49-F238E27FC236}">
                  <a16:creationId xmlns:a16="http://schemas.microsoft.com/office/drawing/2014/main" id="{9C3F3396-ACDE-469F-8F0E-181DA0ED11A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84488" y="3215683"/>
              <a:ext cx="295917" cy="248216"/>
              <a:chOff x="448" y="808"/>
              <a:chExt cx="262" cy="235"/>
            </a:xfrm>
          </p:grpSpPr>
          <p:sp>
            <p:nvSpPr>
              <p:cNvPr id="371" name="AutoShape 3">
                <a:extLst>
                  <a:ext uri="{FF2B5EF4-FFF2-40B4-BE49-F238E27FC236}">
                    <a16:creationId xmlns:a16="http://schemas.microsoft.com/office/drawing/2014/main" id="{65C59130-A1C3-428B-8A39-7C7B1E755A3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48" y="809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2" name="Rectangle 5">
                <a:extLst>
                  <a:ext uri="{FF2B5EF4-FFF2-40B4-BE49-F238E27FC236}">
                    <a16:creationId xmlns:a16="http://schemas.microsoft.com/office/drawing/2014/main" id="{120DBED8-171C-43CE-A217-33BD43226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988"/>
                <a:ext cx="55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3" name="Rectangle 6">
                <a:extLst>
                  <a:ext uri="{FF2B5EF4-FFF2-40B4-BE49-F238E27FC236}">
                    <a16:creationId xmlns:a16="http://schemas.microsoft.com/office/drawing/2014/main" id="{2181B808-2405-4CF2-BD01-82CE8D8E3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988"/>
                <a:ext cx="54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4" name="Rectangle 7">
                <a:extLst>
                  <a:ext uri="{FF2B5EF4-FFF2-40B4-BE49-F238E27FC236}">
                    <a16:creationId xmlns:a16="http://schemas.microsoft.com/office/drawing/2014/main" id="{2D3556B1-BEF5-4214-A0B6-212BEEA59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988"/>
                <a:ext cx="55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5" name="Rectangle 8">
                <a:extLst>
                  <a:ext uri="{FF2B5EF4-FFF2-40B4-BE49-F238E27FC236}">
                    <a16:creationId xmlns:a16="http://schemas.microsoft.com/office/drawing/2014/main" id="{5478AF9A-98DD-42C1-AD99-7DB2022D0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988"/>
                <a:ext cx="55" cy="5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6" name="Rectangle 9">
                <a:extLst>
                  <a:ext uri="{FF2B5EF4-FFF2-40B4-BE49-F238E27FC236}">
                    <a16:creationId xmlns:a16="http://schemas.microsoft.com/office/drawing/2014/main" id="{72D293B5-E9EE-43D4-BC54-357AE3715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919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7" name="Rectangle 10">
                <a:extLst>
                  <a:ext uri="{FF2B5EF4-FFF2-40B4-BE49-F238E27FC236}">
                    <a16:creationId xmlns:a16="http://schemas.microsoft.com/office/drawing/2014/main" id="{55F9DCC3-DA07-4EE0-9817-EA3D74434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919"/>
                <a:ext cx="54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8" name="Rectangle 11">
                <a:extLst>
                  <a:ext uri="{FF2B5EF4-FFF2-40B4-BE49-F238E27FC236}">
                    <a16:creationId xmlns:a16="http://schemas.microsoft.com/office/drawing/2014/main" id="{3C8724A4-1E39-4233-8F4A-2AFD38823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919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9" name="Rectangle 12">
                <a:extLst>
                  <a:ext uri="{FF2B5EF4-FFF2-40B4-BE49-F238E27FC236}">
                    <a16:creationId xmlns:a16="http://schemas.microsoft.com/office/drawing/2014/main" id="{74C76C45-CD88-43CD-A5E5-916CDE16B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919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0" name="Rectangle 13">
                <a:extLst>
                  <a:ext uri="{FF2B5EF4-FFF2-40B4-BE49-F238E27FC236}">
                    <a16:creationId xmlns:a16="http://schemas.microsoft.com/office/drawing/2014/main" id="{DEB86692-3B1F-4C62-A170-E97E4B4A8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823"/>
                <a:ext cx="54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1" name="Rectangle 14">
                <a:extLst>
                  <a:ext uri="{FF2B5EF4-FFF2-40B4-BE49-F238E27FC236}">
                    <a16:creationId xmlns:a16="http://schemas.microsoft.com/office/drawing/2014/main" id="{0DD9859F-A2D8-4CA7-9CE0-CFE388A1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808"/>
                <a:ext cx="55" cy="5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2" name="Rectangle 15">
                <a:extLst>
                  <a:ext uri="{FF2B5EF4-FFF2-40B4-BE49-F238E27FC236}">
                    <a16:creationId xmlns:a16="http://schemas.microsoft.com/office/drawing/2014/main" id="{14265B7D-11CD-411F-A6E8-5850F11E2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836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3" name="Rectangle 16">
                <a:extLst>
                  <a:ext uri="{FF2B5EF4-FFF2-40B4-BE49-F238E27FC236}">
                    <a16:creationId xmlns:a16="http://schemas.microsoft.com/office/drawing/2014/main" id="{392DA390-96D7-4352-BE0F-A2B1E5AF7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850"/>
                <a:ext cx="55" cy="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0" name="Rectangle 116">
              <a:extLst>
                <a:ext uri="{FF2B5EF4-FFF2-40B4-BE49-F238E27FC236}">
                  <a16:creationId xmlns:a16="http://schemas.microsoft.com/office/drawing/2014/main" id="{D15CA61B-C430-47D7-9473-17DACBFA4DF8}"/>
                </a:ext>
              </a:extLst>
            </p:cNvPr>
            <p:cNvSpPr/>
            <p:nvPr/>
          </p:nvSpPr>
          <p:spPr bwMode="auto">
            <a:xfrm>
              <a:off x="5394844" y="3122715"/>
              <a:ext cx="1633500" cy="43415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1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Infrastructure and</a:t>
              </a:r>
              <a:br>
                <a:rPr kumimoji="0" lang="en-US" sz="1567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</a:br>
              <a:r>
                <a:rPr kumimoji="0" lang="en-US" sz="1567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data foundations</a:t>
              </a:r>
            </a:p>
          </p:txBody>
        </p:sp>
      </p:grpSp>
      <p:grpSp>
        <p:nvGrpSpPr>
          <p:cNvPr id="384" name="Group 9">
            <a:extLst>
              <a:ext uri="{FF2B5EF4-FFF2-40B4-BE49-F238E27FC236}">
                <a16:creationId xmlns:a16="http://schemas.microsoft.com/office/drawing/2014/main" id="{ACA75BEE-8C28-455D-9866-025F076ED110}"/>
              </a:ext>
            </a:extLst>
          </p:cNvPr>
          <p:cNvGrpSpPr/>
          <p:nvPr/>
        </p:nvGrpSpPr>
        <p:grpSpPr>
          <a:xfrm>
            <a:off x="6280390" y="2614000"/>
            <a:ext cx="2252691" cy="434093"/>
            <a:chOff x="8044698" y="2492291"/>
            <a:chExt cx="2253010" cy="434154"/>
          </a:xfrm>
        </p:grpSpPr>
        <p:sp>
          <p:nvSpPr>
            <p:cNvPr id="385" name="Rectangle 118">
              <a:extLst>
                <a:ext uri="{FF2B5EF4-FFF2-40B4-BE49-F238E27FC236}">
                  <a16:creationId xmlns:a16="http://schemas.microsoft.com/office/drawing/2014/main" id="{A1C51C8E-9756-402F-9C42-20D80922D594}"/>
                </a:ext>
              </a:extLst>
            </p:cNvPr>
            <p:cNvSpPr/>
            <p:nvPr/>
          </p:nvSpPr>
          <p:spPr bwMode="auto">
            <a:xfrm>
              <a:off x="8537362" y="2492291"/>
              <a:ext cx="1760346" cy="43415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1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Migration planning</a:t>
              </a:r>
              <a:br>
                <a:rPr kumimoji="0" lang="en-US" sz="1567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</a:br>
              <a:r>
                <a:rPr kumimoji="0" lang="en-US" sz="1567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and execution</a:t>
              </a:r>
            </a:p>
          </p:txBody>
        </p:sp>
        <p:grpSp>
          <p:nvGrpSpPr>
            <p:cNvPr id="386" name="extend" descr="extend, connect, datacenters">
              <a:extLst>
                <a:ext uri="{FF2B5EF4-FFF2-40B4-BE49-F238E27FC236}">
                  <a16:creationId xmlns:a16="http://schemas.microsoft.com/office/drawing/2014/main" id="{2B19FA1A-D2F6-438D-B39A-A1D33BC788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44698" y="2545069"/>
              <a:ext cx="351371" cy="328596"/>
              <a:chOff x="1633" y="784"/>
              <a:chExt cx="280" cy="280"/>
            </a:xfrm>
          </p:grpSpPr>
          <p:sp>
            <p:nvSpPr>
              <p:cNvPr id="387" name="Rectangle 18">
                <a:extLst>
                  <a:ext uri="{FF2B5EF4-FFF2-40B4-BE49-F238E27FC236}">
                    <a16:creationId xmlns:a16="http://schemas.microsoft.com/office/drawing/2014/main" id="{6FA1C8EF-D0CA-4053-87DB-50FEDD8C0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784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8" name="Rectangle 19">
                <a:extLst>
                  <a:ext uri="{FF2B5EF4-FFF2-40B4-BE49-F238E27FC236}">
                    <a16:creationId xmlns:a16="http://schemas.microsoft.com/office/drawing/2014/main" id="{DE14D297-A03B-44DE-B7D0-B0075B051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784"/>
                <a:ext cx="30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9" name="Rectangle 20">
                <a:extLst>
                  <a:ext uri="{FF2B5EF4-FFF2-40B4-BE49-F238E27FC236}">
                    <a16:creationId xmlns:a16="http://schemas.microsoft.com/office/drawing/2014/main" id="{28217DE1-0C81-42B1-AECB-DD5C0182E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826"/>
                <a:ext cx="30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0" name="Rectangle 21">
                <a:extLst>
                  <a:ext uri="{FF2B5EF4-FFF2-40B4-BE49-F238E27FC236}">
                    <a16:creationId xmlns:a16="http://schemas.microsoft.com/office/drawing/2014/main" id="{AAE48188-4A30-4B82-A144-43C6F5F43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826"/>
                <a:ext cx="29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1" name="Rectangle 22">
                <a:extLst>
                  <a:ext uri="{FF2B5EF4-FFF2-40B4-BE49-F238E27FC236}">
                    <a16:creationId xmlns:a16="http://schemas.microsoft.com/office/drawing/2014/main" id="{647901F8-765A-4633-8A37-112752346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868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2" name="Rectangle 23">
                <a:extLst>
                  <a:ext uri="{FF2B5EF4-FFF2-40B4-BE49-F238E27FC236}">
                    <a16:creationId xmlns:a16="http://schemas.microsoft.com/office/drawing/2014/main" id="{E64691EF-A088-46D6-8AFF-7ED36AFA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868"/>
                <a:ext cx="29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3" name="Rectangle 24">
                <a:extLst>
                  <a:ext uri="{FF2B5EF4-FFF2-40B4-BE49-F238E27FC236}">
                    <a16:creationId xmlns:a16="http://schemas.microsoft.com/office/drawing/2014/main" id="{07259AE0-9C5C-442C-B5B5-FBBAA2F98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4" name="Rectangle 25">
                <a:extLst>
                  <a:ext uri="{FF2B5EF4-FFF2-40B4-BE49-F238E27FC236}">
                    <a16:creationId xmlns:a16="http://schemas.microsoft.com/office/drawing/2014/main" id="{0D2FE122-F47D-4308-9F9E-E58924DEC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5" name="Rectangle 26">
                <a:extLst>
                  <a:ext uri="{FF2B5EF4-FFF2-40B4-BE49-F238E27FC236}">
                    <a16:creationId xmlns:a16="http://schemas.microsoft.com/office/drawing/2014/main" id="{3B063EFC-1CA8-4324-BE0E-2DC8C32E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6" name="Oval 27">
                <a:extLst>
                  <a:ext uri="{FF2B5EF4-FFF2-40B4-BE49-F238E27FC236}">
                    <a16:creationId xmlns:a16="http://schemas.microsoft.com/office/drawing/2014/main" id="{8D558F25-6C30-46E5-8820-402D3B5A6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909"/>
                <a:ext cx="30" cy="3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7" name="Rectangle 28">
                <a:extLst>
                  <a:ext uri="{FF2B5EF4-FFF2-40B4-BE49-F238E27FC236}">
                    <a16:creationId xmlns:a16="http://schemas.microsoft.com/office/drawing/2014/main" id="{C9B25630-578C-452A-8299-0B5BE8D86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8" name="Rectangle 29">
                <a:extLst>
                  <a:ext uri="{FF2B5EF4-FFF2-40B4-BE49-F238E27FC236}">
                    <a16:creationId xmlns:a16="http://schemas.microsoft.com/office/drawing/2014/main" id="{397CB7B7-650C-4AF8-88B9-E03F223C9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909"/>
                <a:ext cx="29" cy="3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9" name="Rectangle 30">
                <a:extLst>
                  <a:ext uri="{FF2B5EF4-FFF2-40B4-BE49-F238E27FC236}">
                    <a16:creationId xmlns:a16="http://schemas.microsoft.com/office/drawing/2014/main" id="{7F181222-483B-408B-8F28-11023AB6F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909"/>
                <a:ext cx="29" cy="3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0" name="Rectangle 31">
                <a:extLst>
                  <a:ext uri="{FF2B5EF4-FFF2-40B4-BE49-F238E27FC236}">
                    <a16:creationId xmlns:a16="http://schemas.microsoft.com/office/drawing/2014/main" id="{8B88D04F-7268-4319-BA69-2486CE7B5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51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1" name="Oval 32">
                <a:extLst>
                  <a:ext uri="{FF2B5EF4-FFF2-40B4-BE49-F238E27FC236}">
                    <a16:creationId xmlns:a16="http://schemas.microsoft.com/office/drawing/2014/main" id="{E1EBAD79-B3B2-40FE-8C53-035588180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951"/>
                <a:ext cx="29" cy="2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2" name="Oval 33">
                <a:extLst>
                  <a:ext uri="{FF2B5EF4-FFF2-40B4-BE49-F238E27FC236}">
                    <a16:creationId xmlns:a16="http://schemas.microsoft.com/office/drawing/2014/main" id="{D9277F70-9DEB-47B0-8F8B-47660BEEF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993"/>
                <a:ext cx="30" cy="29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3" name="Rectangle 34">
                <a:extLst>
                  <a:ext uri="{FF2B5EF4-FFF2-40B4-BE49-F238E27FC236}">
                    <a16:creationId xmlns:a16="http://schemas.microsoft.com/office/drawing/2014/main" id="{C1A132AE-E364-46A9-A646-50C5D0243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93"/>
                <a:ext cx="29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4" name="Rectangle 35">
                <a:extLst>
                  <a:ext uri="{FF2B5EF4-FFF2-40B4-BE49-F238E27FC236}">
                    <a16:creationId xmlns:a16="http://schemas.microsoft.com/office/drawing/2014/main" id="{483E859B-ED9C-455C-BBAC-6E33E3BC4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1035"/>
                <a:ext cx="29" cy="2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5" name="Rectangle 36">
                <a:extLst>
                  <a:ext uri="{FF2B5EF4-FFF2-40B4-BE49-F238E27FC236}">
                    <a16:creationId xmlns:a16="http://schemas.microsoft.com/office/drawing/2014/main" id="{AC302D4F-287A-4B16-8654-9CF3D88B9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35"/>
                <a:ext cx="30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6">
            <a:extLst>
              <a:ext uri="{FF2B5EF4-FFF2-40B4-BE49-F238E27FC236}">
                <a16:creationId xmlns:a16="http://schemas.microsoft.com/office/drawing/2014/main" id="{75E3E90D-32C5-4007-9C1D-2E2B24389F3E}"/>
              </a:ext>
            </a:extLst>
          </p:cNvPr>
          <p:cNvGrpSpPr/>
          <p:nvPr/>
        </p:nvGrpSpPr>
        <p:grpSpPr>
          <a:xfrm>
            <a:off x="1002683" y="3456202"/>
            <a:ext cx="10191073" cy="651141"/>
            <a:chOff x="806002" y="3755917"/>
            <a:chExt cx="10192518" cy="651232"/>
          </a:xfrm>
        </p:grpSpPr>
        <p:grpSp>
          <p:nvGrpSpPr>
            <p:cNvPr id="408" name="Group 43">
              <a:extLst>
                <a:ext uri="{FF2B5EF4-FFF2-40B4-BE49-F238E27FC236}">
                  <a16:creationId xmlns:a16="http://schemas.microsoft.com/office/drawing/2014/main" id="{51123AC2-6D25-4357-A676-A9976BEEA14C}"/>
                </a:ext>
              </a:extLst>
            </p:cNvPr>
            <p:cNvGrpSpPr/>
            <p:nvPr/>
          </p:nvGrpSpPr>
          <p:grpSpPr>
            <a:xfrm>
              <a:off x="4899242" y="3864452"/>
              <a:ext cx="1393635" cy="434153"/>
              <a:chOff x="2865735" y="4368575"/>
              <a:chExt cx="1393833" cy="434214"/>
            </a:xfrm>
          </p:grpSpPr>
          <p:sp>
            <p:nvSpPr>
              <p:cNvPr id="450" name="Rectangle 279">
                <a:extLst>
                  <a:ext uri="{FF2B5EF4-FFF2-40B4-BE49-F238E27FC236}">
                    <a16:creationId xmlns:a16="http://schemas.microsoft.com/office/drawing/2014/main" id="{AEA68D47-FC10-41E1-B0A5-D3841C02505E}"/>
                  </a:ext>
                </a:extLst>
              </p:cNvPr>
              <p:cNvSpPr/>
              <p:nvPr/>
            </p:nvSpPr>
            <p:spPr bwMode="auto">
              <a:xfrm>
                <a:off x="3570401" y="4368575"/>
                <a:ext cx="689167" cy="434214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Azure </a:t>
                </a:r>
                <a:b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</a:b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trainers</a:t>
                </a:r>
              </a:p>
            </p:txBody>
          </p:sp>
          <p:grpSp>
            <p:nvGrpSpPr>
              <p:cNvPr id="451" name="training" descr="training, weights">
                <a:extLst>
                  <a:ext uri="{FF2B5EF4-FFF2-40B4-BE49-F238E27FC236}">
                    <a16:creationId xmlns:a16="http://schemas.microsoft.com/office/drawing/2014/main" id="{18DC3F85-1632-4D99-A88F-4D35FEFBB71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65735" y="4494951"/>
                <a:ext cx="548869" cy="202637"/>
                <a:chOff x="1416" y="1937"/>
                <a:chExt cx="518" cy="213"/>
              </a:xfrm>
            </p:grpSpPr>
            <p:sp>
              <p:nvSpPr>
                <p:cNvPr id="452" name="AutoShape 92">
                  <a:extLst>
                    <a:ext uri="{FF2B5EF4-FFF2-40B4-BE49-F238E27FC236}">
                      <a16:creationId xmlns:a16="http://schemas.microsoft.com/office/drawing/2014/main" id="{0FC9AFBE-E3F3-4019-B974-B53468ACF1E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416" y="1937"/>
                  <a:ext cx="35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Rectangle 94">
                  <a:extLst>
                    <a:ext uri="{FF2B5EF4-FFF2-40B4-BE49-F238E27FC236}">
                      <a16:creationId xmlns:a16="http://schemas.microsoft.com/office/drawing/2014/main" id="{B97BE1CA-06E2-4799-A74D-18F27DC95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4" y="2025"/>
                  <a:ext cx="47" cy="35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4" name="Rectangle 95">
                  <a:extLst>
                    <a:ext uri="{FF2B5EF4-FFF2-40B4-BE49-F238E27FC236}">
                      <a16:creationId xmlns:a16="http://schemas.microsoft.com/office/drawing/2014/main" id="{AB49F85D-B208-4D54-A0CE-A73EFD3DA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9" y="2027"/>
                  <a:ext cx="45" cy="35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Rectangle 96">
                  <a:extLst>
                    <a:ext uri="{FF2B5EF4-FFF2-40B4-BE49-F238E27FC236}">
                      <a16:creationId xmlns:a16="http://schemas.microsoft.com/office/drawing/2014/main" id="{144F08D5-9C94-40DE-993E-E86D7D1C9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3" y="2025"/>
                  <a:ext cx="142" cy="35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6" name="Rectangle 97">
                  <a:extLst>
                    <a:ext uri="{FF2B5EF4-FFF2-40B4-BE49-F238E27FC236}">
                      <a16:creationId xmlns:a16="http://schemas.microsoft.com/office/drawing/2014/main" id="{581159F0-F5A8-4844-AA86-5541164AB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937"/>
                  <a:ext cx="53" cy="213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7" name="Rectangle 98">
                  <a:extLst>
                    <a:ext uri="{FF2B5EF4-FFF2-40B4-BE49-F238E27FC236}">
                      <a16:creationId xmlns:a16="http://schemas.microsoft.com/office/drawing/2014/main" id="{67587CD1-57D6-47D5-9CAB-3128354F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8" y="1964"/>
                  <a:ext cx="27" cy="15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Rectangle 99">
                  <a:extLst>
                    <a:ext uri="{FF2B5EF4-FFF2-40B4-BE49-F238E27FC236}">
                      <a16:creationId xmlns:a16="http://schemas.microsoft.com/office/drawing/2014/main" id="{C0C35952-B49E-435D-9DAC-1D89CFCA8B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6" y="1937"/>
                  <a:ext cx="51" cy="213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59" name="Rectangle 100">
                  <a:extLst>
                    <a:ext uri="{FF2B5EF4-FFF2-40B4-BE49-F238E27FC236}">
                      <a16:creationId xmlns:a16="http://schemas.microsoft.com/office/drawing/2014/main" id="{70965DAA-185D-43C7-B752-48356648A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3" y="1964"/>
                  <a:ext cx="27" cy="15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09" name="Group 42">
              <a:extLst>
                <a:ext uri="{FF2B5EF4-FFF2-40B4-BE49-F238E27FC236}">
                  <a16:creationId xmlns:a16="http://schemas.microsoft.com/office/drawing/2014/main" id="{EAA8E1AD-64EF-4CED-A697-BDDA9B691B61}"/>
                </a:ext>
              </a:extLst>
            </p:cNvPr>
            <p:cNvGrpSpPr/>
            <p:nvPr/>
          </p:nvGrpSpPr>
          <p:grpSpPr>
            <a:xfrm>
              <a:off x="6925248" y="3755917"/>
              <a:ext cx="1970731" cy="651232"/>
              <a:chOff x="5087458" y="4270610"/>
              <a:chExt cx="1971010" cy="651323"/>
            </a:xfrm>
          </p:grpSpPr>
          <p:sp>
            <p:nvSpPr>
              <p:cNvPr id="445" name="Rectangle 281">
                <a:extLst>
                  <a:ext uri="{FF2B5EF4-FFF2-40B4-BE49-F238E27FC236}">
                    <a16:creationId xmlns:a16="http://schemas.microsoft.com/office/drawing/2014/main" id="{6F73ADED-B96F-4872-85FD-8591E0CD53BD}"/>
                  </a:ext>
                </a:extLst>
              </p:cNvPr>
              <p:cNvSpPr/>
              <p:nvPr/>
            </p:nvSpPr>
            <p:spPr bwMode="auto">
              <a:xfrm>
                <a:off x="5539260" y="4270610"/>
                <a:ext cx="1519208" cy="65132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Azure engineering (FastTrack) </a:t>
                </a:r>
              </a:p>
            </p:txBody>
          </p:sp>
          <p:grpSp>
            <p:nvGrpSpPr>
              <p:cNvPr id="446" name="assistance" descr="assistance, engineers, clipboard, wrench, field service">
                <a:extLst>
                  <a:ext uri="{FF2B5EF4-FFF2-40B4-BE49-F238E27FC236}">
                    <a16:creationId xmlns:a16="http://schemas.microsoft.com/office/drawing/2014/main" id="{9D6A4D6F-B7EB-4514-9BC3-A455CC70820F}"/>
                  </a:ext>
                </a:extLst>
              </p:cNvPr>
              <p:cNvGrpSpPr/>
              <p:nvPr/>
            </p:nvGrpSpPr>
            <p:grpSpPr>
              <a:xfrm>
                <a:off x="5087458" y="4461883"/>
                <a:ext cx="269102" cy="268773"/>
                <a:chOff x="5388740" y="3006662"/>
                <a:chExt cx="361186" cy="401793"/>
              </a:xfrm>
            </p:grpSpPr>
            <p:sp>
              <p:nvSpPr>
                <p:cNvPr id="447" name="Rectangle 86">
                  <a:extLst>
                    <a:ext uri="{FF2B5EF4-FFF2-40B4-BE49-F238E27FC236}">
                      <a16:creationId xmlns:a16="http://schemas.microsoft.com/office/drawing/2014/main" id="{3FA60365-FB9C-41F9-9E31-4FE29A418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4531" y="3026966"/>
                  <a:ext cx="255395" cy="38148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Rectangle 87">
                  <a:extLst>
                    <a:ext uri="{FF2B5EF4-FFF2-40B4-BE49-F238E27FC236}">
                      <a16:creationId xmlns:a16="http://schemas.microsoft.com/office/drawing/2014/main" id="{EDFC1F45-888B-4525-ADCA-DE8F9DAB6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7275" y="3006662"/>
                  <a:ext cx="169907" cy="41676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Freeform 88">
                  <a:extLst>
                    <a:ext uri="{FF2B5EF4-FFF2-40B4-BE49-F238E27FC236}">
                      <a16:creationId xmlns:a16="http://schemas.microsoft.com/office/drawing/2014/main" id="{FBD3274A-4E7E-4782-96EC-6EFC232780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88740" y="3079327"/>
                  <a:ext cx="330197" cy="329128"/>
                </a:xfrm>
                <a:custGeom>
                  <a:avLst/>
                  <a:gdLst>
                    <a:gd name="T0" fmla="*/ 376 w 462"/>
                    <a:gd name="T1" fmla="*/ 164 h 461"/>
                    <a:gd name="T2" fmla="*/ 297 w 462"/>
                    <a:gd name="T3" fmla="*/ 85 h 461"/>
                    <a:gd name="T4" fmla="*/ 368 w 462"/>
                    <a:gd name="T5" fmla="*/ 14 h 461"/>
                    <a:gd name="T6" fmla="*/ 284 w 462"/>
                    <a:gd name="T7" fmla="*/ 5 h 461"/>
                    <a:gd name="T8" fmla="*/ 209 w 462"/>
                    <a:gd name="T9" fmla="*/ 44 h 461"/>
                    <a:gd name="T10" fmla="*/ 168 w 462"/>
                    <a:gd name="T11" fmla="*/ 118 h 461"/>
                    <a:gd name="T12" fmla="*/ 175 w 462"/>
                    <a:gd name="T13" fmla="*/ 202 h 461"/>
                    <a:gd name="T14" fmla="*/ 17 w 462"/>
                    <a:gd name="T15" fmla="*/ 360 h 461"/>
                    <a:gd name="T16" fmla="*/ 0 w 462"/>
                    <a:gd name="T17" fmla="*/ 402 h 461"/>
                    <a:gd name="T18" fmla="*/ 17 w 462"/>
                    <a:gd name="T19" fmla="*/ 444 h 461"/>
                    <a:gd name="T20" fmla="*/ 59 w 462"/>
                    <a:gd name="T21" fmla="*/ 461 h 461"/>
                    <a:gd name="T22" fmla="*/ 101 w 462"/>
                    <a:gd name="T23" fmla="*/ 444 h 461"/>
                    <a:gd name="T24" fmla="*/ 259 w 462"/>
                    <a:gd name="T25" fmla="*/ 286 h 461"/>
                    <a:gd name="T26" fmla="*/ 343 w 462"/>
                    <a:gd name="T27" fmla="*/ 293 h 461"/>
                    <a:gd name="T28" fmla="*/ 417 w 462"/>
                    <a:gd name="T29" fmla="*/ 252 h 461"/>
                    <a:gd name="T30" fmla="*/ 456 w 462"/>
                    <a:gd name="T31" fmla="*/ 177 h 461"/>
                    <a:gd name="T32" fmla="*/ 448 w 462"/>
                    <a:gd name="T33" fmla="*/ 93 h 461"/>
                    <a:gd name="T34" fmla="*/ 376 w 462"/>
                    <a:gd name="T35" fmla="*/ 164 h 461"/>
                    <a:gd name="T36" fmla="*/ 80 w 462"/>
                    <a:gd name="T37" fmla="*/ 423 h 461"/>
                    <a:gd name="T38" fmla="*/ 65 w 462"/>
                    <a:gd name="T39" fmla="*/ 431 h 461"/>
                    <a:gd name="T40" fmla="*/ 48 w 462"/>
                    <a:gd name="T41" fmla="*/ 429 h 461"/>
                    <a:gd name="T42" fmla="*/ 35 w 462"/>
                    <a:gd name="T43" fmla="*/ 418 h 461"/>
                    <a:gd name="T44" fmla="*/ 30 w 462"/>
                    <a:gd name="T45" fmla="*/ 402 h 461"/>
                    <a:gd name="T46" fmla="*/ 35 w 462"/>
                    <a:gd name="T47" fmla="*/ 385 h 461"/>
                    <a:gd name="T48" fmla="*/ 48 w 462"/>
                    <a:gd name="T49" fmla="*/ 374 h 461"/>
                    <a:gd name="T50" fmla="*/ 65 w 462"/>
                    <a:gd name="T51" fmla="*/ 373 h 461"/>
                    <a:gd name="T52" fmla="*/ 80 w 462"/>
                    <a:gd name="T53" fmla="*/ 381 h 461"/>
                    <a:gd name="T54" fmla="*/ 89 w 462"/>
                    <a:gd name="T55" fmla="*/ 402 h 461"/>
                    <a:gd name="T56" fmla="*/ 80 w 462"/>
                    <a:gd name="T57" fmla="*/ 423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2" h="461">
                      <a:moveTo>
                        <a:pt x="376" y="164"/>
                      </a:moveTo>
                      <a:cubicBezTo>
                        <a:pt x="297" y="85"/>
                        <a:pt x="297" y="85"/>
                        <a:pt x="297" y="85"/>
                      </a:cubicBezTo>
                      <a:cubicBezTo>
                        <a:pt x="368" y="14"/>
                        <a:pt x="368" y="14"/>
                        <a:pt x="368" y="14"/>
                      </a:cubicBezTo>
                      <a:cubicBezTo>
                        <a:pt x="342" y="3"/>
                        <a:pt x="313" y="0"/>
                        <a:pt x="284" y="5"/>
                      </a:cubicBezTo>
                      <a:cubicBezTo>
                        <a:pt x="256" y="10"/>
                        <a:pt x="230" y="24"/>
                        <a:pt x="209" y="44"/>
                      </a:cubicBezTo>
                      <a:cubicBezTo>
                        <a:pt x="189" y="64"/>
                        <a:pt x="175" y="90"/>
                        <a:pt x="168" y="118"/>
                      </a:cubicBezTo>
                      <a:cubicBezTo>
                        <a:pt x="162" y="146"/>
                        <a:pt x="165" y="175"/>
                        <a:pt x="175" y="202"/>
                      </a:cubicBezTo>
                      <a:cubicBezTo>
                        <a:pt x="17" y="360"/>
                        <a:pt x="17" y="360"/>
                        <a:pt x="17" y="360"/>
                      </a:cubicBezTo>
                      <a:cubicBezTo>
                        <a:pt x="6" y="371"/>
                        <a:pt x="0" y="386"/>
                        <a:pt x="0" y="402"/>
                      </a:cubicBezTo>
                      <a:cubicBezTo>
                        <a:pt x="0" y="418"/>
                        <a:pt x="6" y="433"/>
                        <a:pt x="17" y="444"/>
                      </a:cubicBezTo>
                      <a:cubicBezTo>
                        <a:pt x="28" y="455"/>
                        <a:pt x="44" y="461"/>
                        <a:pt x="59" y="461"/>
                      </a:cubicBezTo>
                      <a:cubicBezTo>
                        <a:pt x="75" y="461"/>
                        <a:pt x="90" y="455"/>
                        <a:pt x="101" y="444"/>
                      </a:cubicBezTo>
                      <a:cubicBezTo>
                        <a:pt x="259" y="286"/>
                        <a:pt x="259" y="286"/>
                        <a:pt x="259" y="286"/>
                      </a:cubicBezTo>
                      <a:cubicBezTo>
                        <a:pt x="286" y="297"/>
                        <a:pt x="315" y="299"/>
                        <a:pt x="343" y="293"/>
                      </a:cubicBezTo>
                      <a:cubicBezTo>
                        <a:pt x="371" y="287"/>
                        <a:pt x="397" y="272"/>
                        <a:pt x="417" y="252"/>
                      </a:cubicBezTo>
                      <a:cubicBezTo>
                        <a:pt x="437" y="231"/>
                        <a:pt x="451" y="205"/>
                        <a:pt x="456" y="177"/>
                      </a:cubicBezTo>
                      <a:cubicBezTo>
                        <a:pt x="462" y="149"/>
                        <a:pt x="459" y="119"/>
                        <a:pt x="448" y="93"/>
                      </a:cubicBezTo>
                      <a:lnTo>
                        <a:pt x="376" y="164"/>
                      </a:lnTo>
                      <a:close/>
                      <a:moveTo>
                        <a:pt x="80" y="423"/>
                      </a:moveTo>
                      <a:cubicBezTo>
                        <a:pt x="76" y="427"/>
                        <a:pt x="71" y="430"/>
                        <a:pt x="65" y="431"/>
                      </a:cubicBezTo>
                      <a:cubicBezTo>
                        <a:pt x="59" y="432"/>
                        <a:pt x="53" y="432"/>
                        <a:pt x="48" y="429"/>
                      </a:cubicBezTo>
                      <a:cubicBezTo>
                        <a:pt x="43" y="427"/>
                        <a:pt x="38" y="423"/>
                        <a:pt x="35" y="418"/>
                      </a:cubicBezTo>
                      <a:cubicBezTo>
                        <a:pt x="31" y="414"/>
                        <a:pt x="30" y="408"/>
                        <a:pt x="30" y="402"/>
                      </a:cubicBezTo>
                      <a:cubicBezTo>
                        <a:pt x="30" y="396"/>
                        <a:pt x="31" y="390"/>
                        <a:pt x="35" y="385"/>
                      </a:cubicBezTo>
                      <a:cubicBezTo>
                        <a:pt x="38" y="381"/>
                        <a:pt x="43" y="377"/>
                        <a:pt x="48" y="374"/>
                      </a:cubicBezTo>
                      <a:cubicBezTo>
                        <a:pt x="53" y="372"/>
                        <a:pt x="59" y="372"/>
                        <a:pt x="65" y="373"/>
                      </a:cubicBezTo>
                      <a:cubicBezTo>
                        <a:pt x="71" y="374"/>
                        <a:pt x="76" y="377"/>
                        <a:pt x="80" y="381"/>
                      </a:cubicBezTo>
                      <a:cubicBezTo>
                        <a:pt x="86" y="386"/>
                        <a:pt x="89" y="394"/>
                        <a:pt x="89" y="402"/>
                      </a:cubicBezTo>
                      <a:cubicBezTo>
                        <a:pt x="89" y="410"/>
                        <a:pt x="86" y="417"/>
                        <a:pt x="80" y="42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042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10" name="Group 41">
              <a:extLst>
                <a:ext uri="{FF2B5EF4-FFF2-40B4-BE49-F238E27FC236}">
                  <a16:creationId xmlns:a16="http://schemas.microsoft.com/office/drawing/2014/main" id="{992DEC66-1A3E-4218-ABBF-46CC20185167}"/>
                </a:ext>
              </a:extLst>
            </p:cNvPr>
            <p:cNvGrpSpPr/>
            <p:nvPr/>
          </p:nvGrpSpPr>
          <p:grpSpPr>
            <a:xfrm>
              <a:off x="9528447" y="3864450"/>
              <a:ext cx="1470073" cy="434153"/>
              <a:chOff x="7529201" y="4379164"/>
              <a:chExt cx="1470282" cy="434214"/>
            </a:xfrm>
          </p:grpSpPr>
          <p:sp>
            <p:nvSpPr>
              <p:cNvPr id="435" name="Rectangle 280">
                <a:extLst>
                  <a:ext uri="{FF2B5EF4-FFF2-40B4-BE49-F238E27FC236}">
                    <a16:creationId xmlns:a16="http://schemas.microsoft.com/office/drawing/2014/main" id="{BD879BC2-0C69-4C05-BE48-68668DD332B3}"/>
                  </a:ext>
                </a:extLst>
              </p:cNvPr>
              <p:cNvSpPr/>
              <p:nvPr/>
            </p:nvSpPr>
            <p:spPr bwMode="auto">
              <a:xfrm>
                <a:off x="7981287" y="4379164"/>
                <a:ext cx="1018196" cy="434214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Specialized</a:t>
                </a:r>
                <a:b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</a:b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partners</a:t>
                </a:r>
              </a:p>
            </p:txBody>
          </p:sp>
          <p:grpSp>
            <p:nvGrpSpPr>
              <p:cNvPr id="436" name="Group 296">
                <a:extLst>
                  <a:ext uri="{FF2B5EF4-FFF2-40B4-BE49-F238E27FC236}">
                    <a16:creationId xmlns:a16="http://schemas.microsoft.com/office/drawing/2014/main" id="{4A5AC10A-8B60-4654-81D9-A7AB9474FEEF}"/>
                  </a:ext>
                </a:extLst>
              </p:cNvPr>
              <p:cNvGrpSpPr/>
              <p:nvPr/>
            </p:nvGrpSpPr>
            <p:grpSpPr>
              <a:xfrm>
                <a:off x="7529201" y="4469126"/>
                <a:ext cx="336670" cy="254302"/>
                <a:chOff x="9123600" y="4231703"/>
                <a:chExt cx="535057" cy="450140"/>
              </a:xfrm>
            </p:grpSpPr>
            <p:grpSp>
              <p:nvGrpSpPr>
                <p:cNvPr id="437" name="management at scale" descr="management at scale">
                  <a:extLst>
                    <a:ext uri="{FF2B5EF4-FFF2-40B4-BE49-F238E27FC236}">
                      <a16:creationId xmlns:a16="http://schemas.microsoft.com/office/drawing/2014/main" id="{AF44B140-A5DD-4124-8E09-E8C210A388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 flipV="1">
                  <a:off x="9257014" y="4231703"/>
                  <a:ext cx="401643" cy="401632"/>
                  <a:chOff x="2841" y="774"/>
                  <a:chExt cx="253" cy="253"/>
                </a:xfrm>
              </p:grpSpPr>
              <p:sp>
                <p:nvSpPr>
                  <p:cNvPr id="441" name="AutoShape 27">
                    <a:extLst>
                      <a:ext uri="{FF2B5EF4-FFF2-40B4-BE49-F238E27FC236}">
                        <a16:creationId xmlns:a16="http://schemas.microsoft.com/office/drawing/2014/main" id="{627D8E1D-C177-44B6-AEAB-2821D0830A4D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844" y="777"/>
                    <a:ext cx="247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2" name="Freeform 29">
                    <a:extLst>
                      <a:ext uri="{FF2B5EF4-FFF2-40B4-BE49-F238E27FC236}">
                        <a16:creationId xmlns:a16="http://schemas.microsoft.com/office/drawing/2014/main" id="{E40FE55F-7D2F-4033-AB22-37035E42478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66" y="774"/>
                    <a:ext cx="228" cy="228"/>
                  </a:xfrm>
                  <a:custGeom>
                    <a:avLst/>
                    <a:gdLst>
                      <a:gd name="T0" fmla="*/ 169 w 177"/>
                      <a:gd name="T1" fmla="*/ 84 h 177"/>
                      <a:gd name="T2" fmla="*/ 143 w 177"/>
                      <a:gd name="T3" fmla="*/ 82 h 177"/>
                      <a:gd name="T4" fmla="*/ 95 w 177"/>
                      <a:gd name="T5" fmla="*/ 34 h 177"/>
                      <a:gd name="T6" fmla="*/ 93 w 177"/>
                      <a:gd name="T7" fmla="*/ 8 h 177"/>
                      <a:gd name="T8" fmla="*/ 65 w 177"/>
                      <a:gd name="T9" fmla="*/ 8 h 177"/>
                      <a:gd name="T10" fmla="*/ 63 w 177"/>
                      <a:gd name="T11" fmla="*/ 35 h 177"/>
                      <a:gd name="T12" fmla="*/ 0 w 177"/>
                      <a:gd name="T13" fmla="*/ 99 h 177"/>
                      <a:gd name="T14" fmla="*/ 81 w 177"/>
                      <a:gd name="T15" fmla="*/ 177 h 177"/>
                      <a:gd name="T16" fmla="*/ 143 w 177"/>
                      <a:gd name="T17" fmla="*/ 114 h 177"/>
                      <a:gd name="T18" fmla="*/ 169 w 177"/>
                      <a:gd name="T19" fmla="*/ 112 h 177"/>
                      <a:gd name="T20" fmla="*/ 169 w 177"/>
                      <a:gd name="T21" fmla="*/ 84 h 177"/>
                      <a:gd name="T22" fmla="*/ 80 w 177"/>
                      <a:gd name="T23" fmla="*/ 170 h 177"/>
                      <a:gd name="T24" fmla="*/ 7 w 177"/>
                      <a:gd name="T25" fmla="*/ 98 h 177"/>
                      <a:gd name="T26" fmla="*/ 67 w 177"/>
                      <a:gd name="T27" fmla="*/ 39 h 177"/>
                      <a:gd name="T28" fmla="*/ 77 w 177"/>
                      <a:gd name="T29" fmla="*/ 42 h 177"/>
                      <a:gd name="T30" fmla="*/ 77 w 177"/>
                      <a:gd name="T31" fmla="*/ 165 h 177"/>
                      <a:gd name="T32" fmla="*/ 82 w 177"/>
                      <a:gd name="T33" fmla="*/ 165 h 177"/>
                      <a:gd name="T34" fmla="*/ 82 w 177"/>
                      <a:gd name="T35" fmla="*/ 42 h 177"/>
                      <a:gd name="T36" fmla="*/ 92 w 177"/>
                      <a:gd name="T37" fmla="*/ 38 h 177"/>
                      <a:gd name="T38" fmla="*/ 139 w 177"/>
                      <a:gd name="T39" fmla="*/ 85 h 177"/>
                      <a:gd name="T40" fmla="*/ 139 w 177"/>
                      <a:gd name="T41" fmla="*/ 111 h 177"/>
                      <a:gd name="T42" fmla="*/ 80 w 177"/>
                      <a:gd name="T43" fmla="*/ 170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77" h="177">
                        <a:moveTo>
                          <a:pt x="169" y="84"/>
                        </a:moveTo>
                        <a:cubicBezTo>
                          <a:pt x="162" y="76"/>
                          <a:pt x="150" y="76"/>
                          <a:pt x="143" y="82"/>
                        </a:cubicBezTo>
                        <a:cubicBezTo>
                          <a:pt x="95" y="34"/>
                          <a:pt x="95" y="34"/>
                          <a:pt x="95" y="34"/>
                        </a:cubicBezTo>
                        <a:cubicBezTo>
                          <a:pt x="101" y="26"/>
                          <a:pt x="101" y="15"/>
                          <a:pt x="93" y="8"/>
                        </a:cubicBezTo>
                        <a:cubicBezTo>
                          <a:pt x="85" y="0"/>
                          <a:pt x="73" y="0"/>
                          <a:pt x="65" y="8"/>
                        </a:cubicBezTo>
                        <a:cubicBezTo>
                          <a:pt x="57" y="15"/>
                          <a:pt x="57" y="27"/>
                          <a:pt x="63" y="35"/>
                        </a:cubicBezTo>
                        <a:cubicBezTo>
                          <a:pt x="0" y="99"/>
                          <a:pt x="0" y="99"/>
                          <a:pt x="0" y="99"/>
                        </a:cubicBezTo>
                        <a:cubicBezTo>
                          <a:pt x="81" y="177"/>
                          <a:pt x="81" y="177"/>
                          <a:pt x="81" y="177"/>
                        </a:cubicBezTo>
                        <a:cubicBezTo>
                          <a:pt x="143" y="114"/>
                          <a:pt x="143" y="114"/>
                          <a:pt x="143" y="114"/>
                        </a:cubicBezTo>
                        <a:cubicBezTo>
                          <a:pt x="151" y="120"/>
                          <a:pt x="162" y="119"/>
                          <a:pt x="169" y="112"/>
                        </a:cubicBezTo>
                        <a:cubicBezTo>
                          <a:pt x="177" y="104"/>
                          <a:pt x="177" y="91"/>
                          <a:pt x="169" y="84"/>
                        </a:cubicBezTo>
                        <a:close/>
                        <a:moveTo>
                          <a:pt x="80" y="170"/>
                        </a:moveTo>
                        <a:cubicBezTo>
                          <a:pt x="7" y="98"/>
                          <a:pt x="7" y="98"/>
                          <a:pt x="7" y="98"/>
                        </a:cubicBezTo>
                        <a:cubicBezTo>
                          <a:pt x="67" y="39"/>
                          <a:pt x="67" y="39"/>
                          <a:pt x="67" y="39"/>
                        </a:cubicBezTo>
                        <a:cubicBezTo>
                          <a:pt x="70" y="41"/>
                          <a:pt x="73" y="42"/>
                          <a:pt x="77" y="42"/>
                        </a:cubicBezTo>
                        <a:cubicBezTo>
                          <a:pt x="77" y="165"/>
                          <a:pt x="77" y="165"/>
                          <a:pt x="77" y="165"/>
                        </a:cubicBezTo>
                        <a:cubicBezTo>
                          <a:pt x="82" y="165"/>
                          <a:pt x="82" y="165"/>
                          <a:pt x="82" y="165"/>
                        </a:cubicBezTo>
                        <a:cubicBezTo>
                          <a:pt x="82" y="42"/>
                          <a:pt x="82" y="42"/>
                          <a:pt x="82" y="42"/>
                        </a:cubicBezTo>
                        <a:cubicBezTo>
                          <a:pt x="85" y="42"/>
                          <a:pt x="89" y="40"/>
                          <a:pt x="92" y="38"/>
                        </a:cubicBezTo>
                        <a:cubicBezTo>
                          <a:pt x="139" y="85"/>
                          <a:pt x="139" y="85"/>
                          <a:pt x="139" y="85"/>
                        </a:cubicBezTo>
                        <a:cubicBezTo>
                          <a:pt x="133" y="93"/>
                          <a:pt x="133" y="104"/>
                          <a:pt x="139" y="111"/>
                        </a:cubicBezTo>
                        <a:lnTo>
                          <a:pt x="80" y="17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3" name="Freeform 30">
                    <a:extLst>
                      <a:ext uri="{FF2B5EF4-FFF2-40B4-BE49-F238E27FC236}">
                        <a16:creationId xmlns:a16="http://schemas.microsoft.com/office/drawing/2014/main" id="{E9C0F1AF-DF96-4399-8F7D-6A98EAED49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970"/>
                    <a:ext cx="57" cy="57"/>
                  </a:xfrm>
                  <a:custGeom>
                    <a:avLst/>
                    <a:gdLst>
                      <a:gd name="T0" fmla="*/ 36 w 44"/>
                      <a:gd name="T1" fmla="*/ 7 h 44"/>
                      <a:gd name="T2" fmla="*/ 36 w 44"/>
                      <a:gd name="T3" fmla="*/ 36 h 44"/>
                      <a:gd name="T4" fmla="*/ 8 w 44"/>
                      <a:gd name="T5" fmla="*/ 36 h 44"/>
                      <a:gd name="T6" fmla="*/ 8 w 44"/>
                      <a:gd name="T7" fmla="*/ 8 h 44"/>
                      <a:gd name="T8" fmla="*/ 36 w 44"/>
                      <a:gd name="T9" fmla="*/ 7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44">
                        <a:moveTo>
                          <a:pt x="36" y="7"/>
                        </a:moveTo>
                        <a:cubicBezTo>
                          <a:pt x="44" y="15"/>
                          <a:pt x="44" y="28"/>
                          <a:pt x="36" y="36"/>
                        </a:cubicBezTo>
                        <a:cubicBezTo>
                          <a:pt x="29" y="44"/>
                          <a:pt x="16" y="44"/>
                          <a:pt x="8" y="36"/>
                        </a:cubicBezTo>
                        <a:cubicBezTo>
                          <a:pt x="0" y="28"/>
                          <a:pt x="0" y="15"/>
                          <a:pt x="8" y="8"/>
                        </a:cubicBezTo>
                        <a:cubicBezTo>
                          <a:pt x="16" y="0"/>
                          <a:pt x="28" y="0"/>
                          <a:pt x="36" y="7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4" name="Freeform 31">
                    <a:extLst>
                      <a:ext uri="{FF2B5EF4-FFF2-40B4-BE49-F238E27FC236}">
                        <a16:creationId xmlns:a16="http://schemas.microsoft.com/office/drawing/2014/main" id="{2878B5FE-282B-4908-A03B-506CB31A85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1" y="872"/>
                    <a:ext cx="58" cy="57"/>
                  </a:xfrm>
                  <a:custGeom>
                    <a:avLst/>
                    <a:gdLst>
                      <a:gd name="T0" fmla="*/ 37 w 45"/>
                      <a:gd name="T1" fmla="*/ 36 h 44"/>
                      <a:gd name="T2" fmla="*/ 8 w 45"/>
                      <a:gd name="T3" fmla="*/ 36 h 44"/>
                      <a:gd name="T4" fmla="*/ 8 w 45"/>
                      <a:gd name="T5" fmla="*/ 8 h 44"/>
                      <a:gd name="T6" fmla="*/ 36 w 45"/>
                      <a:gd name="T7" fmla="*/ 8 h 44"/>
                      <a:gd name="T8" fmla="*/ 37 w 45"/>
                      <a:gd name="T9" fmla="*/ 36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44">
                        <a:moveTo>
                          <a:pt x="37" y="36"/>
                        </a:moveTo>
                        <a:cubicBezTo>
                          <a:pt x="29" y="44"/>
                          <a:pt x="16" y="44"/>
                          <a:pt x="8" y="36"/>
                        </a:cubicBezTo>
                        <a:cubicBezTo>
                          <a:pt x="0" y="29"/>
                          <a:pt x="0" y="16"/>
                          <a:pt x="8" y="8"/>
                        </a:cubicBezTo>
                        <a:cubicBezTo>
                          <a:pt x="16" y="0"/>
                          <a:pt x="29" y="0"/>
                          <a:pt x="36" y="8"/>
                        </a:cubicBezTo>
                        <a:cubicBezTo>
                          <a:pt x="44" y="15"/>
                          <a:pt x="45" y="28"/>
                          <a:pt x="37" y="36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38" name="person" descr="person">
                  <a:extLst>
                    <a:ext uri="{FF2B5EF4-FFF2-40B4-BE49-F238E27FC236}">
                      <a16:creationId xmlns:a16="http://schemas.microsoft.com/office/drawing/2014/main" id="{657059B1-14D1-4C5F-9B53-FB93AB6011B3}"/>
                    </a:ext>
                  </a:extLst>
                </p:cNvPr>
                <p:cNvGrpSpPr/>
                <p:nvPr/>
              </p:nvGrpSpPr>
              <p:grpSpPr>
                <a:xfrm>
                  <a:off x="9123600" y="4339623"/>
                  <a:ext cx="282796" cy="342220"/>
                  <a:chOff x="5517881" y="3368932"/>
                  <a:chExt cx="233375" cy="282416"/>
                </a:xfrm>
              </p:grpSpPr>
              <p:sp>
                <p:nvSpPr>
                  <p:cNvPr id="439" name="Freeform: Shape 299">
                    <a:extLst>
                      <a:ext uri="{FF2B5EF4-FFF2-40B4-BE49-F238E27FC236}">
                        <a16:creationId xmlns:a16="http://schemas.microsoft.com/office/drawing/2014/main" id="{4341AF96-DD64-4D6A-82C1-23D71AA51662}"/>
                      </a:ext>
                    </a:extLst>
                  </p:cNvPr>
                  <p:cNvSpPr/>
                  <p:nvPr/>
                </p:nvSpPr>
                <p:spPr>
                  <a:xfrm>
                    <a:off x="5570575" y="3368932"/>
                    <a:ext cx="126834" cy="126834"/>
                  </a:xfrm>
                  <a:custGeom>
                    <a:avLst/>
                    <a:gdLst>
                      <a:gd name="connsiteX0" fmla="*/ 129210 w 126834"/>
                      <a:gd name="connsiteY0" fmla="*/ 65352 h 126834"/>
                      <a:gd name="connsiteX1" fmla="*/ 65858 w 126834"/>
                      <a:gd name="connsiteY1" fmla="*/ 128703 h 126834"/>
                      <a:gd name="connsiteX2" fmla="*/ 2001 w 126834"/>
                      <a:gd name="connsiteY2" fmla="*/ 65352 h 126834"/>
                      <a:gd name="connsiteX3" fmla="*/ 65858 w 126834"/>
                      <a:gd name="connsiteY3" fmla="*/ 2001 h 126834"/>
                      <a:gd name="connsiteX4" fmla="*/ 129210 w 126834"/>
                      <a:gd name="connsiteY4" fmla="*/ 65352 h 126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834" h="126834">
                        <a:moveTo>
                          <a:pt x="129210" y="65352"/>
                        </a:moveTo>
                        <a:cubicBezTo>
                          <a:pt x="129210" y="100321"/>
                          <a:pt x="100829" y="128703"/>
                          <a:pt x="65858" y="128703"/>
                        </a:cubicBezTo>
                        <a:cubicBezTo>
                          <a:pt x="30889" y="128703"/>
                          <a:pt x="2001" y="100321"/>
                          <a:pt x="2001" y="65352"/>
                        </a:cubicBezTo>
                        <a:cubicBezTo>
                          <a:pt x="2001" y="30382"/>
                          <a:pt x="30382" y="2001"/>
                          <a:pt x="65858" y="2001"/>
                        </a:cubicBezTo>
                        <a:cubicBezTo>
                          <a:pt x="101335" y="2001"/>
                          <a:pt x="129210" y="30382"/>
                          <a:pt x="129210" y="65352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50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0" name="Freeform: Shape 300">
                    <a:extLst>
                      <a:ext uri="{FF2B5EF4-FFF2-40B4-BE49-F238E27FC236}">
                        <a16:creationId xmlns:a16="http://schemas.microsoft.com/office/drawing/2014/main" id="{02224B55-464E-48AB-9478-8444791493D5}"/>
                      </a:ext>
                    </a:extLst>
                  </p:cNvPr>
                  <p:cNvSpPr/>
                  <p:nvPr/>
                </p:nvSpPr>
                <p:spPr>
                  <a:xfrm>
                    <a:off x="5517881" y="3519441"/>
                    <a:ext cx="233375" cy="131907"/>
                  </a:xfrm>
                  <a:custGeom>
                    <a:avLst/>
                    <a:gdLst>
                      <a:gd name="connsiteX0" fmla="*/ 118060 w 233374"/>
                      <a:gd name="connsiteY0" fmla="*/ 2001 h 131907"/>
                      <a:gd name="connsiteX1" fmla="*/ 234119 w 233374"/>
                      <a:gd name="connsiteY1" fmla="*/ 118059 h 131907"/>
                      <a:gd name="connsiteX2" fmla="*/ 234119 w 233374"/>
                      <a:gd name="connsiteY2" fmla="*/ 132250 h 131907"/>
                      <a:gd name="connsiteX3" fmla="*/ 2001 w 233374"/>
                      <a:gd name="connsiteY3" fmla="*/ 132250 h 131907"/>
                      <a:gd name="connsiteX4" fmla="*/ 2001 w 233374"/>
                      <a:gd name="connsiteY4" fmla="*/ 117552 h 131907"/>
                      <a:gd name="connsiteX5" fmla="*/ 118060 w 233374"/>
                      <a:gd name="connsiteY5" fmla="*/ 2001 h 13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3374" h="131907">
                        <a:moveTo>
                          <a:pt x="118060" y="2001"/>
                        </a:moveTo>
                        <a:cubicBezTo>
                          <a:pt x="181917" y="2001"/>
                          <a:pt x="234119" y="53695"/>
                          <a:pt x="234119" y="118059"/>
                        </a:cubicBezTo>
                        <a:lnTo>
                          <a:pt x="234119" y="132250"/>
                        </a:lnTo>
                        <a:lnTo>
                          <a:pt x="2001" y="132250"/>
                        </a:lnTo>
                        <a:lnTo>
                          <a:pt x="2001" y="117552"/>
                        </a:lnTo>
                        <a:cubicBezTo>
                          <a:pt x="2001" y="53695"/>
                          <a:pt x="53695" y="2001"/>
                          <a:pt x="118060" y="2001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50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01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11" name="Group 4">
              <a:extLst>
                <a:ext uri="{FF2B5EF4-FFF2-40B4-BE49-F238E27FC236}">
                  <a16:creationId xmlns:a16="http://schemas.microsoft.com/office/drawing/2014/main" id="{9A1B4FBC-983D-44F3-8704-DE042060D4F5}"/>
                </a:ext>
              </a:extLst>
            </p:cNvPr>
            <p:cNvGrpSpPr/>
            <p:nvPr/>
          </p:nvGrpSpPr>
          <p:grpSpPr>
            <a:xfrm>
              <a:off x="806002" y="3864451"/>
              <a:ext cx="1336418" cy="434153"/>
              <a:chOff x="806002" y="3811434"/>
              <a:chExt cx="1336418" cy="434153"/>
            </a:xfrm>
          </p:grpSpPr>
          <p:sp>
            <p:nvSpPr>
              <p:cNvPr id="417" name="Rectangle 210">
                <a:extLst>
                  <a:ext uri="{FF2B5EF4-FFF2-40B4-BE49-F238E27FC236}">
                    <a16:creationId xmlns:a16="http://schemas.microsoft.com/office/drawing/2014/main" id="{5D52BF88-C594-4F63-8829-A321AA2898F1}"/>
                  </a:ext>
                </a:extLst>
              </p:cNvPr>
              <p:cNvSpPr/>
              <p:nvPr/>
            </p:nvSpPr>
            <p:spPr bwMode="auto">
              <a:xfrm>
                <a:off x="1278664" y="3811434"/>
                <a:ext cx="863756" cy="43415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Digital</a:t>
                </a:r>
                <a:b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</a:b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resources</a:t>
                </a:r>
              </a:p>
            </p:txBody>
          </p:sp>
          <p:grpSp>
            <p:nvGrpSpPr>
              <p:cNvPr id="418" name="Group 3">
                <a:extLst>
                  <a:ext uri="{FF2B5EF4-FFF2-40B4-BE49-F238E27FC236}">
                    <a16:creationId xmlns:a16="http://schemas.microsoft.com/office/drawing/2014/main" id="{0D23A8A6-DC4E-4DFC-B5FB-FC448DD12B88}"/>
                  </a:ext>
                </a:extLst>
              </p:cNvPr>
              <p:cNvGrpSpPr/>
              <p:nvPr/>
            </p:nvGrpSpPr>
            <p:grpSpPr>
              <a:xfrm>
                <a:off x="806002" y="3860070"/>
                <a:ext cx="340221" cy="336881"/>
                <a:chOff x="806002" y="3860068"/>
                <a:chExt cx="340221" cy="336881"/>
              </a:xfrm>
            </p:grpSpPr>
            <p:sp>
              <p:nvSpPr>
                <p:cNvPr id="419" name="Freeform 10">
                  <a:extLst>
                    <a:ext uri="{FF2B5EF4-FFF2-40B4-BE49-F238E27FC236}">
                      <a16:creationId xmlns:a16="http://schemas.microsoft.com/office/drawing/2014/main" id="{BA733D5B-1DE8-4FEC-B0A1-24E4092A16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9694" y="4044034"/>
                  <a:ext cx="150729" cy="150730"/>
                </a:xfrm>
                <a:custGeom>
                  <a:avLst/>
                  <a:gdLst>
                    <a:gd name="T0" fmla="*/ 81 w 81"/>
                    <a:gd name="T1" fmla="*/ 45 h 81"/>
                    <a:gd name="T2" fmla="*/ 81 w 81"/>
                    <a:gd name="T3" fmla="*/ 36 h 81"/>
                    <a:gd name="T4" fmla="*/ 72 w 81"/>
                    <a:gd name="T5" fmla="*/ 36 h 81"/>
                    <a:gd name="T6" fmla="*/ 66 w 81"/>
                    <a:gd name="T7" fmla="*/ 21 h 81"/>
                    <a:gd name="T8" fmla="*/ 72 w 81"/>
                    <a:gd name="T9" fmla="*/ 15 h 81"/>
                    <a:gd name="T10" fmla="*/ 66 w 81"/>
                    <a:gd name="T11" fmla="*/ 9 h 81"/>
                    <a:gd name="T12" fmla="*/ 60 w 81"/>
                    <a:gd name="T13" fmla="*/ 15 h 81"/>
                    <a:gd name="T14" fmla="*/ 45 w 81"/>
                    <a:gd name="T15" fmla="*/ 9 h 81"/>
                    <a:gd name="T16" fmla="*/ 45 w 81"/>
                    <a:gd name="T17" fmla="*/ 0 h 81"/>
                    <a:gd name="T18" fmla="*/ 36 w 81"/>
                    <a:gd name="T19" fmla="*/ 0 h 81"/>
                    <a:gd name="T20" fmla="*/ 36 w 81"/>
                    <a:gd name="T21" fmla="*/ 9 h 81"/>
                    <a:gd name="T22" fmla="*/ 21 w 81"/>
                    <a:gd name="T23" fmla="*/ 15 h 81"/>
                    <a:gd name="T24" fmla="*/ 15 w 81"/>
                    <a:gd name="T25" fmla="*/ 9 h 81"/>
                    <a:gd name="T26" fmla="*/ 9 w 81"/>
                    <a:gd name="T27" fmla="*/ 15 h 81"/>
                    <a:gd name="T28" fmla="*/ 15 w 81"/>
                    <a:gd name="T29" fmla="*/ 21 h 81"/>
                    <a:gd name="T30" fmla="*/ 9 w 81"/>
                    <a:gd name="T31" fmla="*/ 36 h 81"/>
                    <a:gd name="T32" fmla="*/ 0 w 81"/>
                    <a:gd name="T33" fmla="*/ 36 h 81"/>
                    <a:gd name="T34" fmla="*/ 0 w 81"/>
                    <a:gd name="T35" fmla="*/ 45 h 81"/>
                    <a:gd name="T36" fmla="*/ 9 w 81"/>
                    <a:gd name="T37" fmla="*/ 45 h 81"/>
                    <a:gd name="T38" fmla="*/ 15 w 81"/>
                    <a:gd name="T39" fmla="*/ 60 h 81"/>
                    <a:gd name="T40" fmla="*/ 9 w 81"/>
                    <a:gd name="T41" fmla="*/ 66 h 81"/>
                    <a:gd name="T42" fmla="*/ 15 w 81"/>
                    <a:gd name="T43" fmla="*/ 72 h 81"/>
                    <a:gd name="T44" fmla="*/ 21 w 81"/>
                    <a:gd name="T45" fmla="*/ 66 h 81"/>
                    <a:gd name="T46" fmla="*/ 36 w 81"/>
                    <a:gd name="T47" fmla="*/ 72 h 81"/>
                    <a:gd name="T48" fmla="*/ 36 w 81"/>
                    <a:gd name="T49" fmla="*/ 81 h 81"/>
                    <a:gd name="T50" fmla="*/ 45 w 81"/>
                    <a:gd name="T51" fmla="*/ 81 h 81"/>
                    <a:gd name="T52" fmla="*/ 45 w 81"/>
                    <a:gd name="T53" fmla="*/ 72 h 81"/>
                    <a:gd name="T54" fmla="*/ 60 w 81"/>
                    <a:gd name="T55" fmla="*/ 66 h 81"/>
                    <a:gd name="T56" fmla="*/ 66 w 81"/>
                    <a:gd name="T57" fmla="*/ 72 h 81"/>
                    <a:gd name="T58" fmla="*/ 72 w 81"/>
                    <a:gd name="T59" fmla="*/ 66 h 81"/>
                    <a:gd name="T60" fmla="*/ 66 w 81"/>
                    <a:gd name="T61" fmla="*/ 60 h 81"/>
                    <a:gd name="T62" fmla="*/ 72 w 81"/>
                    <a:gd name="T63" fmla="*/ 45 h 81"/>
                    <a:gd name="T64" fmla="*/ 81 w 81"/>
                    <a:gd name="T65" fmla="*/ 45 h 81"/>
                    <a:gd name="T66" fmla="*/ 40 w 81"/>
                    <a:gd name="T67" fmla="*/ 56 h 81"/>
                    <a:gd name="T68" fmla="*/ 25 w 81"/>
                    <a:gd name="T69" fmla="*/ 41 h 81"/>
                    <a:gd name="T70" fmla="*/ 40 w 81"/>
                    <a:gd name="T71" fmla="*/ 25 h 81"/>
                    <a:gd name="T72" fmla="*/ 56 w 81"/>
                    <a:gd name="T73" fmla="*/ 41 h 81"/>
                    <a:gd name="T74" fmla="*/ 40 w 81"/>
                    <a:gd name="T75" fmla="*/ 5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1" h="81">
                      <a:moveTo>
                        <a:pt x="81" y="45"/>
                      </a:move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72" y="36"/>
                        <a:pt x="72" y="36"/>
                        <a:pt x="72" y="36"/>
                      </a:cubicBezTo>
                      <a:cubicBezTo>
                        <a:pt x="71" y="31"/>
                        <a:pt x="69" y="26"/>
                        <a:pt x="66" y="21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66" y="9"/>
                        <a:pt x="66" y="9"/>
                        <a:pt x="66" y="9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6" y="12"/>
                        <a:pt x="50" y="10"/>
                        <a:pt x="45" y="9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1" y="10"/>
                        <a:pt x="25" y="12"/>
                        <a:pt x="21" y="15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2" y="26"/>
                        <a:pt x="10" y="31"/>
                        <a:pt x="9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10" y="50"/>
                        <a:pt x="12" y="56"/>
                        <a:pt x="15" y="60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15" y="72"/>
                        <a:pt x="15" y="72"/>
                        <a:pt x="15" y="72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5" y="69"/>
                        <a:pt x="31" y="72"/>
                        <a:pt x="36" y="72"/>
                      </a:cubicBezTo>
                      <a:cubicBezTo>
                        <a:pt x="36" y="81"/>
                        <a:pt x="36" y="81"/>
                        <a:pt x="36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50" y="72"/>
                        <a:pt x="56" y="69"/>
                        <a:pt x="60" y="66"/>
                      </a:cubicBezTo>
                      <a:cubicBezTo>
                        <a:pt x="66" y="72"/>
                        <a:pt x="66" y="72"/>
                        <a:pt x="66" y="72"/>
                      </a:cubicBezTo>
                      <a:cubicBezTo>
                        <a:pt x="72" y="66"/>
                        <a:pt x="72" y="66"/>
                        <a:pt x="72" y="66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69" y="56"/>
                        <a:pt x="71" y="50"/>
                        <a:pt x="72" y="45"/>
                      </a:cubicBezTo>
                      <a:lnTo>
                        <a:pt x="81" y="45"/>
                      </a:lnTo>
                      <a:close/>
                      <a:moveTo>
                        <a:pt x="40" y="56"/>
                      </a:moveTo>
                      <a:cubicBezTo>
                        <a:pt x="32" y="56"/>
                        <a:pt x="25" y="49"/>
                        <a:pt x="25" y="41"/>
                      </a:cubicBezTo>
                      <a:cubicBezTo>
                        <a:pt x="25" y="32"/>
                        <a:pt x="32" y="25"/>
                        <a:pt x="40" y="25"/>
                      </a:cubicBezTo>
                      <a:cubicBezTo>
                        <a:pt x="49" y="25"/>
                        <a:pt x="56" y="32"/>
                        <a:pt x="56" y="41"/>
                      </a:cubicBezTo>
                      <a:cubicBezTo>
                        <a:pt x="56" y="49"/>
                        <a:pt x="49" y="56"/>
                        <a:pt x="40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11">
                  <a:extLst>
                    <a:ext uri="{FF2B5EF4-FFF2-40B4-BE49-F238E27FC236}">
                      <a16:creationId xmlns:a16="http://schemas.microsoft.com/office/drawing/2014/main" id="{AA768607-C680-4562-915D-D713A52FE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376" y="4046219"/>
                  <a:ext cx="117962" cy="150730"/>
                </a:xfrm>
                <a:custGeom>
                  <a:avLst/>
                  <a:gdLst>
                    <a:gd name="T0" fmla="*/ 54 w 54"/>
                    <a:gd name="T1" fmla="*/ 68 h 69"/>
                    <a:gd name="T2" fmla="*/ 0 w 54"/>
                    <a:gd name="T3" fmla="*/ 69 h 69"/>
                    <a:gd name="T4" fmla="*/ 0 w 54"/>
                    <a:gd name="T5" fmla="*/ 17 h 69"/>
                    <a:gd name="T6" fmla="*/ 10 w 54"/>
                    <a:gd name="T7" fmla="*/ 11 h 69"/>
                    <a:gd name="T8" fmla="*/ 17 w 54"/>
                    <a:gd name="T9" fmla="*/ 0 h 69"/>
                    <a:gd name="T10" fmla="*/ 54 w 54"/>
                    <a:gd name="T11" fmla="*/ 0 h 69"/>
                    <a:gd name="T12" fmla="*/ 54 w 54"/>
                    <a:gd name="T13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69">
                      <a:moveTo>
                        <a:pt x="54" y="68"/>
                      </a:moveTo>
                      <a:lnTo>
                        <a:pt x="0" y="69"/>
                      </a:lnTo>
                      <a:lnTo>
                        <a:pt x="0" y="17"/>
                      </a:lnTo>
                      <a:lnTo>
                        <a:pt x="10" y="11"/>
                      </a:lnTo>
                      <a:lnTo>
                        <a:pt x="17" y="0"/>
                      </a:lnTo>
                      <a:lnTo>
                        <a:pt x="54" y="0"/>
                      </a:lnTo>
                      <a:lnTo>
                        <a:pt x="54" y="68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Freeform 12">
                  <a:extLst>
                    <a:ext uri="{FF2B5EF4-FFF2-40B4-BE49-F238E27FC236}">
                      <a16:creationId xmlns:a16="http://schemas.microsoft.com/office/drawing/2014/main" id="{8AE139F2-94A3-4243-88F6-E0A03DFAA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000" y="4046219"/>
                  <a:ext cx="37136" cy="37136"/>
                </a:xfrm>
                <a:custGeom>
                  <a:avLst/>
                  <a:gdLst>
                    <a:gd name="T0" fmla="*/ 17 w 17"/>
                    <a:gd name="T1" fmla="*/ 0 h 17"/>
                    <a:gd name="T2" fmla="*/ 17 w 17"/>
                    <a:gd name="T3" fmla="*/ 17 h 17"/>
                    <a:gd name="T4" fmla="*/ 0 w 17"/>
                    <a:gd name="T5" fmla="*/ 17 h 17"/>
                    <a:gd name="T6" fmla="*/ 17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17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Rectangle 13">
                  <a:extLst>
                    <a:ext uri="{FF2B5EF4-FFF2-40B4-BE49-F238E27FC236}">
                      <a16:creationId xmlns:a16="http://schemas.microsoft.com/office/drawing/2014/main" id="{64976CCC-2978-442F-A3C0-10BBBE49C1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002" y="3890651"/>
                  <a:ext cx="152914" cy="12014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Freeform 14">
                  <a:extLst>
                    <a:ext uri="{FF2B5EF4-FFF2-40B4-BE49-F238E27FC236}">
                      <a16:creationId xmlns:a16="http://schemas.microsoft.com/office/drawing/2014/main" id="{357B62D5-F2EF-4800-BC58-0DCF6BE3C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7627" y="3860068"/>
                  <a:ext cx="152914" cy="30583"/>
                </a:xfrm>
                <a:custGeom>
                  <a:avLst/>
                  <a:gdLst>
                    <a:gd name="T0" fmla="*/ 62 w 70"/>
                    <a:gd name="T1" fmla="*/ 7 h 14"/>
                    <a:gd name="T2" fmla="*/ 62 w 70"/>
                    <a:gd name="T3" fmla="*/ 0 h 14"/>
                    <a:gd name="T4" fmla="*/ 51 w 70"/>
                    <a:gd name="T5" fmla="*/ 0 h 14"/>
                    <a:gd name="T6" fmla="*/ 51 w 70"/>
                    <a:gd name="T7" fmla="*/ 7 h 14"/>
                    <a:gd name="T8" fmla="*/ 18 w 70"/>
                    <a:gd name="T9" fmla="*/ 7 h 14"/>
                    <a:gd name="T10" fmla="*/ 18 w 70"/>
                    <a:gd name="T11" fmla="*/ 0 h 14"/>
                    <a:gd name="T12" fmla="*/ 7 w 70"/>
                    <a:gd name="T13" fmla="*/ 0 h 14"/>
                    <a:gd name="T14" fmla="*/ 7 w 70"/>
                    <a:gd name="T15" fmla="*/ 7 h 14"/>
                    <a:gd name="T16" fmla="*/ 0 w 70"/>
                    <a:gd name="T17" fmla="*/ 7 h 14"/>
                    <a:gd name="T18" fmla="*/ 0 w 70"/>
                    <a:gd name="T19" fmla="*/ 14 h 14"/>
                    <a:gd name="T20" fmla="*/ 70 w 70"/>
                    <a:gd name="T21" fmla="*/ 14 h 14"/>
                    <a:gd name="T22" fmla="*/ 70 w 70"/>
                    <a:gd name="T23" fmla="*/ 7 h 14"/>
                    <a:gd name="T24" fmla="*/ 62 w 70"/>
                    <a:gd name="T2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14">
                      <a:moveTo>
                        <a:pt x="62" y="7"/>
                      </a:moveTo>
                      <a:lnTo>
                        <a:pt x="62" y="0"/>
                      </a:lnTo>
                      <a:lnTo>
                        <a:pt x="51" y="0"/>
                      </a:lnTo>
                      <a:lnTo>
                        <a:pt x="51" y="7"/>
                      </a:lnTo>
                      <a:lnTo>
                        <a:pt x="18" y="7"/>
                      </a:lnTo>
                      <a:lnTo>
                        <a:pt x="18" y="0"/>
                      </a:lnTo>
                      <a:lnTo>
                        <a:pt x="7" y="0"/>
                      </a:lnTo>
                      <a:lnTo>
                        <a:pt x="7" y="7"/>
                      </a:lnTo>
                      <a:lnTo>
                        <a:pt x="0" y="7"/>
                      </a:lnTo>
                      <a:lnTo>
                        <a:pt x="0" y="14"/>
                      </a:lnTo>
                      <a:lnTo>
                        <a:pt x="70" y="14"/>
                      </a:lnTo>
                      <a:lnTo>
                        <a:pt x="70" y="7"/>
                      </a:lnTo>
                      <a:lnTo>
                        <a:pt x="62" y="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ectangle 15">
                  <a:extLst>
                    <a:ext uri="{FF2B5EF4-FFF2-40B4-BE49-F238E27FC236}">
                      <a16:creationId xmlns:a16="http://schemas.microsoft.com/office/drawing/2014/main" id="{ED84DD1D-27D8-4077-B533-5322E4D29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93" y="3993322"/>
                  <a:ext cx="150730" cy="17476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Rectangle 16">
                  <a:extLst>
                    <a:ext uri="{FF2B5EF4-FFF2-40B4-BE49-F238E27FC236}">
                      <a16:creationId xmlns:a16="http://schemas.microsoft.com/office/drawing/2014/main" id="{C3F60143-46CA-4736-AFE0-6D612539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028" y="3978031"/>
                  <a:ext cx="19661" cy="24030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Rectangle 17">
                  <a:extLst>
                    <a:ext uri="{FF2B5EF4-FFF2-40B4-BE49-F238E27FC236}">
                      <a16:creationId xmlns:a16="http://schemas.microsoft.com/office/drawing/2014/main" id="{8D96D476-F053-4892-B58D-FE9707F1E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918" y="3914680"/>
                  <a:ext cx="32767" cy="3276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Rectangle 18">
                  <a:extLst>
                    <a:ext uri="{FF2B5EF4-FFF2-40B4-BE49-F238E27FC236}">
                      <a16:creationId xmlns:a16="http://schemas.microsoft.com/office/drawing/2014/main" id="{C01DF6FD-FE44-4FE9-B77D-630F72989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0298" y="3914680"/>
                  <a:ext cx="32767" cy="3276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Freeform 19">
                  <a:extLst>
                    <a:ext uri="{FF2B5EF4-FFF2-40B4-BE49-F238E27FC236}">
                      <a16:creationId xmlns:a16="http://schemas.microsoft.com/office/drawing/2014/main" id="{9E455551-57D1-484F-A6C7-B2528E2E9E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792" y="3914680"/>
                  <a:ext cx="30583" cy="32767"/>
                </a:xfrm>
                <a:custGeom>
                  <a:avLst/>
                  <a:gdLst>
                    <a:gd name="T0" fmla="*/ 14 w 14"/>
                    <a:gd name="T1" fmla="*/ 0 h 15"/>
                    <a:gd name="T2" fmla="*/ 0 w 14"/>
                    <a:gd name="T3" fmla="*/ 0 h 15"/>
                    <a:gd name="T4" fmla="*/ 0 w 14"/>
                    <a:gd name="T5" fmla="*/ 15 h 15"/>
                    <a:gd name="T6" fmla="*/ 14 w 14"/>
                    <a:gd name="T7" fmla="*/ 15 h 15"/>
                    <a:gd name="T8" fmla="*/ 14 w 14"/>
                    <a:gd name="T9" fmla="*/ 0 h 15"/>
                    <a:gd name="T10" fmla="*/ 14 w 1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Rectangle 20">
                  <a:extLst>
                    <a:ext uri="{FF2B5EF4-FFF2-40B4-BE49-F238E27FC236}">
                      <a16:creationId xmlns:a16="http://schemas.microsoft.com/office/drawing/2014/main" id="{42DD8C7D-94D0-4793-9415-38633F832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918" y="3962739"/>
                  <a:ext cx="32767" cy="30583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Rectangle 21">
                  <a:extLst>
                    <a:ext uri="{FF2B5EF4-FFF2-40B4-BE49-F238E27FC236}">
                      <a16:creationId xmlns:a16="http://schemas.microsoft.com/office/drawing/2014/main" id="{0526022A-EA7B-4190-9834-B0AD20B5D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0298" y="3962739"/>
                  <a:ext cx="32767" cy="30583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Freeform 22">
                  <a:extLst>
                    <a:ext uri="{FF2B5EF4-FFF2-40B4-BE49-F238E27FC236}">
                      <a16:creationId xmlns:a16="http://schemas.microsoft.com/office/drawing/2014/main" id="{0E6C7208-28D1-4777-B3AA-1D433AF07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792" y="3962739"/>
                  <a:ext cx="30583" cy="30583"/>
                </a:xfrm>
                <a:custGeom>
                  <a:avLst/>
                  <a:gdLst>
                    <a:gd name="T0" fmla="*/ 14 w 14"/>
                    <a:gd name="T1" fmla="*/ 0 h 14"/>
                    <a:gd name="T2" fmla="*/ 0 w 14"/>
                    <a:gd name="T3" fmla="*/ 0 h 14"/>
                    <a:gd name="T4" fmla="*/ 0 w 14"/>
                    <a:gd name="T5" fmla="*/ 14 h 14"/>
                    <a:gd name="T6" fmla="*/ 14 w 14"/>
                    <a:gd name="T7" fmla="*/ 14 h 14"/>
                    <a:gd name="T8" fmla="*/ 14 w 14"/>
                    <a:gd name="T9" fmla="*/ 0 h 14"/>
                    <a:gd name="T10" fmla="*/ 14 w 14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Rectangle 23">
                  <a:extLst>
                    <a:ext uri="{FF2B5EF4-FFF2-40B4-BE49-F238E27FC236}">
                      <a16:creationId xmlns:a16="http://schemas.microsoft.com/office/drawing/2014/main" id="{D411C8D7-38F1-4CA5-A1D3-B8EA30C79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493" y="3860068"/>
                  <a:ext cx="150730" cy="117963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Rectangle 24">
                  <a:extLst>
                    <a:ext uri="{FF2B5EF4-FFF2-40B4-BE49-F238E27FC236}">
                      <a16:creationId xmlns:a16="http://schemas.microsoft.com/office/drawing/2014/main" id="{24CBEB53-6262-42F9-9F0F-DB794B959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785" y="3875361"/>
                  <a:ext cx="117962" cy="8956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Freeform 25">
                  <a:extLst>
                    <a:ext uri="{FF2B5EF4-FFF2-40B4-BE49-F238E27FC236}">
                      <a16:creationId xmlns:a16="http://schemas.microsoft.com/office/drawing/2014/main" id="{33A48ECE-E094-4B0C-A586-34FCA40D25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93870" y="3860068"/>
                  <a:ext cx="150729" cy="117963"/>
                </a:xfrm>
                <a:custGeom>
                  <a:avLst/>
                  <a:gdLst>
                    <a:gd name="T0" fmla="*/ 0 w 69"/>
                    <a:gd name="T1" fmla="*/ 0 h 54"/>
                    <a:gd name="T2" fmla="*/ 0 w 69"/>
                    <a:gd name="T3" fmla="*/ 54 h 54"/>
                    <a:gd name="T4" fmla="*/ 69 w 69"/>
                    <a:gd name="T5" fmla="*/ 54 h 54"/>
                    <a:gd name="T6" fmla="*/ 69 w 69"/>
                    <a:gd name="T7" fmla="*/ 0 h 54"/>
                    <a:gd name="T8" fmla="*/ 0 w 69"/>
                    <a:gd name="T9" fmla="*/ 0 h 54"/>
                    <a:gd name="T10" fmla="*/ 61 w 69"/>
                    <a:gd name="T11" fmla="*/ 48 h 54"/>
                    <a:gd name="T12" fmla="*/ 7 w 69"/>
                    <a:gd name="T13" fmla="*/ 48 h 54"/>
                    <a:gd name="T14" fmla="*/ 7 w 69"/>
                    <a:gd name="T15" fmla="*/ 7 h 54"/>
                    <a:gd name="T16" fmla="*/ 61 w 69"/>
                    <a:gd name="T17" fmla="*/ 7 h 54"/>
                    <a:gd name="T18" fmla="*/ 61 w 69"/>
                    <a:gd name="T19" fmla="*/ 4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" h="54">
                      <a:moveTo>
                        <a:pt x="0" y="0"/>
                      </a:moveTo>
                      <a:lnTo>
                        <a:pt x="0" y="54"/>
                      </a:lnTo>
                      <a:lnTo>
                        <a:pt x="69" y="54"/>
                      </a:lnTo>
                      <a:lnTo>
                        <a:pt x="69" y="0"/>
                      </a:lnTo>
                      <a:lnTo>
                        <a:pt x="0" y="0"/>
                      </a:lnTo>
                      <a:close/>
                      <a:moveTo>
                        <a:pt x="61" y="48"/>
                      </a:moveTo>
                      <a:lnTo>
                        <a:pt x="7" y="48"/>
                      </a:lnTo>
                      <a:lnTo>
                        <a:pt x="7" y="7"/>
                      </a:lnTo>
                      <a:lnTo>
                        <a:pt x="61" y="7"/>
                      </a:lnTo>
                      <a:lnTo>
                        <a:pt x="61" y="4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1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12" name="Group 5">
              <a:extLst>
                <a:ext uri="{FF2B5EF4-FFF2-40B4-BE49-F238E27FC236}">
                  <a16:creationId xmlns:a16="http://schemas.microsoft.com/office/drawing/2014/main" id="{FFE346CD-D8FE-4925-B0C0-5A7407BFA3A4}"/>
                </a:ext>
              </a:extLst>
            </p:cNvPr>
            <p:cNvGrpSpPr/>
            <p:nvPr/>
          </p:nvGrpSpPr>
          <p:grpSpPr>
            <a:xfrm>
              <a:off x="2772060" y="3844739"/>
              <a:ext cx="1973027" cy="434153"/>
              <a:chOff x="3539799" y="4004810"/>
              <a:chExt cx="1973027" cy="434153"/>
            </a:xfrm>
          </p:grpSpPr>
          <p:grpSp>
            <p:nvGrpSpPr>
              <p:cNvPr id="413" name="Graphic 247" descr="engineer, assistance">
                <a:extLst>
                  <a:ext uri="{FF2B5EF4-FFF2-40B4-BE49-F238E27FC236}">
                    <a16:creationId xmlns:a16="http://schemas.microsoft.com/office/drawing/2014/main" id="{C5650DB7-25B9-4B5C-A35C-97D80CC8A40D}"/>
                  </a:ext>
                </a:extLst>
              </p:cNvPr>
              <p:cNvGrpSpPr/>
              <p:nvPr/>
            </p:nvGrpSpPr>
            <p:grpSpPr>
              <a:xfrm>
                <a:off x="3539799" y="4011862"/>
                <a:ext cx="390508" cy="393216"/>
                <a:chOff x="6337562" y="5744951"/>
                <a:chExt cx="435026" cy="435024"/>
              </a:xfrm>
            </p:grpSpPr>
            <p:sp>
              <p:nvSpPr>
                <p:cNvPr id="415" name="Freeform: Shape 120">
                  <a:extLst>
                    <a:ext uri="{FF2B5EF4-FFF2-40B4-BE49-F238E27FC236}">
                      <a16:creationId xmlns:a16="http://schemas.microsoft.com/office/drawing/2014/main" id="{2A92914A-D161-46AA-B92B-E6F4408D15C4}"/>
                    </a:ext>
                  </a:extLst>
                </p:cNvPr>
                <p:cNvSpPr/>
                <p:nvPr/>
              </p:nvSpPr>
              <p:spPr>
                <a:xfrm>
                  <a:off x="6337562" y="5744951"/>
                  <a:ext cx="435026" cy="435024"/>
                </a:xfrm>
                <a:custGeom>
                  <a:avLst/>
                  <a:gdLst>
                    <a:gd name="connsiteX0" fmla="*/ 435549 w 435026"/>
                    <a:gd name="connsiteY0" fmla="*/ 241390 h 435024"/>
                    <a:gd name="connsiteX1" fmla="*/ 435549 w 435026"/>
                    <a:gd name="connsiteY1" fmla="*/ 195674 h 435024"/>
                    <a:gd name="connsiteX2" fmla="*/ 388383 w 435026"/>
                    <a:gd name="connsiteY2" fmla="*/ 195674 h 435024"/>
                    <a:gd name="connsiteX3" fmla="*/ 354803 w 435026"/>
                    <a:gd name="connsiteY3" fmla="*/ 114623 h 435024"/>
                    <a:gd name="connsiteX4" fmla="*/ 388155 w 435026"/>
                    <a:gd name="connsiteY4" fmla="*/ 81271 h 435024"/>
                    <a:gd name="connsiteX5" fmla="*/ 355871 w 435026"/>
                    <a:gd name="connsiteY5" fmla="*/ 48988 h 435024"/>
                    <a:gd name="connsiteX6" fmla="*/ 322519 w 435026"/>
                    <a:gd name="connsiteY6" fmla="*/ 82339 h 435024"/>
                    <a:gd name="connsiteX7" fmla="*/ 241467 w 435026"/>
                    <a:gd name="connsiteY7" fmla="*/ 48759 h 435024"/>
                    <a:gd name="connsiteX8" fmla="*/ 241467 w 435026"/>
                    <a:gd name="connsiteY8" fmla="*/ 1593 h 435024"/>
                    <a:gd name="connsiteX9" fmla="*/ 195752 w 435026"/>
                    <a:gd name="connsiteY9" fmla="*/ 1593 h 435024"/>
                    <a:gd name="connsiteX10" fmla="*/ 195752 w 435026"/>
                    <a:gd name="connsiteY10" fmla="*/ 48759 h 435024"/>
                    <a:gd name="connsiteX11" fmla="*/ 114699 w 435026"/>
                    <a:gd name="connsiteY11" fmla="*/ 82339 h 435024"/>
                    <a:gd name="connsiteX12" fmla="*/ 81347 w 435026"/>
                    <a:gd name="connsiteY12" fmla="*/ 48988 h 435024"/>
                    <a:gd name="connsiteX13" fmla="*/ 49064 w 435026"/>
                    <a:gd name="connsiteY13" fmla="*/ 81271 h 435024"/>
                    <a:gd name="connsiteX14" fmla="*/ 82416 w 435026"/>
                    <a:gd name="connsiteY14" fmla="*/ 114623 h 435024"/>
                    <a:gd name="connsiteX15" fmla="*/ 48835 w 435026"/>
                    <a:gd name="connsiteY15" fmla="*/ 195674 h 435024"/>
                    <a:gd name="connsiteX16" fmla="*/ 1593 w 435026"/>
                    <a:gd name="connsiteY16" fmla="*/ 195674 h 435024"/>
                    <a:gd name="connsiteX17" fmla="*/ 1593 w 435026"/>
                    <a:gd name="connsiteY17" fmla="*/ 241390 h 435024"/>
                    <a:gd name="connsiteX18" fmla="*/ 48759 w 435026"/>
                    <a:gd name="connsiteY18" fmla="*/ 241390 h 435024"/>
                    <a:gd name="connsiteX19" fmla="*/ 97451 w 435026"/>
                    <a:gd name="connsiteY19" fmla="*/ 339690 h 435024"/>
                    <a:gd name="connsiteX20" fmla="*/ 195752 w 435026"/>
                    <a:gd name="connsiteY20" fmla="*/ 388382 h 435024"/>
                    <a:gd name="connsiteX21" fmla="*/ 195752 w 435026"/>
                    <a:gd name="connsiteY21" fmla="*/ 435547 h 435024"/>
                    <a:gd name="connsiteX22" fmla="*/ 241467 w 435026"/>
                    <a:gd name="connsiteY22" fmla="*/ 435547 h 435024"/>
                    <a:gd name="connsiteX23" fmla="*/ 241467 w 435026"/>
                    <a:gd name="connsiteY23" fmla="*/ 388382 h 435024"/>
                    <a:gd name="connsiteX24" fmla="*/ 322519 w 435026"/>
                    <a:gd name="connsiteY24" fmla="*/ 354801 h 435024"/>
                    <a:gd name="connsiteX25" fmla="*/ 355871 w 435026"/>
                    <a:gd name="connsiteY25" fmla="*/ 388153 h 435024"/>
                    <a:gd name="connsiteX26" fmla="*/ 388155 w 435026"/>
                    <a:gd name="connsiteY26" fmla="*/ 355869 h 435024"/>
                    <a:gd name="connsiteX27" fmla="*/ 354803 w 435026"/>
                    <a:gd name="connsiteY27" fmla="*/ 322518 h 435024"/>
                    <a:gd name="connsiteX28" fmla="*/ 388383 w 435026"/>
                    <a:gd name="connsiteY28" fmla="*/ 241466 h 435024"/>
                    <a:gd name="connsiteX29" fmla="*/ 435549 w 435026"/>
                    <a:gd name="connsiteY29" fmla="*/ 241466 h 435024"/>
                    <a:gd name="connsiteX30" fmla="*/ 435549 w 435026"/>
                    <a:gd name="connsiteY30" fmla="*/ 241390 h 435024"/>
                    <a:gd name="connsiteX31" fmla="*/ 92948 w 435026"/>
                    <a:gd name="connsiteY31" fmla="*/ 218570 h 435024"/>
                    <a:gd name="connsiteX32" fmla="*/ 121492 w 435026"/>
                    <a:gd name="connsiteY32" fmla="*/ 138892 h 435024"/>
                    <a:gd name="connsiteX33" fmla="*/ 194073 w 435026"/>
                    <a:gd name="connsiteY33" fmla="*/ 95390 h 435024"/>
                    <a:gd name="connsiteX34" fmla="*/ 277796 w 435026"/>
                    <a:gd name="connsiteY34" fmla="*/ 107830 h 435024"/>
                    <a:gd name="connsiteX35" fmla="*/ 334654 w 435026"/>
                    <a:gd name="connsiteY35" fmla="*/ 170565 h 435024"/>
                    <a:gd name="connsiteX36" fmla="*/ 338775 w 435026"/>
                    <a:gd name="connsiteY36" fmla="*/ 255127 h 435024"/>
                    <a:gd name="connsiteX37" fmla="*/ 288328 w 435026"/>
                    <a:gd name="connsiteY37" fmla="*/ 323128 h 435024"/>
                    <a:gd name="connsiteX38" fmla="*/ 206207 w 435026"/>
                    <a:gd name="connsiteY38" fmla="*/ 343658 h 435024"/>
                    <a:gd name="connsiteX39" fmla="*/ 129658 w 435026"/>
                    <a:gd name="connsiteY39" fmla="*/ 307483 h 435024"/>
                    <a:gd name="connsiteX40" fmla="*/ 102336 w 435026"/>
                    <a:gd name="connsiteY40" fmla="*/ 266728 h 435024"/>
                    <a:gd name="connsiteX41" fmla="*/ 92948 w 435026"/>
                    <a:gd name="connsiteY41" fmla="*/ 218570 h 435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435026" h="435024">
                      <a:moveTo>
                        <a:pt x="435549" y="241390"/>
                      </a:moveTo>
                      <a:lnTo>
                        <a:pt x="435549" y="195674"/>
                      </a:lnTo>
                      <a:lnTo>
                        <a:pt x="388383" y="195674"/>
                      </a:lnTo>
                      <a:cubicBezTo>
                        <a:pt x="384491" y="166215"/>
                        <a:pt x="372891" y="138282"/>
                        <a:pt x="354803" y="114623"/>
                      </a:cubicBezTo>
                      <a:lnTo>
                        <a:pt x="388155" y="81271"/>
                      </a:lnTo>
                      <a:lnTo>
                        <a:pt x="355871" y="48988"/>
                      </a:lnTo>
                      <a:lnTo>
                        <a:pt x="322519" y="82339"/>
                      </a:lnTo>
                      <a:cubicBezTo>
                        <a:pt x="298860" y="64252"/>
                        <a:pt x="270927" y="52651"/>
                        <a:pt x="241467" y="48759"/>
                      </a:cubicBezTo>
                      <a:lnTo>
                        <a:pt x="241467" y="1593"/>
                      </a:lnTo>
                      <a:lnTo>
                        <a:pt x="195752" y="1593"/>
                      </a:lnTo>
                      <a:lnTo>
                        <a:pt x="195752" y="48759"/>
                      </a:lnTo>
                      <a:cubicBezTo>
                        <a:pt x="166292" y="52651"/>
                        <a:pt x="138359" y="64252"/>
                        <a:pt x="114699" y="82339"/>
                      </a:cubicBezTo>
                      <a:lnTo>
                        <a:pt x="81347" y="48988"/>
                      </a:lnTo>
                      <a:lnTo>
                        <a:pt x="49064" y="81271"/>
                      </a:lnTo>
                      <a:lnTo>
                        <a:pt x="82416" y="114623"/>
                      </a:lnTo>
                      <a:cubicBezTo>
                        <a:pt x="64328" y="138282"/>
                        <a:pt x="52728" y="166215"/>
                        <a:pt x="48835" y="195674"/>
                      </a:cubicBezTo>
                      <a:lnTo>
                        <a:pt x="1593" y="195674"/>
                      </a:lnTo>
                      <a:lnTo>
                        <a:pt x="1593" y="241390"/>
                      </a:lnTo>
                      <a:lnTo>
                        <a:pt x="48759" y="241390"/>
                      </a:lnTo>
                      <a:cubicBezTo>
                        <a:pt x="53796" y="278557"/>
                        <a:pt x="70892" y="313131"/>
                        <a:pt x="97451" y="339690"/>
                      </a:cubicBezTo>
                      <a:cubicBezTo>
                        <a:pt x="124011" y="366249"/>
                        <a:pt x="158507" y="383344"/>
                        <a:pt x="195752" y="388382"/>
                      </a:cubicBezTo>
                      <a:lnTo>
                        <a:pt x="195752" y="435547"/>
                      </a:lnTo>
                      <a:lnTo>
                        <a:pt x="241467" y="435547"/>
                      </a:lnTo>
                      <a:lnTo>
                        <a:pt x="241467" y="388382"/>
                      </a:lnTo>
                      <a:cubicBezTo>
                        <a:pt x="270927" y="384489"/>
                        <a:pt x="298860" y="372889"/>
                        <a:pt x="322519" y="354801"/>
                      </a:cubicBezTo>
                      <a:lnTo>
                        <a:pt x="355871" y="388153"/>
                      </a:lnTo>
                      <a:lnTo>
                        <a:pt x="388155" y="355869"/>
                      </a:lnTo>
                      <a:lnTo>
                        <a:pt x="354803" y="322518"/>
                      </a:lnTo>
                      <a:cubicBezTo>
                        <a:pt x="372891" y="298859"/>
                        <a:pt x="384491" y="270926"/>
                        <a:pt x="388383" y="241466"/>
                      </a:cubicBezTo>
                      <a:lnTo>
                        <a:pt x="435549" y="241466"/>
                      </a:lnTo>
                      <a:lnTo>
                        <a:pt x="435549" y="241390"/>
                      </a:lnTo>
                      <a:close/>
                      <a:moveTo>
                        <a:pt x="92948" y="218570"/>
                      </a:moveTo>
                      <a:cubicBezTo>
                        <a:pt x="92948" y="189492"/>
                        <a:pt x="103023" y="161330"/>
                        <a:pt x="121492" y="138892"/>
                      </a:cubicBezTo>
                      <a:cubicBezTo>
                        <a:pt x="139961" y="116454"/>
                        <a:pt x="165605" y="101038"/>
                        <a:pt x="194073" y="95390"/>
                      </a:cubicBezTo>
                      <a:cubicBezTo>
                        <a:pt x="222540" y="89743"/>
                        <a:pt x="252152" y="94093"/>
                        <a:pt x="277796" y="107830"/>
                      </a:cubicBezTo>
                      <a:cubicBezTo>
                        <a:pt x="303439" y="121492"/>
                        <a:pt x="323511" y="143700"/>
                        <a:pt x="334654" y="170565"/>
                      </a:cubicBezTo>
                      <a:cubicBezTo>
                        <a:pt x="345797" y="197430"/>
                        <a:pt x="347247" y="227270"/>
                        <a:pt x="338775" y="255127"/>
                      </a:cubicBezTo>
                      <a:cubicBezTo>
                        <a:pt x="330304" y="282908"/>
                        <a:pt x="312521" y="306948"/>
                        <a:pt x="288328" y="323128"/>
                      </a:cubicBezTo>
                      <a:cubicBezTo>
                        <a:pt x="264134" y="339308"/>
                        <a:pt x="235133" y="346559"/>
                        <a:pt x="206207" y="343658"/>
                      </a:cubicBezTo>
                      <a:cubicBezTo>
                        <a:pt x="177282" y="340834"/>
                        <a:pt x="150265" y="328012"/>
                        <a:pt x="129658" y="307483"/>
                      </a:cubicBezTo>
                      <a:cubicBezTo>
                        <a:pt x="117981" y="295882"/>
                        <a:pt x="108670" y="281992"/>
                        <a:pt x="102336" y="266728"/>
                      </a:cubicBezTo>
                      <a:cubicBezTo>
                        <a:pt x="96154" y="251388"/>
                        <a:pt x="92872" y="235055"/>
                        <a:pt x="92948" y="21857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Freeform: Shape 121">
                  <a:extLst>
                    <a:ext uri="{FF2B5EF4-FFF2-40B4-BE49-F238E27FC236}">
                      <a16:creationId xmlns:a16="http://schemas.microsoft.com/office/drawing/2014/main" id="{4E81D780-DFD6-45F6-B75A-32B29ACE5CA6}"/>
                    </a:ext>
                  </a:extLst>
                </p:cNvPr>
                <p:cNvSpPr/>
                <p:nvPr/>
              </p:nvSpPr>
              <p:spPr>
                <a:xfrm>
                  <a:off x="6350232" y="5862734"/>
                  <a:ext cx="303612" cy="303611"/>
                </a:xfrm>
                <a:custGeom>
                  <a:avLst/>
                  <a:gdLst>
                    <a:gd name="connsiteX0" fmla="*/ 249557 w 303611"/>
                    <a:gd name="connsiteY0" fmla="*/ 108199 h 303610"/>
                    <a:gd name="connsiteX1" fmla="*/ 197354 w 303611"/>
                    <a:gd name="connsiteY1" fmla="*/ 55996 h 303610"/>
                    <a:gd name="connsiteX2" fmla="*/ 244368 w 303611"/>
                    <a:gd name="connsiteY2" fmla="*/ 8983 h 303610"/>
                    <a:gd name="connsiteX3" fmla="*/ 188959 w 303611"/>
                    <a:gd name="connsiteY3" fmla="*/ 3336 h 303610"/>
                    <a:gd name="connsiteX4" fmla="*/ 139580 w 303611"/>
                    <a:gd name="connsiteY4" fmla="*/ 29132 h 303610"/>
                    <a:gd name="connsiteX5" fmla="*/ 112562 w 303611"/>
                    <a:gd name="connsiteY5" fmla="*/ 77823 h 303610"/>
                    <a:gd name="connsiteX6" fmla="*/ 116836 w 303611"/>
                    <a:gd name="connsiteY6" fmla="*/ 133308 h 303610"/>
                    <a:gd name="connsiteX7" fmla="*/ 13041 w 303611"/>
                    <a:gd name="connsiteY7" fmla="*/ 237103 h 303610"/>
                    <a:gd name="connsiteX8" fmla="*/ 1593 w 303611"/>
                    <a:gd name="connsiteY8" fmla="*/ 264807 h 303610"/>
                    <a:gd name="connsiteX9" fmla="*/ 13041 w 303611"/>
                    <a:gd name="connsiteY9" fmla="*/ 292511 h 303610"/>
                    <a:gd name="connsiteX10" fmla="*/ 40745 w 303611"/>
                    <a:gd name="connsiteY10" fmla="*/ 303959 h 303610"/>
                    <a:gd name="connsiteX11" fmla="*/ 68449 w 303611"/>
                    <a:gd name="connsiteY11" fmla="*/ 292511 h 303610"/>
                    <a:gd name="connsiteX12" fmla="*/ 172245 w 303611"/>
                    <a:gd name="connsiteY12" fmla="*/ 188716 h 303610"/>
                    <a:gd name="connsiteX13" fmla="*/ 227730 w 303611"/>
                    <a:gd name="connsiteY13" fmla="*/ 192990 h 303610"/>
                    <a:gd name="connsiteX14" fmla="*/ 276422 w 303611"/>
                    <a:gd name="connsiteY14" fmla="*/ 165973 h 303610"/>
                    <a:gd name="connsiteX15" fmla="*/ 302218 w 303611"/>
                    <a:gd name="connsiteY15" fmla="*/ 116670 h 303610"/>
                    <a:gd name="connsiteX16" fmla="*/ 296570 w 303611"/>
                    <a:gd name="connsiteY16" fmla="*/ 61262 h 303610"/>
                    <a:gd name="connsiteX17" fmla="*/ 249557 w 303611"/>
                    <a:gd name="connsiteY17" fmla="*/ 108199 h 303610"/>
                    <a:gd name="connsiteX18" fmla="*/ 54712 w 303611"/>
                    <a:gd name="connsiteY18" fmla="*/ 278544 h 303610"/>
                    <a:gd name="connsiteX19" fmla="*/ 44714 w 303611"/>
                    <a:gd name="connsiteY19" fmla="*/ 283887 h 303610"/>
                    <a:gd name="connsiteX20" fmla="*/ 33419 w 303611"/>
                    <a:gd name="connsiteY20" fmla="*/ 282742 h 303610"/>
                    <a:gd name="connsiteX21" fmla="*/ 24642 w 303611"/>
                    <a:gd name="connsiteY21" fmla="*/ 275568 h 303610"/>
                    <a:gd name="connsiteX22" fmla="*/ 21360 w 303611"/>
                    <a:gd name="connsiteY22" fmla="*/ 264731 h 303610"/>
                    <a:gd name="connsiteX23" fmla="*/ 24642 w 303611"/>
                    <a:gd name="connsiteY23" fmla="*/ 253894 h 303610"/>
                    <a:gd name="connsiteX24" fmla="*/ 33419 w 303611"/>
                    <a:gd name="connsiteY24" fmla="*/ 246719 h 303610"/>
                    <a:gd name="connsiteX25" fmla="*/ 44714 w 303611"/>
                    <a:gd name="connsiteY25" fmla="*/ 245575 h 303610"/>
                    <a:gd name="connsiteX26" fmla="*/ 54712 w 303611"/>
                    <a:gd name="connsiteY26" fmla="*/ 250917 h 303610"/>
                    <a:gd name="connsiteX27" fmla="*/ 60436 w 303611"/>
                    <a:gd name="connsiteY27" fmla="*/ 264731 h 303610"/>
                    <a:gd name="connsiteX28" fmla="*/ 54712 w 303611"/>
                    <a:gd name="connsiteY28" fmla="*/ 278544 h 303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03611" h="303610">
                      <a:moveTo>
                        <a:pt x="249557" y="108199"/>
                      </a:moveTo>
                      <a:lnTo>
                        <a:pt x="197354" y="55996"/>
                      </a:lnTo>
                      <a:lnTo>
                        <a:pt x="244368" y="8983"/>
                      </a:lnTo>
                      <a:cubicBezTo>
                        <a:pt x="226890" y="1733"/>
                        <a:pt x="207581" y="-252"/>
                        <a:pt x="188959" y="3336"/>
                      </a:cubicBezTo>
                      <a:cubicBezTo>
                        <a:pt x="170337" y="6923"/>
                        <a:pt x="153165" y="15852"/>
                        <a:pt x="139580" y="29132"/>
                      </a:cubicBezTo>
                      <a:cubicBezTo>
                        <a:pt x="125995" y="42335"/>
                        <a:pt x="116608" y="59278"/>
                        <a:pt x="112562" y="77823"/>
                      </a:cubicBezTo>
                      <a:cubicBezTo>
                        <a:pt x="108518" y="96370"/>
                        <a:pt x="110044" y="115678"/>
                        <a:pt x="116836" y="133308"/>
                      </a:cubicBezTo>
                      <a:lnTo>
                        <a:pt x="13041" y="237103"/>
                      </a:lnTo>
                      <a:cubicBezTo>
                        <a:pt x="5714" y="244430"/>
                        <a:pt x="1593" y="254427"/>
                        <a:pt x="1593" y="264807"/>
                      </a:cubicBezTo>
                      <a:cubicBezTo>
                        <a:pt x="1593" y="275187"/>
                        <a:pt x="5714" y="285108"/>
                        <a:pt x="13041" y="292511"/>
                      </a:cubicBezTo>
                      <a:cubicBezTo>
                        <a:pt x="20368" y="299838"/>
                        <a:pt x="30366" y="303959"/>
                        <a:pt x="40745" y="303959"/>
                      </a:cubicBezTo>
                      <a:cubicBezTo>
                        <a:pt x="51125" y="303959"/>
                        <a:pt x="61047" y="299838"/>
                        <a:pt x="68449" y="292511"/>
                      </a:cubicBezTo>
                      <a:lnTo>
                        <a:pt x="172245" y="188716"/>
                      </a:lnTo>
                      <a:cubicBezTo>
                        <a:pt x="189951" y="195585"/>
                        <a:pt x="209184" y="197035"/>
                        <a:pt x="227730" y="192990"/>
                      </a:cubicBezTo>
                      <a:cubicBezTo>
                        <a:pt x="246275" y="188945"/>
                        <a:pt x="263142" y="179558"/>
                        <a:pt x="276422" y="165973"/>
                      </a:cubicBezTo>
                      <a:cubicBezTo>
                        <a:pt x="289625" y="152388"/>
                        <a:pt x="298631" y="135216"/>
                        <a:pt x="302218" y="116670"/>
                      </a:cubicBezTo>
                      <a:cubicBezTo>
                        <a:pt x="305805" y="98048"/>
                        <a:pt x="303821" y="78816"/>
                        <a:pt x="296570" y="61262"/>
                      </a:cubicBezTo>
                      <a:lnTo>
                        <a:pt x="249557" y="108199"/>
                      </a:lnTo>
                      <a:close/>
                      <a:moveTo>
                        <a:pt x="54712" y="278544"/>
                      </a:moveTo>
                      <a:cubicBezTo>
                        <a:pt x="51965" y="281292"/>
                        <a:pt x="48454" y="283124"/>
                        <a:pt x="44714" y="283887"/>
                      </a:cubicBezTo>
                      <a:cubicBezTo>
                        <a:pt x="40898" y="284650"/>
                        <a:pt x="37006" y="284269"/>
                        <a:pt x="33419" y="282742"/>
                      </a:cubicBezTo>
                      <a:cubicBezTo>
                        <a:pt x="29832" y="281292"/>
                        <a:pt x="26779" y="278774"/>
                        <a:pt x="24642" y="275568"/>
                      </a:cubicBezTo>
                      <a:cubicBezTo>
                        <a:pt x="22505" y="272363"/>
                        <a:pt x="21360" y="268547"/>
                        <a:pt x="21360" y="264731"/>
                      </a:cubicBezTo>
                      <a:cubicBezTo>
                        <a:pt x="21360" y="260839"/>
                        <a:pt x="22505" y="257099"/>
                        <a:pt x="24642" y="253894"/>
                      </a:cubicBezTo>
                      <a:cubicBezTo>
                        <a:pt x="26779" y="250688"/>
                        <a:pt x="29832" y="248169"/>
                        <a:pt x="33419" y="246719"/>
                      </a:cubicBezTo>
                      <a:cubicBezTo>
                        <a:pt x="37006" y="245269"/>
                        <a:pt x="40898" y="244888"/>
                        <a:pt x="44714" y="245575"/>
                      </a:cubicBezTo>
                      <a:cubicBezTo>
                        <a:pt x="48530" y="246338"/>
                        <a:pt x="51965" y="248169"/>
                        <a:pt x="54712" y="250917"/>
                      </a:cubicBezTo>
                      <a:cubicBezTo>
                        <a:pt x="58375" y="254580"/>
                        <a:pt x="60436" y="259541"/>
                        <a:pt x="60436" y="264731"/>
                      </a:cubicBezTo>
                      <a:cubicBezTo>
                        <a:pt x="60436" y="269921"/>
                        <a:pt x="58375" y="274881"/>
                        <a:pt x="54712" y="278544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4" name="Rectangle 122">
                <a:extLst>
                  <a:ext uri="{FF2B5EF4-FFF2-40B4-BE49-F238E27FC236}">
                    <a16:creationId xmlns:a16="http://schemas.microsoft.com/office/drawing/2014/main" id="{A5B446E9-2827-497F-9929-440B443DE4BC}"/>
                  </a:ext>
                </a:extLst>
              </p:cNvPr>
              <p:cNvSpPr/>
              <p:nvPr/>
            </p:nvSpPr>
            <p:spPr bwMode="auto">
              <a:xfrm>
                <a:off x="4063054" y="4004810"/>
                <a:ext cx="1449772" cy="43415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Free tools  </a:t>
                </a:r>
              </a:p>
              <a:p>
                <a:pPr marL="0" marR="0" lvl="0" indent="0" algn="l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(Azure Migrate)</a:t>
                </a:r>
              </a:p>
            </p:txBody>
          </p:sp>
        </p:grpSp>
      </p:grpSp>
      <p:sp>
        <p:nvSpPr>
          <p:cNvPr id="460" name="Rectangle 305">
            <a:extLst>
              <a:ext uri="{FF2B5EF4-FFF2-40B4-BE49-F238E27FC236}">
                <a16:creationId xmlns:a16="http://schemas.microsoft.com/office/drawing/2014/main" id="{8666908F-E64A-4A85-93B2-304A324C1A73}"/>
              </a:ext>
            </a:extLst>
          </p:cNvPr>
          <p:cNvSpPr/>
          <p:nvPr/>
        </p:nvSpPr>
        <p:spPr bwMode="auto">
          <a:xfrm>
            <a:off x="582950" y="1731737"/>
            <a:ext cx="11026100" cy="2625586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61" name="Straight Connector 7">
            <a:extLst>
              <a:ext uri="{FF2B5EF4-FFF2-40B4-BE49-F238E27FC236}">
                <a16:creationId xmlns:a16="http://schemas.microsoft.com/office/drawing/2014/main" id="{BCBC1A07-23E2-47BF-B828-71767F005269}"/>
              </a:ext>
            </a:extLst>
          </p:cNvPr>
          <p:cNvCxnSpPr>
            <a:cxnSpLocks/>
          </p:cNvCxnSpPr>
          <p:nvPr/>
        </p:nvCxnSpPr>
        <p:spPr>
          <a:xfrm>
            <a:off x="582950" y="3408161"/>
            <a:ext cx="110261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320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Key Migration references</a:t>
            </a:r>
            <a:endParaRPr lang="en-US"/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92C545D4-5BB9-42D9-82A2-48F04199D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995091" cy="3790075"/>
          </a:xfrm>
        </p:spPr>
        <p:txBody>
          <a:bodyPr/>
          <a:lstStyle/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Migration Guide - </a:t>
            </a:r>
            <a:r>
              <a:rPr lang="en-US" u="sng">
                <a:hlinkClick r:id="rId2"/>
              </a:rPr>
              <a:t>https://datamigration.microsoft.com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Azure Database Migration Service – </a:t>
            </a:r>
            <a:r>
              <a:rPr lang="en-US" u="sng">
                <a:hlinkClick r:id="rId3"/>
              </a:rPr>
              <a:t>https://aka.ms/AzureDms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Data Migration Assistant - </a:t>
            </a:r>
            <a:r>
              <a:rPr lang="en-US" u="sng">
                <a:hlinkClick r:id="rId4"/>
              </a:rPr>
              <a:t>https://aka.ms/get-dma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SQL Server Migration Assistant - </a:t>
            </a:r>
            <a:r>
              <a:rPr lang="en-US" u="sng">
                <a:hlinkClick r:id="rId5"/>
              </a:rPr>
              <a:t>https://aka.ms/get-ssma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Database Experimentation Assistant - </a:t>
            </a:r>
            <a:r>
              <a:rPr lang="en-US" u="sng">
                <a:hlinkClick r:id="rId6"/>
              </a:rPr>
              <a:t>https://aka.ms/dea-tool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 b="1"/>
              <a:t>Preview and Feedback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Preview signup: </a:t>
            </a:r>
            <a:r>
              <a:rPr lang="en-US" u="sng">
                <a:hlinkClick r:id="rId7"/>
              </a:rPr>
              <a:t>https://aka.ms/dms-preview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DMS Feedback alias: </a:t>
            </a:r>
            <a:r>
              <a:rPr lang="en-US" u="sng">
                <a:hlinkClick r:id="rId8"/>
              </a:rPr>
              <a:t>dmsfeedback@microsoft.com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DMA Feedback alias: </a:t>
            </a:r>
            <a:r>
              <a:rPr lang="en-US" u="sng">
                <a:hlinkClick r:id="rId9"/>
              </a:rPr>
              <a:t>dmafeedback@microsoft.com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SSMA feedback alias: </a:t>
            </a:r>
            <a:r>
              <a:rPr lang="en-US" u="sng">
                <a:hlinkClick r:id="rId10"/>
              </a:rPr>
              <a:t>ssmahelp@microsoft.com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DEA feedback alias:  </a:t>
            </a:r>
            <a:r>
              <a:rPr lang="en-US" u="sng">
                <a:hlinkClick r:id="rId11"/>
              </a:rPr>
              <a:t>deafeedback@microsoft.com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Azure migration center – </a:t>
            </a:r>
            <a:r>
              <a:rPr lang="en-US" u="sng">
                <a:hlinkClick r:id="rId12"/>
              </a:rPr>
              <a:t>https://azure.com/migration</a:t>
            </a:r>
            <a:r>
              <a:rPr lang="en-US"/>
              <a:t>​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/>
              <a:t>​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Migrate Website/Web App to Azure App Service using DMS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582</Words>
  <Application>Microsoft Office PowerPoint</Application>
  <PresentationFormat>Szélesvásznú</PresentationFormat>
  <Paragraphs>92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Data modernization to the Cloud</vt:lpstr>
      <vt:lpstr>Introduction</vt:lpstr>
      <vt:lpstr>Softline Facts and Figures</vt:lpstr>
      <vt:lpstr>Agenda</vt:lpstr>
      <vt:lpstr>Azure Migration Program Available to all Azure customers, scaled through specialized migration partners</vt:lpstr>
      <vt:lpstr>Key Migration references</vt:lpstr>
      <vt:lpstr>DEMO Migrate Website/Web App to Azure App Service using DMS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213</cp:revision>
  <dcterms:created xsi:type="dcterms:W3CDTF">2017-03-30T13:07:43Z</dcterms:created>
  <dcterms:modified xsi:type="dcterms:W3CDTF">2020-03-23T13:07:01Z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