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94" r:id="rId6"/>
    <p:sldId id="332" r:id="rId7"/>
    <p:sldId id="295" r:id="rId8"/>
    <p:sldId id="2076136278" r:id="rId9"/>
    <p:sldId id="2076136279" r:id="rId10"/>
    <p:sldId id="2076136280" r:id="rId11"/>
    <p:sldId id="275" r:id="rId12"/>
    <p:sldId id="2076136277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A2E"/>
    <a:srgbClr val="B01736"/>
    <a:srgbClr val="A20C33"/>
    <a:srgbClr val="E6E6E6"/>
    <a:srgbClr val="B2B2B2"/>
    <a:srgbClr val="F59D24"/>
    <a:srgbClr val="F59F20"/>
    <a:srgbClr val="FFFFFF"/>
    <a:srgbClr val="414141"/>
    <a:srgbClr val="47474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D0E0D-6160-4478-A08C-C7A14F739FB2}" v="48" dt="2020-03-23T10:38:3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D6ED0E0D-6160-4478-A08C-C7A14F739FB2}"/>
    <pc:docChg chg="undo custSel modSld">
      <pc:chgData name="Katalin Jenet" userId="cbfce5e2-f862-4e2e-9c03-39d1b1eef213" providerId="ADAL" clId="{D6ED0E0D-6160-4478-A08C-C7A14F739FB2}" dt="2020-03-23T10:38:59.820" v="75" actId="20577"/>
      <pc:docMkLst>
        <pc:docMk/>
      </pc:docMkLst>
      <pc:sldChg chg="modSp mod">
        <pc:chgData name="Katalin Jenet" userId="cbfce5e2-f862-4e2e-9c03-39d1b1eef213" providerId="ADAL" clId="{D6ED0E0D-6160-4478-A08C-C7A14F739FB2}" dt="2020-03-23T10:38:39.555" v="73" actId="20577"/>
        <pc:sldMkLst>
          <pc:docMk/>
          <pc:sldMk cId="2983022817" sldId="275"/>
        </pc:sldMkLst>
        <pc:spChg chg="mod">
          <ac:chgData name="Katalin Jenet" userId="cbfce5e2-f862-4e2e-9c03-39d1b1eef213" providerId="ADAL" clId="{D6ED0E0D-6160-4478-A08C-C7A14F739FB2}" dt="2020-03-23T10:38:39.555" v="73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D6ED0E0D-6160-4478-A08C-C7A14F739FB2}" dt="2020-03-23T10:38:59.820" v="75" actId="20577"/>
        <pc:sldMkLst>
          <pc:docMk/>
          <pc:sldMk cId="436007351" sldId="2076136277"/>
        </pc:sldMkLst>
        <pc:spChg chg="mod">
          <ac:chgData name="Katalin Jenet" userId="cbfce5e2-f862-4e2e-9c03-39d1b1eef213" providerId="ADAL" clId="{D6ED0E0D-6160-4478-A08C-C7A14F739FB2}" dt="2020-03-23T10:38:59.820" v="75" actId="20577"/>
          <ac:spMkLst>
            <pc:docMk/>
            <pc:sldMk cId="436007351" sldId="2076136277"/>
            <ac:spMk id="2" creationId="{00000000-0000-0000-0000-000000000000}"/>
          </ac:spMkLst>
        </pc:spChg>
      </pc:sldChg>
      <pc:sldChg chg="addSp delSp modSp mod">
        <pc:chgData name="Katalin Jenet" userId="cbfce5e2-f862-4e2e-9c03-39d1b1eef213" providerId="ADAL" clId="{D6ED0E0D-6160-4478-A08C-C7A14F739FB2}" dt="2020-03-23T10:38:11.805" v="71" actId="208"/>
        <pc:sldMkLst>
          <pc:docMk/>
          <pc:sldMk cId="3973000098" sldId="2076136280"/>
        </pc:sldMkLst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9" creationId="{D87B389D-18CB-4887-8BC3-1F9D61569FB9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1" creationId="{E68D9DA1-9491-418B-82F5-63FA19713152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2" creationId="{F580072C-9811-4F5D-A087-2C4BBA0717F7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3" creationId="{9AFA5AE2-CEE9-4263-9201-FF3B4F735342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4" creationId="{975197C4-8043-4212-99B7-9A0CDB87F2B7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5" creationId="{CFEE4E85-99DA-48A1-9AF5-38998145AC60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8" creationId="{306AAD8B-D705-41A9-89C4-672DDA639DE7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19" creationId="{DEB65C64-67AF-4F9A-9E05-61C24B5C1A28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20" creationId="{2078A95F-BF64-4C81-88AE-471B69CE22C0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21" creationId="{3380C5FD-258C-4720-A6B4-0D41475FA804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22" creationId="{8D597CEE-68B7-4AF6-B0DC-0C13ED40B832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29" creationId="{F0392994-F5FD-4EEE-8653-20E6BD6A86BB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30" creationId="{5170A0C2-7455-42C1-9312-5A4C7EB180FF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31" creationId="{27587960-B0F9-4521-9554-724A80ECF5CC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35" creationId="{5C9894C4-5A6E-47DB-8114-72DC426CA9AB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37" creationId="{AF966BA9-832E-43A1-A139-77E12C3480E4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39" creationId="{3990F138-CAEF-43C1-B245-1A9D9A9BCEF1}"/>
          </ac:spMkLst>
        </pc:spChg>
        <pc:spChg chg="add 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43" creationId="{0E7D7C9F-0170-4583-907C-D3179E1CBAE0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45" creationId="{757BE20F-90C2-42B0-BEB0-EFD7B2B3B540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46" creationId="{8A0A9AF5-042B-4F2F-AC91-CD6E805EDFD6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47" creationId="{2C8925FD-9541-481A-8C78-0B557651297F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48" creationId="{383EE20F-16BF-4164-9B64-8502F9E6359E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49" creationId="{C40875E0-C85B-43D4-B9CA-F901ED09B728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57" creationId="{48978A0C-50CC-4697-93CB-47837EC7D2C7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58" creationId="{CE2D1ABF-BCB3-45B9-93F7-D3804F78FAE1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59" creationId="{A8993869-418F-4DE8-905E-F9EC69E5D19D}"/>
          </ac:spMkLst>
        </pc:spChg>
        <pc:spChg chg="mod">
          <ac:chgData name="Katalin Jenet" userId="cbfce5e2-f862-4e2e-9c03-39d1b1eef213" providerId="ADAL" clId="{D6ED0E0D-6160-4478-A08C-C7A14F739FB2}" dt="2020-03-23T10:36:34.389" v="42" actId="208"/>
          <ac:spMkLst>
            <pc:docMk/>
            <pc:sldMk cId="3973000098" sldId="2076136280"/>
            <ac:spMk id="60" creationId="{2E8DB7EA-ED87-4DDE-B1A3-0BFC1C78CB16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63" creationId="{6AAE43A0-770E-495A-9D5B-4D9787AEA7B1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65" creationId="{91FB63A2-8697-47AF-A43F-EAFF384D2FE1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67" creationId="{E703DC09-FE0C-44DB-830C-3684002C45B5}"/>
          </ac:spMkLst>
        </pc:spChg>
        <pc:spChg chg="add mod">
          <ac:chgData name="Katalin Jenet" userId="cbfce5e2-f862-4e2e-9c03-39d1b1eef213" providerId="ADAL" clId="{D6ED0E0D-6160-4478-A08C-C7A14F739FB2}" dt="2020-03-23T10:36:53.828" v="44" actId="207"/>
          <ac:spMkLst>
            <pc:docMk/>
            <pc:sldMk cId="3973000098" sldId="2076136280"/>
            <ac:spMk id="69" creationId="{D16B2CAE-1D51-44F7-BB50-B6055BE3DDDE}"/>
          </ac:spMkLst>
        </pc:spChg>
        <pc:spChg chg="add mod">
          <ac:chgData name="Katalin Jenet" userId="cbfce5e2-f862-4e2e-9c03-39d1b1eef213" providerId="ADAL" clId="{D6ED0E0D-6160-4478-A08C-C7A14F739FB2}" dt="2020-03-23T10:36:53.828" v="44" actId="207"/>
          <ac:spMkLst>
            <pc:docMk/>
            <pc:sldMk cId="3973000098" sldId="2076136280"/>
            <ac:spMk id="71" creationId="{5AAF6755-8CBB-4966-A9E0-F502D9D53821}"/>
          </ac:spMkLst>
        </pc:spChg>
        <pc:spChg chg="add mod">
          <ac:chgData name="Katalin Jenet" userId="cbfce5e2-f862-4e2e-9c03-39d1b1eef213" providerId="ADAL" clId="{D6ED0E0D-6160-4478-A08C-C7A14F739FB2}" dt="2020-03-23T10:36:53.828" v="44" actId="207"/>
          <ac:spMkLst>
            <pc:docMk/>
            <pc:sldMk cId="3973000098" sldId="2076136280"/>
            <ac:spMk id="73" creationId="{D76732CE-0E94-48FC-A9FE-FE76F133AA80}"/>
          </ac:spMkLst>
        </pc:spChg>
        <pc:spChg chg="add mod">
          <ac:chgData name="Katalin Jenet" userId="cbfce5e2-f862-4e2e-9c03-39d1b1eef213" providerId="ADAL" clId="{D6ED0E0D-6160-4478-A08C-C7A14F739FB2}" dt="2020-03-23T10:36:53.828" v="44" actId="207"/>
          <ac:spMkLst>
            <pc:docMk/>
            <pc:sldMk cId="3973000098" sldId="2076136280"/>
            <ac:spMk id="75" creationId="{2C8ADBE7-AD23-45E1-B976-BB375633810F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77" creationId="{086E6E05-99FD-474D-B4BE-88FEF1F92DA3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79" creationId="{430CAAF7-E2B2-471E-A6FE-221C1E7D0FAC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81" creationId="{EDEE182F-DFD0-4D1F-9E62-DB4D9E7A95F3}"/>
          </ac:spMkLst>
        </pc:spChg>
        <pc:spChg chg="add">
          <ac:chgData name="Katalin Jenet" userId="cbfce5e2-f862-4e2e-9c03-39d1b1eef213" providerId="ADAL" clId="{D6ED0E0D-6160-4478-A08C-C7A14F739FB2}" dt="2020-03-23T10:34:09.095" v="3" actId="22"/>
          <ac:spMkLst>
            <pc:docMk/>
            <pc:sldMk cId="3973000098" sldId="2076136280"/>
            <ac:spMk id="83" creationId="{1818E5ED-B747-45D3-8953-D192B2D0FB8C}"/>
          </ac:spMkLst>
        </pc:spChg>
        <pc:spChg chg="add mod">
          <ac:chgData name="Katalin Jenet" userId="cbfce5e2-f862-4e2e-9c03-39d1b1eef213" providerId="ADAL" clId="{D6ED0E0D-6160-4478-A08C-C7A14F739FB2}" dt="2020-03-23T10:37:07.362" v="45" actId="207"/>
          <ac:spMkLst>
            <pc:docMk/>
            <pc:sldMk cId="3973000098" sldId="2076136280"/>
            <ac:spMk id="85" creationId="{EA5D9189-F71C-41FF-8B3C-AD81E1FC5CFD}"/>
          </ac:spMkLst>
        </pc:spChg>
        <pc:spChg chg="add mod">
          <ac:chgData name="Katalin Jenet" userId="cbfce5e2-f862-4e2e-9c03-39d1b1eef213" providerId="ADAL" clId="{D6ED0E0D-6160-4478-A08C-C7A14F739FB2}" dt="2020-03-23T10:37:07.362" v="45" actId="207"/>
          <ac:spMkLst>
            <pc:docMk/>
            <pc:sldMk cId="3973000098" sldId="2076136280"/>
            <ac:spMk id="87" creationId="{9D635A3E-506C-4098-B0C2-34B21F23394D}"/>
          </ac:spMkLst>
        </pc:spChg>
        <pc:spChg chg="mod">
          <ac:chgData name="Katalin Jenet" userId="cbfce5e2-f862-4e2e-9c03-39d1b1eef213" providerId="ADAL" clId="{D6ED0E0D-6160-4478-A08C-C7A14F739FB2}" dt="2020-03-23T10:37:24.731" v="46" actId="208"/>
          <ac:spMkLst>
            <pc:docMk/>
            <pc:sldMk cId="3973000098" sldId="2076136280"/>
            <ac:spMk id="112" creationId="{DB897DB6-3944-4ECE-B18A-E722B3AF5374}"/>
          </ac:spMkLst>
        </pc:spChg>
        <pc:spChg chg="add mod">
          <ac:chgData name="Katalin Jenet" userId="cbfce5e2-f862-4e2e-9c03-39d1b1eef213" providerId="ADAL" clId="{D6ED0E0D-6160-4478-A08C-C7A14F739FB2}" dt="2020-03-23T10:38:11.805" v="71" actId="208"/>
          <ac:spMkLst>
            <pc:docMk/>
            <pc:sldMk cId="3973000098" sldId="2076136280"/>
            <ac:spMk id="116" creationId="{27D0D016-B282-4959-B91D-8D3BB46E84E0}"/>
          </ac:spMkLst>
        </pc:spChg>
        <pc:spChg chg="add mod">
          <ac:chgData name="Katalin Jenet" userId="cbfce5e2-f862-4e2e-9c03-39d1b1eef213" providerId="ADAL" clId="{D6ED0E0D-6160-4478-A08C-C7A14F739FB2}" dt="2020-03-23T10:36:53.828" v="44" actId="207"/>
          <ac:spMkLst>
            <pc:docMk/>
            <pc:sldMk cId="3973000098" sldId="2076136280"/>
            <ac:spMk id="123" creationId="{65E0C080-0D59-45E7-ADA3-A54CA3959FBF}"/>
          </ac:spMkLst>
        </pc:spChg>
        <pc:spChg chg="add mod">
          <ac:chgData name="Katalin Jenet" userId="cbfce5e2-f862-4e2e-9c03-39d1b1eef213" providerId="ADAL" clId="{D6ED0E0D-6160-4478-A08C-C7A14F739FB2}" dt="2020-03-23T10:36:53.828" v="44" actId="207"/>
          <ac:spMkLst>
            <pc:docMk/>
            <pc:sldMk cId="3973000098" sldId="2076136280"/>
            <ac:spMk id="125" creationId="{52BBEB18-217A-4D94-93BA-BFB4895494AD}"/>
          </ac:spMkLst>
        </pc:spChg>
        <pc:spChg chg="add mod">
          <ac:chgData name="Katalin Jenet" userId="cbfce5e2-f862-4e2e-9c03-39d1b1eef213" providerId="ADAL" clId="{D6ED0E0D-6160-4478-A08C-C7A14F739FB2}" dt="2020-03-23T10:36:11.045" v="39" actId="1035"/>
          <ac:spMkLst>
            <pc:docMk/>
            <pc:sldMk cId="3973000098" sldId="2076136280"/>
            <ac:spMk id="127" creationId="{42A8D0F5-40BA-4BC3-99CB-644C0EA54CDF}"/>
          </ac:spMkLst>
        </pc:spChg>
        <pc:spChg chg="add">
          <ac:chgData name="Katalin Jenet" userId="cbfce5e2-f862-4e2e-9c03-39d1b1eef213" providerId="ADAL" clId="{D6ED0E0D-6160-4478-A08C-C7A14F739FB2}" dt="2020-03-23T10:34:21.071" v="4" actId="22"/>
          <ac:spMkLst>
            <pc:docMk/>
            <pc:sldMk cId="3973000098" sldId="2076136280"/>
            <ac:spMk id="129" creationId="{182783F7-B042-4857-B910-F9915427E421}"/>
          </ac:spMkLst>
        </pc:spChg>
        <pc:grpChg chg="add mod">
          <ac:chgData name="Katalin Jenet" userId="cbfce5e2-f862-4e2e-9c03-39d1b1eef213" providerId="ADAL" clId="{D6ED0E0D-6160-4478-A08C-C7A14F739FB2}" dt="2020-03-23T10:34:47.431" v="11" actId="1035"/>
          <ac:grpSpMkLst>
            <pc:docMk/>
            <pc:sldMk cId="3973000098" sldId="2076136280"/>
            <ac:grpSpMk id="2" creationId="{E3A43643-9F0F-4B0D-A7EC-684421D0F27E}"/>
          </ac:grpSpMkLst>
        </pc:grpChg>
        <pc:grpChg chg="add">
          <ac:chgData name="Katalin Jenet" userId="cbfce5e2-f862-4e2e-9c03-39d1b1eef213" providerId="ADAL" clId="{D6ED0E0D-6160-4478-A08C-C7A14F739FB2}" dt="2020-03-23T10:33:46.148" v="0" actId="22"/>
          <ac:grpSpMkLst>
            <pc:docMk/>
            <pc:sldMk cId="3973000098" sldId="2076136280"/>
            <ac:grpSpMk id="16" creationId="{8C2A5608-5305-4A63-B1CF-BCB25955C8FE}"/>
          </ac:grpSpMkLst>
        </pc:grpChg>
        <pc:grpChg chg="add">
          <ac:chgData name="Katalin Jenet" userId="cbfce5e2-f862-4e2e-9c03-39d1b1eef213" providerId="ADAL" clId="{D6ED0E0D-6160-4478-A08C-C7A14F739FB2}" dt="2020-03-23T10:33:46.148" v="0" actId="22"/>
          <ac:grpSpMkLst>
            <pc:docMk/>
            <pc:sldMk cId="3973000098" sldId="2076136280"/>
            <ac:grpSpMk id="23" creationId="{31B2C146-16E0-4E51-84F5-008F600B1DFF}"/>
          </ac:grpSpMkLst>
        </pc:grpChg>
        <pc:grpChg chg="add">
          <ac:chgData name="Katalin Jenet" userId="cbfce5e2-f862-4e2e-9c03-39d1b1eef213" providerId="ADAL" clId="{D6ED0E0D-6160-4478-A08C-C7A14F739FB2}" dt="2020-03-23T10:33:46.148" v="0" actId="22"/>
          <ac:grpSpMkLst>
            <pc:docMk/>
            <pc:sldMk cId="3973000098" sldId="2076136280"/>
            <ac:grpSpMk id="41" creationId="{35DA97F7-0E02-4744-B474-439F4AAC3692}"/>
          </ac:grpSpMkLst>
        </pc:grpChg>
        <pc:grpChg chg="add">
          <ac:chgData name="Katalin Jenet" userId="cbfce5e2-f862-4e2e-9c03-39d1b1eef213" providerId="ADAL" clId="{D6ED0E0D-6160-4478-A08C-C7A14F739FB2}" dt="2020-03-23T10:33:46.148" v="0" actId="22"/>
          <ac:grpSpMkLst>
            <pc:docMk/>
            <pc:sldMk cId="3973000098" sldId="2076136280"/>
            <ac:grpSpMk id="54" creationId="{8795CD65-1411-4DAC-994A-CA0D608BF15A}"/>
          </ac:grpSpMkLst>
        </pc:grpChg>
        <pc:grpChg chg="add">
          <ac:chgData name="Katalin Jenet" userId="cbfce5e2-f862-4e2e-9c03-39d1b1eef213" providerId="ADAL" clId="{D6ED0E0D-6160-4478-A08C-C7A14F739FB2}" dt="2020-03-23T10:33:46.148" v="0" actId="22"/>
          <ac:grpSpMkLst>
            <pc:docMk/>
            <pc:sldMk cId="3973000098" sldId="2076136280"/>
            <ac:grpSpMk id="61" creationId="{04803F6D-8D17-433E-8895-99E40A706EBE}"/>
          </ac:grpSpMkLst>
        </pc:grpChg>
        <pc:grpChg chg="add">
          <ac:chgData name="Katalin Jenet" userId="cbfce5e2-f862-4e2e-9c03-39d1b1eef213" providerId="ADAL" clId="{D6ED0E0D-6160-4478-A08C-C7A14F739FB2}" dt="2020-03-23T10:34:09.095" v="3" actId="22"/>
          <ac:grpSpMkLst>
            <pc:docMk/>
            <pc:sldMk cId="3973000098" sldId="2076136280"/>
            <ac:grpSpMk id="93" creationId="{111142FD-A658-4E02-82E5-EB27F9DC3C90}"/>
          </ac:grpSpMkLst>
        </pc:grpChg>
        <pc:grpChg chg="add">
          <ac:chgData name="Katalin Jenet" userId="cbfce5e2-f862-4e2e-9c03-39d1b1eef213" providerId="ADAL" clId="{D6ED0E0D-6160-4478-A08C-C7A14F739FB2}" dt="2020-03-23T10:34:09.095" v="3" actId="22"/>
          <ac:grpSpMkLst>
            <pc:docMk/>
            <pc:sldMk cId="3973000098" sldId="2076136280"/>
            <ac:grpSpMk id="103" creationId="{2930365A-6127-4BA5-BD28-4D02DE5FFB66}"/>
          </ac:grpSpMkLst>
        </pc:grpChg>
        <pc:grpChg chg="add">
          <ac:chgData name="Katalin Jenet" userId="cbfce5e2-f862-4e2e-9c03-39d1b1eef213" providerId="ADAL" clId="{D6ED0E0D-6160-4478-A08C-C7A14F739FB2}" dt="2020-03-23T10:34:09.095" v="3" actId="22"/>
          <ac:grpSpMkLst>
            <pc:docMk/>
            <pc:sldMk cId="3973000098" sldId="2076136280"/>
            <ac:grpSpMk id="110" creationId="{583ED797-1487-4596-BB52-9EBF17A2A462}"/>
          </ac:grpSpMkLst>
        </pc:grpChg>
        <pc:grpChg chg="add mod">
          <ac:chgData name="Katalin Jenet" userId="cbfce5e2-f862-4e2e-9c03-39d1b1eef213" providerId="ADAL" clId="{D6ED0E0D-6160-4478-A08C-C7A14F739FB2}" dt="2020-03-23T10:37:54.002" v="70" actId="1036"/>
          <ac:grpSpMkLst>
            <pc:docMk/>
            <pc:sldMk cId="3973000098" sldId="2076136280"/>
            <ac:grpSpMk id="114" creationId="{6A304522-3783-4BAF-A842-D604D65EBF80}"/>
          </ac:grpSpMkLst>
        </pc:grpChg>
        <pc:grpChg chg="add del mod">
          <ac:chgData name="Katalin Jenet" userId="cbfce5e2-f862-4e2e-9c03-39d1b1eef213" providerId="ADAL" clId="{D6ED0E0D-6160-4478-A08C-C7A14F739FB2}" dt="2020-03-23T10:36:18.720" v="41" actId="478"/>
          <ac:grpSpMkLst>
            <pc:docMk/>
            <pc:sldMk cId="3973000098" sldId="2076136280"/>
            <ac:grpSpMk id="121" creationId="{C937ED5E-E641-4A48-8130-57CD13F42453}"/>
          </ac:grpSpMkLst>
        </pc:grp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5" creationId="{84182A4C-B4DE-4937-A24D-256C885C7F3E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6" creationId="{6AD08659-C091-4F7B-AB3E-2AA0BE81C377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7" creationId="{C5CB7D2C-4237-4974-8B0C-0784FF7AFDCC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8" creationId="{4DEDBC35-72E4-42F0-A4C4-01AEB7828980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32" creationId="{D246EBCF-737B-4082-85EE-61F6268ABE62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33" creationId="{641F6094-9602-4493-97F7-60791B4F14AD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34" creationId="{DB187DA2-FA51-4B44-8974-CE87926BBE20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36" creationId="{5896940D-9A19-410C-B590-42E34FEF673F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38" creationId="{28F4DEB4-6A85-413E-A921-852C75C77DAD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40" creationId="{160F4A1D-F510-454D-9597-40ACAC73663E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50" creationId="{23A3BFFD-9A7A-4598-AAD8-4C3B91A42BCC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51" creationId="{FA033379-A03A-46F5-8D90-35846B73A5BC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52" creationId="{55E351F3-7E76-4201-AC1F-03AF0C7FB1AB}"/>
          </ac:cxnSpMkLst>
        </pc:cxnChg>
        <pc:cxnChg chg="mod">
          <ac:chgData name="Katalin Jenet" userId="cbfce5e2-f862-4e2e-9c03-39d1b1eef213" providerId="ADAL" clId="{D6ED0E0D-6160-4478-A08C-C7A14F739FB2}" dt="2020-03-23T10:36:34.389" v="42" actId="208"/>
          <ac:cxnSpMkLst>
            <pc:docMk/>
            <pc:sldMk cId="3973000098" sldId="2076136280"/>
            <ac:cxnSpMk id="53" creationId="{AAC26525-637E-4CAA-A640-D774F31DAB78}"/>
          </ac:cxnSpMkLst>
        </pc:cxnChg>
        <pc:cxnChg chg="mod">
          <ac:chgData name="Katalin Jenet" userId="cbfce5e2-f862-4e2e-9c03-39d1b1eef213" providerId="ADAL" clId="{D6ED0E0D-6160-4478-A08C-C7A14F739FB2}" dt="2020-03-23T10:37:24.731" v="46" actId="208"/>
          <ac:cxnSpMkLst>
            <pc:docMk/>
            <pc:sldMk cId="3973000098" sldId="2076136280"/>
            <ac:cxnSpMk id="113" creationId="{A71C19BA-8BFB-4C2A-B1D2-777045416804}"/>
          </ac:cxnSpMkLst>
        </pc:cxnChg>
      </pc:sldChg>
    </pc:docChg>
  </pc:docChgLst>
  <pc:docChgLst>
    <pc:chgData name="Katalin Jenet" userId="cbfce5e2-f862-4e2e-9c03-39d1b1eef213" providerId="ADAL" clId="{C23681AB-E570-4F3A-82F1-9C79D7A38039}"/>
    <pc:docChg chg="undo redo custSel addSld delSld modSld">
      <pc:chgData name="Katalin Jenet" userId="cbfce5e2-f862-4e2e-9c03-39d1b1eef213" providerId="ADAL" clId="{C23681AB-E570-4F3A-82F1-9C79D7A38039}" dt="2020-03-23T10:30:18.839" v="201" actId="22"/>
      <pc:docMkLst>
        <pc:docMk/>
      </pc:docMkLst>
      <pc:sldChg chg="addSp delSp modSp mod">
        <pc:chgData name="Katalin Jenet" userId="cbfce5e2-f862-4e2e-9c03-39d1b1eef213" providerId="ADAL" clId="{C23681AB-E570-4F3A-82F1-9C79D7A38039}" dt="2020-03-23T10:07:25.104" v="22" actId="478"/>
        <pc:sldMkLst>
          <pc:docMk/>
          <pc:sldMk cId="2185230630" sldId="267"/>
        </pc:sldMkLst>
        <pc:spChg chg="mod">
          <ac:chgData name="Katalin Jenet" userId="cbfce5e2-f862-4e2e-9c03-39d1b1eef213" providerId="ADAL" clId="{C23681AB-E570-4F3A-82F1-9C79D7A38039}" dt="2020-03-23T10:07:22.150" v="21"/>
          <ac:spMkLst>
            <pc:docMk/>
            <pc:sldMk cId="2185230630" sldId="267"/>
            <ac:spMk id="4" creationId="{00000000-0000-0000-0000-000000000000}"/>
          </ac:spMkLst>
        </pc:spChg>
        <pc:spChg chg="add del mod">
          <ac:chgData name="Katalin Jenet" userId="cbfce5e2-f862-4e2e-9c03-39d1b1eef213" providerId="ADAL" clId="{C23681AB-E570-4F3A-82F1-9C79D7A38039}" dt="2020-03-23T10:07:25.104" v="22" actId="478"/>
          <ac:spMkLst>
            <pc:docMk/>
            <pc:sldMk cId="2185230630" sldId="267"/>
            <ac:spMk id="9" creationId="{00000000-0000-0000-0000-000000000000}"/>
          </ac:spMkLst>
        </pc:spChg>
      </pc:sldChg>
      <pc:sldChg chg="modSp mod">
        <pc:chgData name="Katalin Jenet" userId="cbfce5e2-f862-4e2e-9c03-39d1b1eef213" providerId="ADAL" clId="{C23681AB-E570-4F3A-82F1-9C79D7A38039}" dt="2020-03-23T10:17:51.087" v="31" actId="1035"/>
        <pc:sldMkLst>
          <pc:docMk/>
          <pc:sldMk cId="2653228749" sldId="295"/>
        </pc:sldMkLst>
        <pc:spChg chg="mod">
          <ac:chgData name="Katalin Jenet" userId="cbfce5e2-f862-4e2e-9c03-39d1b1eef213" providerId="ADAL" clId="{C23681AB-E570-4F3A-82F1-9C79D7A38039}" dt="2020-03-23T10:10:31.470" v="29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C23681AB-E570-4F3A-82F1-9C79D7A38039}" dt="2020-03-23T10:17:51.087" v="31" actId="1035"/>
          <ac:spMkLst>
            <pc:docMk/>
            <pc:sldMk cId="2653228749" sldId="295"/>
            <ac:spMk id="5" creationId="{4875787D-C96B-4876-9E97-8DF239467EB7}"/>
          </ac:spMkLst>
        </pc:spChg>
      </pc:sldChg>
      <pc:sldChg chg="del">
        <pc:chgData name="Katalin Jenet" userId="cbfce5e2-f862-4e2e-9c03-39d1b1eef213" providerId="ADAL" clId="{C23681AB-E570-4F3A-82F1-9C79D7A38039}" dt="2020-03-23T10:19:01.932" v="32" actId="47"/>
        <pc:sldMkLst>
          <pc:docMk/>
          <pc:sldMk cId="2249024360" sldId="2076136274"/>
        </pc:sldMkLst>
      </pc:sldChg>
      <pc:sldChg chg="del">
        <pc:chgData name="Katalin Jenet" userId="cbfce5e2-f862-4e2e-9c03-39d1b1eef213" providerId="ADAL" clId="{C23681AB-E570-4F3A-82F1-9C79D7A38039}" dt="2020-03-23T10:19:01.932" v="32" actId="47"/>
        <pc:sldMkLst>
          <pc:docMk/>
          <pc:sldMk cId="3424703323" sldId="2076136275"/>
        </pc:sldMkLst>
      </pc:sldChg>
      <pc:sldChg chg="del">
        <pc:chgData name="Katalin Jenet" userId="cbfce5e2-f862-4e2e-9c03-39d1b1eef213" providerId="ADAL" clId="{C23681AB-E570-4F3A-82F1-9C79D7A38039}" dt="2020-03-23T10:19:01.932" v="32" actId="47"/>
        <pc:sldMkLst>
          <pc:docMk/>
          <pc:sldMk cId="916959139" sldId="2076136276"/>
        </pc:sldMkLst>
      </pc:sldChg>
      <pc:sldChg chg="addSp delSp modSp add mod modAnim">
        <pc:chgData name="Katalin Jenet" userId="cbfce5e2-f862-4e2e-9c03-39d1b1eef213" providerId="ADAL" clId="{C23681AB-E570-4F3A-82F1-9C79D7A38039}" dt="2020-03-23T10:22:21.888" v="78" actId="1076"/>
        <pc:sldMkLst>
          <pc:docMk/>
          <pc:sldMk cId="2781530691" sldId="2076136278"/>
        </pc:sldMkLst>
        <pc:spChg chg="del">
          <ac:chgData name="Katalin Jenet" userId="cbfce5e2-f862-4e2e-9c03-39d1b1eef213" providerId="ADAL" clId="{C23681AB-E570-4F3A-82F1-9C79D7A38039}" dt="2020-03-23T10:19:09.090" v="34" actId="478"/>
          <ac:spMkLst>
            <pc:docMk/>
            <pc:sldMk cId="2781530691" sldId="2076136278"/>
            <ac:spMk id="2" creationId="{C106108E-4903-4D03-9350-879071C857E6}"/>
          </ac:spMkLst>
        </pc:spChg>
        <pc:spChg chg="del">
          <ac:chgData name="Katalin Jenet" userId="cbfce5e2-f862-4e2e-9c03-39d1b1eef213" providerId="ADAL" clId="{C23681AB-E570-4F3A-82F1-9C79D7A38039}" dt="2020-03-23T10:19:12.670" v="35" actId="478"/>
          <ac:spMkLst>
            <pc:docMk/>
            <pc:sldMk cId="2781530691" sldId="2076136278"/>
            <ac:spMk id="4" creationId="{F9C1FE28-998A-45B5-88A0-07ACB42822ED}"/>
          </ac:spMkLst>
        </pc:spChg>
        <pc:spChg chg="del">
          <ac:chgData name="Katalin Jenet" userId="cbfce5e2-f862-4e2e-9c03-39d1b1eef213" providerId="ADAL" clId="{C23681AB-E570-4F3A-82F1-9C79D7A38039}" dt="2020-03-23T10:19:09.090" v="34" actId="478"/>
          <ac:spMkLst>
            <pc:docMk/>
            <pc:sldMk cId="2781530691" sldId="2076136278"/>
            <ac:spMk id="5" creationId="{4875787D-C96B-4876-9E97-8DF239467EB7}"/>
          </ac:spMkLst>
        </pc:spChg>
        <pc:spChg chg="add del mod">
          <ac:chgData name="Katalin Jenet" userId="cbfce5e2-f862-4e2e-9c03-39d1b1eef213" providerId="ADAL" clId="{C23681AB-E570-4F3A-82F1-9C79D7A38039}" dt="2020-03-23T10:19:12.670" v="35" actId="478"/>
          <ac:spMkLst>
            <pc:docMk/>
            <pc:sldMk cId="2781530691" sldId="2076136278"/>
            <ac:spMk id="6" creationId="{97C73A48-DC71-4E3C-A60C-713888178B57}"/>
          </ac:spMkLst>
        </pc:spChg>
        <pc:spChg chg="add del mod">
          <ac:chgData name="Katalin Jenet" userId="cbfce5e2-f862-4e2e-9c03-39d1b1eef213" providerId="ADAL" clId="{C23681AB-E570-4F3A-82F1-9C79D7A38039}" dt="2020-03-23T10:19:15.526" v="36" actId="478"/>
          <ac:spMkLst>
            <pc:docMk/>
            <pc:sldMk cId="2781530691" sldId="2076136278"/>
            <ac:spMk id="8" creationId="{A40F3D2C-CA92-4704-BC6E-D1E1BD00F22F}"/>
          </ac:spMkLst>
        </pc:spChg>
        <pc:spChg chg="add">
          <ac:chgData name="Katalin Jenet" userId="cbfce5e2-f862-4e2e-9c03-39d1b1eef213" providerId="ADAL" clId="{C23681AB-E570-4F3A-82F1-9C79D7A38039}" dt="2020-03-23T10:19:35.459" v="37"/>
          <ac:spMkLst>
            <pc:docMk/>
            <pc:sldMk cId="2781530691" sldId="2076136278"/>
            <ac:spMk id="9" creationId="{43FE82FE-EF86-41A6-9E70-57A197CDE669}"/>
          </ac:spMkLst>
        </pc:spChg>
        <pc:spChg chg="add">
          <ac:chgData name="Katalin Jenet" userId="cbfce5e2-f862-4e2e-9c03-39d1b1eef213" providerId="ADAL" clId="{C23681AB-E570-4F3A-82F1-9C79D7A38039}" dt="2020-03-23T10:19:35.459" v="37"/>
          <ac:spMkLst>
            <pc:docMk/>
            <pc:sldMk cId="2781530691" sldId="2076136278"/>
            <ac:spMk id="17" creationId="{4FE9640E-8567-477C-A871-312901FC28F2}"/>
          </ac:spMkLst>
        </pc:spChg>
        <pc:spChg chg="add mod">
          <ac:chgData name="Katalin Jenet" userId="cbfce5e2-f862-4e2e-9c03-39d1b1eef213" providerId="ADAL" clId="{C23681AB-E570-4F3A-82F1-9C79D7A38039}" dt="2020-03-23T10:20:26.713" v="53" actId="1037"/>
          <ac:spMkLst>
            <pc:docMk/>
            <pc:sldMk cId="2781530691" sldId="2076136278"/>
            <ac:spMk id="18" creationId="{ABEBFB71-A75F-4C6E-800D-5C5F8A32B222}"/>
          </ac:spMkLst>
        </pc:spChg>
        <pc:spChg chg="mod">
          <ac:chgData name="Katalin Jenet" userId="cbfce5e2-f862-4e2e-9c03-39d1b1eef213" providerId="ADAL" clId="{C23681AB-E570-4F3A-82F1-9C79D7A38039}" dt="2020-03-23T10:21:51.445" v="76" actId="1076"/>
          <ac:spMkLst>
            <pc:docMk/>
            <pc:sldMk cId="2781530691" sldId="2076136278"/>
            <ac:spMk id="71" creationId="{751E1DC9-DD73-4930-8EFB-BB981DCF06CF}"/>
          </ac:spMkLst>
        </pc:spChg>
        <pc:spChg chg="mod">
          <ac:chgData name="Katalin Jenet" userId="cbfce5e2-f862-4e2e-9c03-39d1b1eef213" providerId="ADAL" clId="{C23681AB-E570-4F3A-82F1-9C79D7A38039}" dt="2020-03-23T10:21:45.385" v="72" actId="1037"/>
          <ac:spMkLst>
            <pc:docMk/>
            <pc:sldMk cId="2781530691" sldId="2076136278"/>
            <ac:spMk id="74" creationId="{6663CB11-D11C-44E7-BB42-12AFC5BBC0C4}"/>
          </ac:spMkLst>
        </pc:spChg>
        <pc:spChg chg="mod">
          <ac:chgData name="Katalin Jenet" userId="cbfce5e2-f862-4e2e-9c03-39d1b1eef213" providerId="ADAL" clId="{C23681AB-E570-4F3A-82F1-9C79D7A38039}" dt="2020-03-23T10:21:45.385" v="72" actId="1037"/>
          <ac:spMkLst>
            <pc:docMk/>
            <pc:sldMk cId="2781530691" sldId="2076136278"/>
            <ac:spMk id="76" creationId="{F48EF559-8502-4A06-AA56-36DADA219BC7}"/>
          </ac:spMkLst>
        </pc:spChg>
        <pc:spChg chg="mod">
          <ac:chgData name="Katalin Jenet" userId="cbfce5e2-f862-4e2e-9c03-39d1b1eef213" providerId="ADAL" clId="{C23681AB-E570-4F3A-82F1-9C79D7A38039}" dt="2020-03-23T10:21:45.385" v="72" actId="1037"/>
          <ac:spMkLst>
            <pc:docMk/>
            <pc:sldMk cId="2781530691" sldId="2076136278"/>
            <ac:spMk id="77" creationId="{E775B31F-F915-4D03-BE18-F2126593CDE7}"/>
          </ac:spMkLst>
        </pc:s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19" creationId="{426DD483-2E96-42F0-A2FE-D173ED1E4782}"/>
          </ac:grpSpMkLst>
        </pc:gr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27" creationId="{F3CEBF29-5D9E-4E81-B453-35A92D02D7AE}"/>
          </ac:grpSpMkLst>
        </pc:gr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35" creationId="{3A4578E7-905B-4E64-AFB5-48D7636CFB0D}"/>
          </ac:grpSpMkLst>
        </pc:gr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45" creationId="{85B9D142-A169-4266-AA4C-5ABF36EAAAE2}"/>
          </ac:grpSpMkLst>
        </pc:grpChg>
        <pc:grpChg chg="add mod">
          <ac:chgData name="Katalin Jenet" userId="cbfce5e2-f862-4e2e-9c03-39d1b1eef213" providerId="ADAL" clId="{C23681AB-E570-4F3A-82F1-9C79D7A38039}" dt="2020-03-23T10:21:47.872" v="75" actId="1076"/>
          <ac:grpSpMkLst>
            <pc:docMk/>
            <pc:sldMk cId="2781530691" sldId="2076136278"/>
            <ac:grpSpMk id="54" creationId="{FBEEB7C3-4A74-45AF-B15E-DF634FE0C22C}"/>
          </ac:grpSpMkLst>
        </pc:gr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61" creationId="{3411CA0F-F03E-4D0D-B875-408A3AC4E5A9}"/>
          </ac:grpSpMkLst>
        </pc:gr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70" creationId="{B7D35A36-51A0-4377-90BB-E48879FD411A}"/>
          </ac:grpSpMkLst>
        </pc:grpChg>
        <pc:grpChg chg="add">
          <ac:chgData name="Katalin Jenet" userId="cbfce5e2-f862-4e2e-9c03-39d1b1eef213" providerId="ADAL" clId="{C23681AB-E570-4F3A-82F1-9C79D7A38039}" dt="2020-03-23T10:19:35.459" v="37"/>
          <ac:grpSpMkLst>
            <pc:docMk/>
            <pc:sldMk cId="2781530691" sldId="2076136278"/>
            <ac:grpSpMk id="78" creationId="{31F3AA8D-7D3D-4135-83B7-E910658F0648}"/>
          </ac:grpSpMkLst>
        </pc:grpChg>
        <pc:cxnChg chg="add mod">
          <ac:chgData name="Katalin Jenet" userId="cbfce5e2-f862-4e2e-9c03-39d1b1eef213" providerId="ADAL" clId="{C23681AB-E570-4F3A-82F1-9C79D7A38039}" dt="2020-03-23T10:22:16.105" v="77" actId="14100"/>
          <ac:cxnSpMkLst>
            <pc:docMk/>
            <pc:sldMk cId="2781530691" sldId="2076136278"/>
            <ac:cxnSpMk id="10" creationId="{5DBA4FBA-5D86-4008-A325-08693FDB2DA3}"/>
          </ac:cxnSpMkLst>
        </pc:cxnChg>
        <pc:cxnChg chg="add mod">
          <ac:chgData name="Katalin Jenet" userId="cbfce5e2-f862-4e2e-9c03-39d1b1eef213" providerId="ADAL" clId="{C23681AB-E570-4F3A-82F1-9C79D7A38039}" dt="2020-03-23T10:20:44.967" v="56" actId="14100"/>
          <ac:cxnSpMkLst>
            <pc:docMk/>
            <pc:sldMk cId="2781530691" sldId="2076136278"/>
            <ac:cxnSpMk id="11" creationId="{4292ABB1-E3D7-4F29-8B9C-E09ECC89E1E7}"/>
          </ac:cxnSpMkLst>
        </pc:cxnChg>
        <pc:cxnChg chg="add mod">
          <ac:chgData name="Katalin Jenet" userId="cbfce5e2-f862-4e2e-9c03-39d1b1eef213" providerId="ADAL" clId="{C23681AB-E570-4F3A-82F1-9C79D7A38039}" dt="2020-03-23T10:22:21.888" v="78" actId="1076"/>
          <ac:cxnSpMkLst>
            <pc:docMk/>
            <pc:sldMk cId="2781530691" sldId="2076136278"/>
            <ac:cxnSpMk id="12" creationId="{C748AD41-F975-4D41-903C-4F0ECDCD93E2}"/>
          </ac:cxnSpMkLst>
        </pc:cxnChg>
        <pc:cxnChg chg="add mod">
          <ac:chgData name="Katalin Jenet" userId="cbfce5e2-f862-4e2e-9c03-39d1b1eef213" providerId="ADAL" clId="{C23681AB-E570-4F3A-82F1-9C79D7A38039}" dt="2020-03-23T10:21:08.135" v="59" actId="14100"/>
          <ac:cxnSpMkLst>
            <pc:docMk/>
            <pc:sldMk cId="2781530691" sldId="2076136278"/>
            <ac:cxnSpMk id="13" creationId="{F6CF5B2D-F3EA-4403-ADE5-9BCB5A2292E4}"/>
          </ac:cxnSpMkLst>
        </pc:cxnChg>
        <pc:cxnChg chg="add mod">
          <ac:chgData name="Katalin Jenet" userId="cbfce5e2-f862-4e2e-9c03-39d1b1eef213" providerId="ADAL" clId="{C23681AB-E570-4F3A-82F1-9C79D7A38039}" dt="2020-03-23T10:20:52.709" v="57" actId="14100"/>
          <ac:cxnSpMkLst>
            <pc:docMk/>
            <pc:sldMk cId="2781530691" sldId="2076136278"/>
            <ac:cxnSpMk id="14" creationId="{2D1EDEE0-834C-4D70-A150-DEEDD9697D00}"/>
          </ac:cxnSpMkLst>
        </pc:cxnChg>
        <pc:cxnChg chg="add mod">
          <ac:chgData name="Katalin Jenet" userId="cbfce5e2-f862-4e2e-9c03-39d1b1eef213" providerId="ADAL" clId="{C23681AB-E570-4F3A-82F1-9C79D7A38039}" dt="2020-03-23T10:21:13.838" v="60" actId="1076"/>
          <ac:cxnSpMkLst>
            <pc:docMk/>
            <pc:sldMk cId="2781530691" sldId="2076136278"/>
            <ac:cxnSpMk id="15" creationId="{5A3B2747-1632-43F1-95F5-AD387424C258}"/>
          </ac:cxnSpMkLst>
        </pc:cxnChg>
        <pc:cxnChg chg="add mod">
          <ac:chgData name="Katalin Jenet" userId="cbfce5e2-f862-4e2e-9c03-39d1b1eef213" providerId="ADAL" clId="{C23681AB-E570-4F3A-82F1-9C79D7A38039}" dt="2020-03-23T10:20:37.019" v="54" actId="14100"/>
          <ac:cxnSpMkLst>
            <pc:docMk/>
            <pc:sldMk cId="2781530691" sldId="2076136278"/>
            <ac:cxnSpMk id="16" creationId="{A04F1A0C-140B-403C-AFD4-7E40CF16988E}"/>
          </ac:cxnSpMkLst>
        </pc:cxnChg>
        <pc:cxnChg chg="add mod">
          <ac:chgData name="Katalin Jenet" userId="cbfce5e2-f862-4e2e-9c03-39d1b1eef213" providerId="ADAL" clId="{C23681AB-E570-4F3A-82F1-9C79D7A38039}" dt="2020-03-23T10:20:09.285" v="46" actId="208"/>
          <ac:cxnSpMkLst>
            <pc:docMk/>
            <pc:sldMk cId="2781530691" sldId="2076136278"/>
            <ac:cxnSpMk id="85" creationId="{A26AD371-36C9-4EBE-A8B1-7000B00CAF87}"/>
          </ac:cxnSpMkLst>
        </pc:cxnChg>
      </pc:sldChg>
      <pc:sldChg chg="addSp delSp modSp add mod">
        <pc:chgData name="Katalin Jenet" userId="cbfce5e2-f862-4e2e-9c03-39d1b1eef213" providerId="ADAL" clId="{C23681AB-E570-4F3A-82F1-9C79D7A38039}" dt="2020-03-23T10:28:42.303" v="186" actId="22"/>
        <pc:sldMkLst>
          <pc:docMk/>
          <pc:sldMk cId="1006537991" sldId="2076136279"/>
        </pc:sldMkLst>
        <pc:spChg chg="del mod">
          <ac:chgData name="Katalin Jenet" userId="cbfce5e2-f862-4e2e-9c03-39d1b1eef213" providerId="ADAL" clId="{C23681AB-E570-4F3A-82F1-9C79D7A38039}" dt="2020-03-23T10:23:02.371" v="106" actId="478"/>
          <ac:spMkLst>
            <pc:docMk/>
            <pc:sldMk cId="1006537991" sldId="2076136279"/>
            <ac:spMk id="2" creationId="{C106108E-4903-4D03-9350-879071C857E6}"/>
          </ac:spMkLst>
        </pc:spChg>
        <pc:spChg chg="mod">
          <ac:chgData name="Katalin Jenet" userId="cbfce5e2-f862-4e2e-9c03-39d1b1eef213" providerId="ADAL" clId="{C23681AB-E570-4F3A-82F1-9C79D7A38039}" dt="2020-03-23T10:22:51.912" v="104" actId="20577"/>
          <ac:spMkLst>
            <pc:docMk/>
            <pc:sldMk cId="1006537991" sldId="2076136279"/>
            <ac:spMk id="4" creationId="{F9C1FE28-998A-45B5-88A0-07ACB42822ED}"/>
          </ac:spMkLst>
        </pc:spChg>
        <pc:spChg chg="del mod">
          <ac:chgData name="Katalin Jenet" userId="cbfce5e2-f862-4e2e-9c03-39d1b1eef213" providerId="ADAL" clId="{C23681AB-E570-4F3A-82F1-9C79D7A38039}" dt="2020-03-23T10:28:19.504" v="184" actId="478"/>
          <ac:spMkLst>
            <pc:docMk/>
            <pc:sldMk cId="1006537991" sldId="2076136279"/>
            <ac:spMk id="5" creationId="{4875787D-C96B-4876-9E97-8DF239467EB7}"/>
          </ac:spMkLst>
        </pc:spChg>
        <pc:spChg chg="add del mod">
          <ac:chgData name="Katalin Jenet" userId="cbfce5e2-f862-4e2e-9c03-39d1b1eef213" providerId="ADAL" clId="{C23681AB-E570-4F3A-82F1-9C79D7A38039}" dt="2020-03-23T10:23:04.586" v="107" actId="478"/>
          <ac:spMkLst>
            <pc:docMk/>
            <pc:sldMk cId="1006537991" sldId="2076136279"/>
            <ac:spMk id="6" creationId="{701DA32F-D450-469C-BD37-68F56196E183}"/>
          </ac:spMkLst>
        </pc:spChg>
        <pc:spChg chg="add mod">
          <ac:chgData name="Katalin Jenet" userId="cbfce5e2-f862-4e2e-9c03-39d1b1eef213" providerId="ADAL" clId="{C23681AB-E570-4F3A-82F1-9C79D7A38039}" dt="2020-03-23T10:28:12.068" v="183" actId="1035"/>
          <ac:spMkLst>
            <pc:docMk/>
            <pc:sldMk cId="1006537991" sldId="2076136279"/>
            <ac:spMk id="8" creationId="{9DF289B0-F428-449A-97A3-6DD47A4B4DAD}"/>
          </ac:spMkLst>
        </pc:spChg>
        <pc:spChg chg="add mod">
          <ac:chgData name="Katalin Jenet" userId="cbfce5e2-f862-4e2e-9c03-39d1b1eef213" providerId="ADAL" clId="{C23681AB-E570-4F3A-82F1-9C79D7A38039}" dt="2020-03-23T10:28:12.068" v="183" actId="1035"/>
          <ac:spMkLst>
            <pc:docMk/>
            <pc:sldMk cId="1006537991" sldId="2076136279"/>
            <ac:spMk id="10" creationId="{D09E8B75-5A4F-4334-9F2A-0F7879FA75FC}"/>
          </ac:spMkLst>
        </pc:spChg>
        <pc:spChg chg="add mod">
          <ac:chgData name="Katalin Jenet" userId="cbfce5e2-f862-4e2e-9c03-39d1b1eef213" providerId="ADAL" clId="{C23681AB-E570-4F3A-82F1-9C79D7A38039}" dt="2020-03-23T10:28:12.068" v="183" actId="1035"/>
          <ac:spMkLst>
            <pc:docMk/>
            <pc:sldMk cId="1006537991" sldId="2076136279"/>
            <ac:spMk id="12" creationId="{A38629DF-B0BE-418D-AE48-A3559D875368}"/>
          </ac:spMkLst>
        </pc:spChg>
        <pc:spChg chg="add mod">
          <ac:chgData name="Katalin Jenet" userId="cbfce5e2-f862-4e2e-9c03-39d1b1eef213" providerId="ADAL" clId="{C23681AB-E570-4F3A-82F1-9C79D7A38039}" dt="2020-03-23T10:28:12.068" v="183" actId="1035"/>
          <ac:spMkLst>
            <pc:docMk/>
            <pc:sldMk cId="1006537991" sldId="2076136279"/>
            <ac:spMk id="14" creationId="{D8367794-E0DF-44A9-A94C-D743F49C9845}"/>
          </ac:spMkLst>
        </pc:spChg>
        <pc:spChg chg="add mod">
          <ac:chgData name="Katalin Jenet" userId="cbfce5e2-f862-4e2e-9c03-39d1b1eef213" providerId="ADAL" clId="{C23681AB-E570-4F3A-82F1-9C79D7A38039}" dt="2020-03-23T10:28:12.068" v="183" actId="1035"/>
          <ac:spMkLst>
            <pc:docMk/>
            <pc:sldMk cId="1006537991" sldId="2076136279"/>
            <ac:spMk id="16" creationId="{C7CE31CB-C882-4C20-843B-FAB6C45FBAC6}"/>
          </ac:spMkLst>
        </pc:spChg>
        <pc:spChg chg="add mod">
          <ac:chgData name="Katalin Jenet" userId="cbfce5e2-f862-4e2e-9c03-39d1b1eef213" providerId="ADAL" clId="{C23681AB-E570-4F3A-82F1-9C79D7A38039}" dt="2020-03-23T10:28:12.068" v="183" actId="1035"/>
          <ac:spMkLst>
            <pc:docMk/>
            <pc:sldMk cId="1006537991" sldId="2076136279"/>
            <ac:spMk id="18" creationId="{5C993EAD-5440-450A-AD0E-3724BAE18F68}"/>
          </ac:spMkLst>
        </pc:spChg>
        <pc:spChg chg="add mod">
          <ac:chgData name="Katalin Jenet" userId="cbfce5e2-f862-4e2e-9c03-39d1b1eef213" providerId="ADAL" clId="{C23681AB-E570-4F3A-82F1-9C79D7A38039}" dt="2020-03-23T10:28:04.836" v="176" actId="1036"/>
          <ac:spMkLst>
            <pc:docMk/>
            <pc:sldMk cId="1006537991" sldId="2076136279"/>
            <ac:spMk id="34" creationId="{CDF1EB53-BE92-4DEF-8E6B-E60BFB9952DC}"/>
          </ac:spMkLst>
        </pc:spChg>
        <pc:spChg chg="add mod">
          <ac:chgData name="Katalin Jenet" userId="cbfce5e2-f862-4e2e-9c03-39d1b1eef213" providerId="ADAL" clId="{C23681AB-E570-4F3A-82F1-9C79D7A38039}" dt="2020-03-23T10:28:04.836" v="176" actId="1036"/>
          <ac:spMkLst>
            <pc:docMk/>
            <pc:sldMk cId="1006537991" sldId="2076136279"/>
            <ac:spMk id="57" creationId="{262AF44B-A474-4893-9883-E5B97D1F4362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72" creationId="{00E17960-26D2-421F-A8F2-8E730644A2F0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74" creationId="{898403DF-5C1B-484A-B5E3-DDA6D575DED7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76" creationId="{C21A5A95-3CB8-4A23-A501-AC6171C7C0AE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78" creationId="{B10D5485-5551-4F9A-A0AE-D129C90F58D1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80" creationId="{5F3A5AB0-FD08-4D35-9AE0-DB519FD4C0F1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82" creationId="{B6C21329-80A8-4600-A948-8698B4D63ECD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98" creationId="{9E3EB8C3-CE4C-4127-8B59-24F6C220F0B9}"/>
          </ac:spMkLst>
        </pc:spChg>
        <pc:spChg chg="add del">
          <ac:chgData name="Katalin Jenet" userId="cbfce5e2-f862-4e2e-9c03-39d1b1eef213" providerId="ADAL" clId="{C23681AB-E570-4F3A-82F1-9C79D7A38039}" dt="2020-03-23T10:28:42.303" v="186" actId="22"/>
          <ac:spMkLst>
            <pc:docMk/>
            <pc:sldMk cId="1006537991" sldId="2076136279"/>
            <ac:spMk id="121" creationId="{A727BBC4-B823-4F3D-9A10-B1EDF9223145}"/>
          </ac:spMkLst>
        </pc:spChg>
        <pc:grpChg chg="add mod">
          <ac:chgData name="Katalin Jenet" userId="cbfce5e2-f862-4e2e-9c03-39d1b1eef213" providerId="ADAL" clId="{C23681AB-E570-4F3A-82F1-9C79D7A38039}" dt="2020-03-23T10:23:41.827" v="120" actId="1035"/>
          <ac:grpSpMkLst>
            <pc:docMk/>
            <pc:sldMk cId="1006537991" sldId="2076136279"/>
            <ac:grpSpMk id="23" creationId="{23D284B1-F95B-4AA5-8131-6028001D48B0}"/>
          </ac:grpSpMkLst>
        </pc:grpChg>
        <pc:grpChg chg="add mod">
          <ac:chgData name="Katalin Jenet" userId="cbfce5e2-f862-4e2e-9c03-39d1b1eef213" providerId="ADAL" clId="{C23681AB-E570-4F3A-82F1-9C79D7A38039}" dt="2020-03-23T10:25:00.197" v="152" actId="1035"/>
          <ac:grpSpMkLst>
            <pc:docMk/>
            <pc:sldMk cId="1006537991" sldId="2076136279"/>
            <ac:grpSpMk id="27" creationId="{48ABA63F-7E1E-46B2-8A3B-70A5EFD00DC4}"/>
          </ac:grpSpMkLst>
        </pc:grpChg>
        <pc:grpChg chg="add mod">
          <ac:chgData name="Katalin Jenet" userId="cbfce5e2-f862-4e2e-9c03-39d1b1eef213" providerId="ADAL" clId="{C23681AB-E570-4F3A-82F1-9C79D7A38039}" dt="2020-03-23T10:23:41.827" v="120" actId="1035"/>
          <ac:grpSpMkLst>
            <pc:docMk/>
            <pc:sldMk cId="1006537991" sldId="2076136279"/>
            <ac:grpSpMk id="32" creationId="{6E728A1B-0498-4D2D-9F3E-9C34D81E69BB}"/>
          </ac:grpSpMkLst>
        </pc:grpChg>
        <pc:grpChg chg="mod">
          <ac:chgData name="Katalin Jenet" userId="cbfce5e2-f862-4e2e-9c03-39d1b1eef213" providerId="ADAL" clId="{C23681AB-E570-4F3A-82F1-9C79D7A38039}" dt="2020-03-23T10:25:00.197" v="152" actId="1035"/>
          <ac:grpSpMkLst>
            <pc:docMk/>
            <pc:sldMk cId="1006537991" sldId="2076136279"/>
            <ac:grpSpMk id="36" creationId="{0AF06E26-288E-4D3E-A32C-56C29EFD90A1}"/>
          </ac:grpSpMkLst>
        </pc:grpChg>
        <pc:grpChg chg="mod">
          <ac:chgData name="Katalin Jenet" userId="cbfce5e2-f862-4e2e-9c03-39d1b1eef213" providerId="ADAL" clId="{C23681AB-E570-4F3A-82F1-9C79D7A38039}" dt="2020-03-23T10:25:00.197" v="152" actId="1035"/>
          <ac:grpSpMkLst>
            <pc:docMk/>
            <pc:sldMk cId="1006537991" sldId="2076136279"/>
            <ac:grpSpMk id="37" creationId="{122340F6-DB72-4B8D-B851-B6CD433D57B1}"/>
          </ac:grpSpMkLst>
        </pc:grpChg>
        <pc:grpChg chg="add mod">
          <ac:chgData name="Katalin Jenet" userId="cbfce5e2-f862-4e2e-9c03-39d1b1eef213" providerId="ADAL" clId="{C23681AB-E570-4F3A-82F1-9C79D7A38039}" dt="2020-03-23T10:25:00.197" v="152" actId="1035"/>
          <ac:grpSpMkLst>
            <pc:docMk/>
            <pc:sldMk cId="1006537991" sldId="2076136279"/>
            <ac:grpSpMk id="55" creationId="{9828AB0F-E905-43E8-AD97-465F3771F7E9}"/>
          </ac:grpSpMkLst>
        </pc:grpChg>
        <pc:grpChg chg="add mod">
          <ac:chgData name="Katalin Jenet" userId="cbfce5e2-f862-4e2e-9c03-39d1b1eef213" providerId="ADAL" clId="{C23681AB-E570-4F3A-82F1-9C79D7A38039}" dt="2020-03-23T10:23:41.827" v="120" actId="1035"/>
          <ac:grpSpMkLst>
            <pc:docMk/>
            <pc:sldMk cId="1006537991" sldId="2076136279"/>
            <ac:grpSpMk id="70" creationId="{1342BDD7-7D40-4A67-8C9C-D011ACA03720}"/>
          </ac:grpSpMkLst>
        </pc:grpChg>
        <pc:grpChg chg="add del">
          <ac:chgData name="Katalin Jenet" userId="cbfce5e2-f862-4e2e-9c03-39d1b1eef213" providerId="ADAL" clId="{C23681AB-E570-4F3A-82F1-9C79D7A38039}" dt="2020-03-23T10:28:42.303" v="186" actId="22"/>
          <ac:grpSpMkLst>
            <pc:docMk/>
            <pc:sldMk cId="1006537991" sldId="2076136279"/>
            <ac:grpSpMk id="87" creationId="{D8FC3DCF-014B-4E62-A7CD-16884FF22757}"/>
          </ac:grpSpMkLst>
        </pc:grpChg>
        <pc:grpChg chg="add del">
          <ac:chgData name="Katalin Jenet" userId="cbfce5e2-f862-4e2e-9c03-39d1b1eef213" providerId="ADAL" clId="{C23681AB-E570-4F3A-82F1-9C79D7A38039}" dt="2020-03-23T10:28:42.303" v="186" actId="22"/>
          <ac:grpSpMkLst>
            <pc:docMk/>
            <pc:sldMk cId="1006537991" sldId="2076136279"/>
            <ac:grpSpMk id="91" creationId="{457D29A0-E5B1-4B2E-A0F3-7BF1E26687BB}"/>
          </ac:grpSpMkLst>
        </pc:grpChg>
        <pc:grpChg chg="add del">
          <ac:chgData name="Katalin Jenet" userId="cbfce5e2-f862-4e2e-9c03-39d1b1eef213" providerId="ADAL" clId="{C23681AB-E570-4F3A-82F1-9C79D7A38039}" dt="2020-03-23T10:28:42.303" v="186" actId="22"/>
          <ac:grpSpMkLst>
            <pc:docMk/>
            <pc:sldMk cId="1006537991" sldId="2076136279"/>
            <ac:grpSpMk id="96" creationId="{65A5F0C5-824D-4D41-AE12-C09D0D40773F}"/>
          </ac:grpSpMkLst>
        </pc:grpChg>
        <pc:grpChg chg="add del">
          <ac:chgData name="Katalin Jenet" userId="cbfce5e2-f862-4e2e-9c03-39d1b1eef213" providerId="ADAL" clId="{C23681AB-E570-4F3A-82F1-9C79D7A38039}" dt="2020-03-23T10:28:42.303" v="186" actId="22"/>
          <ac:grpSpMkLst>
            <pc:docMk/>
            <pc:sldMk cId="1006537991" sldId="2076136279"/>
            <ac:grpSpMk id="119" creationId="{B9F81359-F81D-4104-9A29-6B96B6430915}"/>
          </ac:grpSpMkLst>
        </pc:grpChg>
        <pc:grpChg chg="add del">
          <ac:chgData name="Katalin Jenet" userId="cbfce5e2-f862-4e2e-9c03-39d1b1eef213" providerId="ADAL" clId="{C23681AB-E570-4F3A-82F1-9C79D7A38039}" dt="2020-03-23T10:28:42.303" v="186" actId="22"/>
          <ac:grpSpMkLst>
            <pc:docMk/>
            <pc:sldMk cId="1006537991" sldId="2076136279"/>
            <ac:grpSpMk id="134" creationId="{B270DB36-D233-4CDA-97A3-55C5BDF9767F}"/>
          </ac:grpSpMkLst>
        </pc:grpChg>
      </pc:sldChg>
      <pc:sldChg chg="addSp delSp modSp add mod">
        <pc:chgData name="Katalin Jenet" userId="cbfce5e2-f862-4e2e-9c03-39d1b1eef213" providerId="ADAL" clId="{C23681AB-E570-4F3A-82F1-9C79D7A38039}" dt="2020-03-23T10:30:18.839" v="201" actId="22"/>
        <pc:sldMkLst>
          <pc:docMk/>
          <pc:sldMk cId="3973000098" sldId="2076136280"/>
        </pc:sldMkLst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2" creationId="{72C406A7-6459-4F59-86D1-6028ECF52C1C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3" creationId="{A8C7956E-34DA-4DFC-BFBD-610F34927B93}"/>
          </ac:spMkLst>
        </pc:spChg>
        <pc:spChg chg="mod">
          <ac:chgData name="Katalin Jenet" userId="cbfce5e2-f862-4e2e-9c03-39d1b1eef213" providerId="ADAL" clId="{C23681AB-E570-4F3A-82F1-9C79D7A38039}" dt="2020-03-23T10:29:16.471" v="197" actId="14100"/>
          <ac:spMkLst>
            <pc:docMk/>
            <pc:sldMk cId="3973000098" sldId="2076136280"/>
            <ac:spMk id="4" creationId="{F9C1FE28-998A-45B5-88A0-07ACB42822ED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5" creationId="{629944F5-F88B-43EE-BE09-9BBC25366CCC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6" creationId="{7E4ED58E-DD7D-4C99-AFE7-D8A00D401648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7" creationId="{BA8529FC-8C21-4443-862F-E2B59FC99AFE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8" creationId="{9DF289B0-F428-449A-97A3-6DD47A4B4DAD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9" creationId="{A8CE9A11-4E24-41BE-9EA8-378FAD84BDA2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10" creationId="{D09E8B75-5A4F-4334-9F2A-0F7879FA75FC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1" creationId="{6BB65518-2E80-451E-8552-F2D2DC6D0154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12" creationId="{A38629DF-B0BE-418D-AE48-A3559D875368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3" creationId="{D8E18592-F40D-436E-90FB-6243FDAA94DA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14" creationId="{D8367794-E0DF-44A9-A94C-D743F49C9845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5" creationId="{95203457-CE33-4C64-A17D-F1C511AA3CAD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16" creationId="{C7CE31CB-C882-4C20-843B-FAB6C45FBAC6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7" creationId="{CD70EBAA-8DC9-4F17-B1C5-D987D105863F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18" creationId="{5C993EAD-5440-450A-AD0E-3724BAE18F68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9" creationId="{78B24134-20F5-476B-A5A5-5654A7FE8742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24" creationId="{86FA7AB5-C23A-43B1-BA18-9B20AE3EA90E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28" creationId="{BFDDECB0-A3FF-4CD9-B2ED-1E27308DBC75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33" creationId="{A02E1621-D149-435E-A951-22AFDFDFEB73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34" creationId="{CDF1EB53-BE92-4DEF-8E6B-E60BFB9952DC}"/>
          </ac:spMkLst>
        </pc:spChg>
        <pc:spChg chg="del">
          <ac:chgData name="Katalin Jenet" userId="cbfce5e2-f862-4e2e-9c03-39d1b1eef213" providerId="ADAL" clId="{C23681AB-E570-4F3A-82F1-9C79D7A38039}" dt="2020-03-23T10:28:47.697" v="188" actId="478"/>
          <ac:spMkLst>
            <pc:docMk/>
            <pc:sldMk cId="3973000098" sldId="2076136280"/>
            <ac:spMk id="57" creationId="{262AF44B-A474-4893-9883-E5B97D1F4362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49" creationId="{066062DA-69F4-45CE-88BB-DE4D6B474D56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69" creationId="{E6168DAE-C943-45E8-970E-640A794F8FEC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76" creationId="{6032B064-79D3-4121-A82E-F9D2707F64CA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78" creationId="{E6C984CB-84D0-4E4F-8503-77EB2446173C}"/>
          </ac:spMkLst>
        </pc:spChg>
        <pc:spChg chg="add del">
          <ac:chgData name="Katalin Jenet" userId="cbfce5e2-f862-4e2e-9c03-39d1b1eef213" providerId="ADAL" clId="{C23681AB-E570-4F3A-82F1-9C79D7A38039}" dt="2020-03-23T10:30:07.773" v="199" actId="478"/>
          <ac:spMkLst>
            <pc:docMk/>
            <pc:sldMk cId="3973000098" sldId="2076136280"/>
            <ac:spMk id="180" creationId="{FB970226-4170-4A1F-9A7A-E54E727DE7F8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82" creationId="{D33E4C17-1C31-404A-98A4-2A1C91FA60D8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84" creationId="{421F80E0-9312-4B02-88C6-67E589BF0E98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86" creationId="{3322E85D-A8D0-40F4-8AA3-09A715B66C8E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88" creationId="{8923FBA0-7547-49D9-819D-3978CDFEFA29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90" creationId="{DA9F1F0B-1069-4679-987D-334B1C4C3622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92" creationId="{AC77A226-FD5C-4B71-B168-B930BFC9845E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94" creationId="{B946AA87-ED88-4451-9D97-A219F3A34C43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96" creationId="{AC8F5C83-E012-40D5-8D4A-4A48E0B8A6F5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198" creationId="{6BAFA51C-06B4-4184-A4F6-0D06C5FDFB46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00" creationId="{55A9C77C-A4BB-4F71-841E-BA5A180083C2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02" creationId="{1D618BDA-ED23-4B79-99E8-F59B7B5CF5DD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04" creationId="{E696DF1E-F657-46A4-BCE7-106F0B057B71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06" creationId="{DAE855B6-4A55-4D8F-AA6F-9E783E284FBA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08" creationId="{03FC7E92-52CF-417F-A68E-A52453A35291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76" creationId="{2CE14DD2-90F6-4623-9B27-BC4D9C15C8CB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296" creationId="{0A771C96-A027-412F-809D-C185B6C625C0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303" creationId="{3E6C61B3-2A42-4F0F-BAE4-6A1E44FE34EA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305" creationId="{18A69EEB-BA29-4E3B-AD62-3C85D5D0F417}"/>
          </ac:spMkLst>
        </pc:spChg>
        <pc:spChg chg="add del">
          <ac:chgData name="Katalin Jenet" userId="cbfce5e2-f862-4e2e-9c03-39d1b1eef213" providerId="ADAL" clId="{C23681AB-E570-4F3A-82F1-9C79D7A38039}" dt="2020-03-23T10:30:18.839" v="201" actId="22"/>
          <ac:spMkLst>
            <pc:docMk/>
            <pc:sldMk cId="3973000098" sldId="2076136280"/>
            <ac:spMk id="307" creationId="{C83A9F23-6ACF-4F76-9B30-C54A39B4D0D1}"/>
          </ac:spMkLst>
        </pc:spChg>
        <pc:grpChg chg="del">
          <ac:chgData name="Katalin Jenet" userId="cbfce5e2-f862-4e2e-9c03-39d1b1eef213" providerId="ADAL" clId="{C23681AB-E570-4F3A-82F1-9C79D7A38039}" dt="2020-03-23T10:28:47.697" v="188" actId="478"/>
          <ac:grpSpMkLst>
            <pc:docMk/>
            <pc:sldMk cId="3973000098" sldId="2076136280"/>
            <ac:grpSpMk id="23" creationId="{23D284B1-F95B-4AA5-8131-6028001D48B0}"/>
          </ac:grpSpMkLst>
        </pc:grpChg>
        <pc:grpChg chg="del">
          <ac:chgData name="Katalin Jenet" userId="cbfce5e2-f862-4e2e-9c03-39d1b1eef213" providerId="ADAL" clId="{C23681AB-E570-4F3A-82F1-9C79D7A38039}" dt="2020-03-23T10:28:47.697" v="188" actId="478"/>
          <ac:grpSpMkLst>
            <pc:docMk/>
            <pc:sldMk cId="3973000098" sldId="2076136280"/>
            <ac:grpSpMk id="27" creationId="{48ABA63F-7E1E-46B2-8A3B-70A5EFD00DC4}"/>
          </ac:grpSpMkLst>
        </pc:grpChg>
        <pc:grpChg chg="del">
          <ac:chgData name="Katalin Jenet" userId="cbfce5e2-f862-4e2e-9c03-39d1b1eef213" providerId="ADAL" clId="{C23681AB-E570-4F3A-82F1-9C79D7A38039}" dt="2020-03-23T10:28:47.697" v="188" actId="478"/>
          <ac:grpSpMkLst>
            <pc:docMk/>
            <pc:sldMk cId="3973000098" sldId="2076136280"/>
            <ac:grpSpMk id="32" creationId="{6E728A1B-0498-4D2D-9F3E-9C34D81E69BB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35" creationId="{5C928BB4-0500-4686-823D-EE3AB08B7C2E}"/>
          </ac:grpSpMkLst>
        </pc:grpChg>
        <pc:grpChg chg="del">
          <ac:chgData name="Katalin Jenet" userId="cbfce5e2-f862-4e2e-9c03-39d1b1eef213" providerId="ADAL" clId="{C23681AB-E570-4F3A-82F1-9C79D7A38039}" dt="2020-03-23T10:28:47.697" v="188" actId="478"/>
          <ac:grpSpMkLst>
            <pc:docMk/>
            <pc:sldMk cId="3973000098" sldId="2076136280"/>
            <ac:grpSpMk id="55" creationId="{9828AB0F-E905-43E8-AD97-465F3771F7E9}"/>
          </ac:grpSpMkLst>
        </pc:grpChg>
        <pc:grpChg chg="del">
          <ac:chgData name="Katalin Jenet" userId="cbfce5e2-f862-4e2e-9c03-39d1b1eef213" providerId="ADAL" clId="{C23681AB-E570-4F3A-82F1-9C79D7A38039}" dt="2020-03-23T10:28:47.697" v="188" actId="478"/>
          <ac:grpSpMkLst>
            <pc:docMk/>
            <pc:sldMk cId="3973000098" sldId="2076136280"/>
            <ac:grpSpMk id="70" creationId="{1342BDD7-7D40-4A67-8C9C-D011ACA03720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97" creationId="{750E94E2-C681-4363-A1BA-06B87020A92A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04" creationId="{7ECDC646-97D8-42C7-B3FB-B843D750BD17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08" creationId="{F694DE9E-692A-4CB8-92BF-E9CD61124660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15" creationId="{5116F9EE-8B6A-4758-877A-382D90A733D3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22" creationId="{061DC803-02F2-4D3D-A1F6-416DB1886E31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29" creationId="{B2ACEFEC-7771-4DC8-B87C-C637AB4D1E9B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47" creationId="{D2F46A89-7549-4D7C-9B01-B25213326493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60" creationId="{DB78E6EC-D3E8-4993-A478-F59F4078B94A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67" creationId="{12081C57-388A-4743-A135-1F53F82D4FDA}"/>
          </ac:grpSpMkLst>
        </pc:grpChg>
        <pc:grpChg chg="add del">
          <ac:chgData name="Katalin Jenet" userId="cbfce5e2-f862-4e2e-9c03-39d1b1eef213" providerId="ADAL" clId="{C23681AB-E570-4F3A-82F1-9C79D7A38039}" dt="2020-03-23T10:30:07.773" v="199" actId="478"/>
          <ac:grpSpMkLst>
            <pc:docMk/>
            <pc:sldMk cId="3973000098" sldId="2076136280"/>
            <ac:grpSpMk id="174" creationId="{E6CD0A70-3150-442B-A88D-A3FBB3CAB54C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14" creationId="{8E2AD4FC-98B6-4599-8323-CDD9506E6284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24" creationId="{A90AD9CD-5BBE-46BF-90D6-2D2FE8D4950E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31" creationId="{A6CC56F3-9FD1-4585-A490-FC8D0A4DB253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35" creationId="{9ABEE431-FE82-4B81-926D-2187A80113B1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42" creationId="{3D89D96A-9B58-498D-B4A7-49EA2D221E61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49" creationId="{C714B44F-16BC-4B64-98EA-1ADD0993DD5E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56" creationId="{A35EF6C2-1D9B-46D2-8C19-A8769CBA21C2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74" creationId="{BF1006F1-450B-4A4B-B835-D152E79561BC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87" creationId="{7F446A58-E9E5-4886-BAB1-0A87D0FFAB51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294" creationId="{5FCCB155-1FC8-4FC7-9E6B-0C062497A428}"/>
          </ac:grpSpMkLst>
        </pc:grpChg>
        <pc:grpChg chg="add del">
          <ac:chgData name="Katalin Jenet" userId="cbfce5e2-f862-4e2e-9c03-39d1b1eef213" providerId="ADAL" clId="{C23681AB-E570-4F3A-82F1-9C79D7A38039}" dt="2020-03-23T10:30:18.839" v="201" actId="22"/>
          <ac:grpSpMkLst>
            <pc:docMk/>
            <pc:sldMk cId="3973000098" sldId="2076136280"/>
            <ac:grpSpMk id="301" creationId="{193DE759-8937-4027-AC8A-877D106602D3}"/>
          </ac:grpSpMkLst>
        </pc:grpChg>
        <pc:cxnChg chg="mod">
          <ac:chgData name="Katalin Jenet" userId="cbfce5e2-f862-4e2e-9c03-39d1b1eef213" providerId="ADAL" clId="{C23681AB-E570-4F3A-82F1-9C79D7A38039}" dt="2020-03-23T10:30:18.839" v="201" actId="22"/>
          <ac:cxnSpMkLst>
            <pc:docMk/>
            <pc:sldMk cId="3973000098" sldId="2076136280"/>
            <ac:cxnSpMk id="283" creationId="{83E2608B-1B15-4AAD-8457-E5CBDE90E6BA}"/>
          </ac:cxnSpMkLst>
        </pc:cxnChg>
        <pc:cxnChg chg="mod">
          <ac:chgData name="Katalin Jenet" userId="cbfce5e2-f862-4e2e-9c03-39d1b1eef213" providerId="ADAL" clId="{C23681AB-E570-4F3A-82F1-9C79D7A38039}" dt="2020-03-23T10:30:18.839" v="201" actId="22"/>
          <ac:cxnSpMkLst>
            <pc:docMk/>
            <pc:sldMk cId="3973000098" sldId="2076136280"/>
            <ac:cxnSpMk id="284" creationId="{AAC63430-3713-4190-AF19-0B25E65A8DB8}"/>
          </ac:cxnSpMkLst>
        </pc:cxnChg>
        <pc:cxnChg chg="mod">
          <ac:chgData name="Katalin Jenet" userId="cbfce5e2-f862-4e2e-9c03-39d1b1eef213" providerId="ADAL" clId="{C23681AB-E570-4F3A-82F1-9C79D7A38039}" dt="2020-03-23T10:30:18.839" v="201" actId="22"/>
          <ac:cxnSpMkLst>
            <pc:docMk/>
            <pc:sldMk cId="3973000098" sldId="2076136280"/>
            <ac:cxnSpMk id="285" creationId="{DA94BCD9-1B21-4E47-9DAB-B7B830E97828}"/>
          </ac:cxnSpMkLst>
        </pc:cxnChg>
        <pc:cxnChg chg="mod">
          <ac:chgData name="Katalin Jenet" userId="cbfce5e2-f862-4e2e-9c03-39d1b1eef213" providerId="ADAL" clId="{C23681AB-E570-4F3A-82F1-9C79D7A38039}" dt="2020-03-23T10:30:18.839" v="201" actId="22"/>
          <ac:cxnSpMkLst>
            <pc:docMk/>
            <pc:sldMk cId="3973000098" sldId="2076136280"/>
            <ac:cxnSpMk id="286" creationId="{7CC54410-ED6C-44FE-B6AA-FB10F9395E3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1853223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87">
            <a:extLst>
              <a:ext uri="{FF2B5EF4-FFF2-40B4-BE49-F238E27FC236}">
                <a16:creationId xmlns:a16="http://schemas.microsoft.com/office/drawing/2014/main" id="{43FE82FE-EF86-41A6-9E70-57A197CDE669}"/>
              </a:ext>
            </a:extLst>
          </p:cNvPr>
          <p:cNvSpPr/>
          <p:nvPr/>
        </p:nvSpPr>
        <p:spPr bwMode="auto">
          <a:xfrm>
            <a:off x="2162216" y="1839442"/>
            <a:ext cx="8009614" cy="4184054"/>
          </a:xfrm>
          <a:custGeom>
            <a:avLst/>
            <a:gdLst>
              <a:gd name="connsiteX0" fmla="*/ 6096000 w 12192000"/>
              <a:gd name="connsiteY0" fmla="*/ 0 h 6368847"/>
              <a:gd name="connsiteX1" fmla="*/ 12192000 w 12192000"/>
              <a:gd name="connsiteY1" fmla="*/ 6096000 h 6368847"/>
              <a:gd name="connsiteX2" fmla="*/ 12185101 w 12192000"/>
              <a:gd name="connsiteY2" fmla="*/ 6368847 h 6368847"/>
              <a:gd name="connsiteX3" fmla="*/ 6899 w 12192000"/>
              <a:gd name="connsiteY3" fmla="*/ 6368847 h 6368847"/>
              <a:gd name="connsiteX4" fmla="*/ 0 w 12192000"/>
              <a:gd name="connsiteY4" fmla="*/ 6096000 h 6368847"/>
              <a:gd name="connsiteX5" fmla="*/ 6096000 w 12192000"/>
              <a:gd name="connsiteY5" fmla="*/ 0 h 636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368847">
                <a:moveTo>
                  <a:pt x="6096000" y="0"/>
                </a:moveTo>
                <a:cubicBezTo>
                  <a:pt x="9462728" y="0"/>
                  <a:pt x="12192000" y="2729272"/>
                  <a:pt x="12192000" y="6096000"/>
                </a:cubicBezTo>
                <a:lnTo>
                  <a:pt x="12185101" y="6368847"/>
                </a:lnTo>
                <a:lnTo>
                  <a:pt x="6899" y="6368847"/>
                </a:lnTo>
                <a:lnTo>
                  <a:pt x="0" y="6096000"/>
                </a:lnTo>
                <a:cubicBezTo>
                  <a:pt x="0" y="2729272"/>
                  <a:pt x="2729272" y="0"/>
                  <a:pt x="6096000" y="0"/>
                </a:cubicBezTo>
                <a:close/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Connector 188">
            <a:extLst>
              <a:ext uri="{FF2B5EF4-FFF2-40B4-BE49-F238E27FC236}">
                <a16:creationId xmlns:a16="http://schemas.microsoft.com/office/drawing/2014/main" id="{5DBA4FBA-5D86-4008-A325-08693FDB2DA3}"/>
              </a:ext>
            </a:extLst>
          </p:cNvPr>
          <p:cNvCxnSpPr>
            <a:cxnSpLocks/>
          </p:cNvCxnSpPr>
          <p:nvPr/>
        </p:nvCxnSpPr>
        <p:spPr>
          <a:xfrm>
            <a:off x="7524" y="3413871"/>
            <a:ext cx="6181075" cy="2612006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cxnSp>
        <p:nvCxnSpPr>
          <p:cNvPr id="11" name="Straight Connector 189">
            <a:extLst>
              <a:ext uri="{FF2B5EF4-FFF2-40B4-BE49-F238E27FC236}">
                <a16:creationId xmlns:a16="http://schemas.microsoft.com/office/drawing/2014/main" id="{4292ABB1-E3D7-4F29-8B9C-E09ECC89E1E7}"/>
              </a:ext>
            </a:extLst>
          </p:cNvPr>
          <p:cNvCxnSpPr>
            <a:cxnSpLocks/>
          </p:cNvCxnSpPr>
          <p:nvPr/>
        </p:nvCxnSpPr>
        <p:spPr>
          <a:xfrm>
            <a:off x="13626" y="13914"/>
            <a:ext cx="6174972" cy="6011962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cxnSp>
        <p:nvCxnSpPr>
          <p:cNvPr id="12" name="Straight Connector 190">
            <a:extLst>
              <a:ext uri="{FF2B5EF4-FFF2-40B4-BE49-F238E27FC236}">
                <a16:creationId xmlns:a16="http://schemas.microsoft.com/office/drawing/2014/main" id="{C748AD41-F975-4D41-903C-4F0ECDCD93E2}"/>
              </a:ext>
            </a:extLst>
          </p:cNvPr>
          <p:cNvCxnSpPr>
            <a:cxnSpLocks/>
          </p:cNvCxnSpPr>
          <p:nvPr/>
        </p:nvCxnSpPr>
        <p:spPr>
          <a:xfrm flipH="1">
            <a:off x="6213386" y="3425103"/>
            <a:ext cx="5974179" cy="2588992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cxnSp>
        <p:nvCxnSpPr>
          <p:cNvPr id="13" name="Straight Connector 191">
            <a:extLst>
              <a:ext uri="{FF2B5EF4-FFF2-40B4-BE49-F238E27FC236}">
                <a16:creationId xmlns:a16="http://schemas.microsoft.com/office/drawing/2014/main" id="{F6CF5B2D-F3EA-4403-ADE5-9BCB5A2292E4}"/>
              </a:ext>
            </a:extLst>
          </p:cNvPr>
          <p:cNvCxnSpPr>
            <a:cxnSpLocks/>
          </p:cNvCxnSpPr>
          <p:nvPr/>
        </p:nvCxnSpPr>
        <p:spPr>
          <a:xfrm flipH="1">
            <a:off x="6188599" y="13913"/>
            <a:ext cx="2424800" cy="5585948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cxnSp>
        <p:nvCxnSpPr>
          <p:cNvPr id="14" name="Straight Connector 192">
            <a:extLst>
              <a:ext uri="{FF2B5EF4-FFF2-40B4-BE49-F238E27FC236}">
                <a16:creationId xmlns:a16="http://schemas.microsoft.com/office/drawing/2014/main" id="{2D1EDEE0-834C-4D70-A150-DEEDD9697D00}"/>
              </a:ext>
            </a:extLst>
          </p:cNvPr>
          <p:cNvCxnSpPr>
            <a:cxnSpLocks/>
          </p:cNvCxnSpPr>
          <p:nvPr/>
        </p:nvCxnSpPr>
        <p:spPr>
          <a:xfrm>
            <a:off x="6152455" y="0"/>
            <a:ext cx="41039" cy="5543271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cxnSp>
        <p:nvCxnSpPr>
          <p:cNvPr id="15" name="Straight Connector 193">
            <a:extLst>
              <a:ext uri="{FF2B5EF4-FFF2-40B4-BE49-F238E27FC236}">
                <a16:creationId xmlns:a16="http://schemas.microsoft.com/office/drawing/2014/main" id="{5A3B2747-1632-43F1-95F5-AD387424C258}"/>
              </a:ext>
            </a:extLst>
          </p:cNvPr>
          <p:cNvCxnSpPr>
            <a:cxnSpLocks/>
          </p:cNvCxnSpPr>
          <p:nvPr/>
        </p:nvCxnSpPr>
        <p:spPr>
          <a:xfrm>
            <a:off x="3632046" y="11119"/>
            <a:ext cx="2349627" cy="5882401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cxnSp>
        <p:nvCxnSpPr>
          <p:cNvPr id="16" name="Straight Connector 194">
            <a:extLst>
              <a:ext uri="{FF2B5EF4-FFF2-40B4-BE49-F238E27FC236}">
                <a16:creationId xmlns:a16="http://schemas.microsoft.com/office/drawing/2014/main" id="{A04F1A0C-140B-403C-AFD4-7E40CF16988E}"/>
              </a:ext>
            </a:extLst>
          </p:cNvPr>
          <p:cNvCxnSpPr>
            <a:cxnSpLocks/>
          </p:cNvCxnSpPr>
          <p:nvPr/>
        </p:nvCxnSpPr>
        <p:spPr>
          <a:xfrm flipH="1">
            <a:off x="6188601" y="16455"/>
            <a:ext cx="5994980" cy="6009419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lg" len="med"/>
            <a:tailEnd type="none" w="lg" len="med"/>
          </a:ln>
          <a:effectLst/>
        </p:spPr>
      </p:cxnSp>
      <p:sp>
        <p:nvSpPr>
          <p:cNvPr id="17" name="Freeform: Shape 195">
            <a:extLst>
              <a:ext uri="{FF2B5EF4-FFF2-40B4-BE49-F238E27FC236}">
                <a16:creationId xmlns:a16="http://schemas.microsoft.com/office/drawing/2014/main" id="{4FE9640E-8567-477C-A871-312901FC28F2}"/>
              </a:ext>
            </a:extLst>
          </p:cNvPr>
          <p:cNvSpPr/>
          <p:nvPr/>
        </p:nvSpPr>
        <p:spPr bwMode="auto">
          <a:xfrm>
            <a:off x="3733986" y="3422918"/>
            <a:ext cx="4837328" cy="2563193"/>
          </a:xfrm>
          <a:custGeom>
            <a:avLst/>
            <a:gdLst>
              <a:gd name="connsiteX0" fmla="*/ 6096000 w 12192000"/>
              <a:gd name="connsiteY0" fmla="*/ 0 h 6368847"/>
              <a:gd name="connsiteX1" fmla="*/ 12192000 w 12192000"/>
              <a:gd name="connsiteY1" fmla="*/ 6096000 h 6368847"/>
              <a:gd name="connsiteX2" fmla="*/ 12185101 w 12192000"/>
              <a:gd name="connsiteY2" fmla="*/ 6368847 h 6368847"/>
              <a:gd name="connsiteX3" fmla="*/ 6899 w 12192000"/>
              <a:gd name="connsiteY3" fmla="*/ 6368847 h 6368847"/>
              <a:gd name="connsiteX4" fmla="*/ 0 w 12192000"/>
              <a:gd name="connsiteY4" fmla="*/ 6096000 h 6368847"/>
              <a:gd name="connsiteX5" fmla="*/ 6096000 w 12192000"/>
              <a:gd name="connsiteY5" fmla="*/ 0 h 636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368847">
                <a:moveTo>
                  <a:pt x="6096000" y="0"/>
                </a:moveTo>
                <a:cubicBezTo>
                  <a:pt x="9462728" y="0"/>
                  <a:pt x="12192000" y="2729272"/>
                  <a:pt x="12192000" y="6096000"/>
                </a:cubicBezTo>
                <a:lnTo>
                  <a:pt x="12185101" y="6368847"/>
                </a:lnTo>
                <a:lnTo>
                  <a:pt x="6899" y="6368847"/>
                </a:lnTo>
                <a:lnTo>
                  <a:pt x="0" y="6096000"/>
                </a:lnTo>
                <a:cubicBezTo>
                  <a:pt x="0" y="2729272"/>
                  <a:pt x="2729272" y="0"/>
                  <a:pt x="6096000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EBFB71-A75F-4C6E-800D-5C5F8A32B222}"/>
              </a:ext>
            </a:extLst>
          </p:cNvPr>
          <p:cNvSpPr txBox="1">
            <a:spLocks/>
          </p:cNvSpPr>
          <p:nvPr/>
        </p:nvSpPr>
        <p:spPr>
          <a:xfrm>
            <a:off x="3897543" y="4875042"/>
            <a:ext cx="4571351" cy="55384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Migration &amp; modernization triggers</a:t>
            </a:r>
          </a:p>
        </p:txBody>
      </p:sp>
      <p:grpSp>
        <p:nvGrpSpPr>
          <p:cNvPr id="19" name="Group 197">
            <a:extLst>
              <a:ext uri="{FF2B5EF4-FFF2-40B4-BE49-F238E27FC236}">
                <a16:creationId xmlns:a16="http://schemas.microsoft.com/office/drawing/2014/main" id="{426DD483-2E96-42F0-A2FE-D173ED1E4782}"/>
              </a:ext>
            </a:extLst>
          </p:cNvPr>
          <p:cNvGrpSpPr/>
          <p:nvPr/>
        </p:nvGrpSpPr>
        <p:grpSpPr>
          <a:xfrm>
            <a:off x="6108848" y="649052"/>
            <a:ext cx="1845465" cy="2333407"/>
            <a:chOff x="6015840" y="787198"/>
            <a:chExt cx="1845988" cy="2334068"/>
          </a:xfrm>
        </p:grpSpPr>
        <p:sp>
          <p:nvSpPr>
            <p:cNvPr id="20" name="Rectangle 198">
              <a:extLst>
                <a:ext uri="{FF2B5EF4-FFF2-40B4-BE49-F238E27FC236}">
                  <a16:creationId xmlns:a16="http://schemas.microsoft.com/office/drawing/2014/main" id="{B098B90B-BAD3-4696-AEC7-D6273E1E0BF2}"/>
                </a:ext>
              </a:extLst>
            </p:cNvPr>
            <p:cNvSpPr/>
            <p:nvPr/>
          </p:nvSpPr>
          <p:spPr>
            <a:xfrm>
              <a:off x="6015840" y="787198"/>
              <a:ext cx="1845988" cy="584941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Security 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threats</a:t>
              </a:r>
            </a:p>
          </p:txBody>
        </p:sp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CEBD3292-CF6B-4A9D-9703-BBF341078C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92440" y="2714866"/>
              <a:ext cx="406400" cy="406400"/>
              <a:chOff x="6738" y="804"/>
              <a:chExt cx="256" cy="256"/>
            </a:xfrm>
          </p:grpSpPr>
          <p:sp>
            <p:nvSpPr>
              <p:cNvPr id="22" name="Freeform 31">
                <a:extLst>
                  <a:ext uri="{FF2B5EF4-FFF2-40B4-BE49-F238E27FC236}">
                    <a16:creationId xmlns:a16="http://schemas.microsoft.com/office/drawing/2014/main" id="{64F757B7-F047-4C5D-BD54-E7D3AC27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" y="810"/>
                <a:ext cx="232" cy="247"/>
              </a:xfrm>
              <a:custGeom>
                <a:avLst/>
                <a:gdLst>
                  <a:gd name="T0" fmla="*/ 180 w 373"/>
                  <a:gd name="T1" fmla="*/ 393 h 397"/>
                  <a:gd name="T2" fmla="*/ 180 w 373"/>
                  <a:gd name="T3" fmla="*/ 393 h 397"/>
                  <a:gd name="T4" fmla="*/ 137 w 373"/>
                  <a:gd name="T5" fmla="*/ 365 h 397"/>
                  <a:gd name="T6" fmla="*/ 95 w 373"/>
                  <a:gd name="T7" fmla="*/ 332 h 397"/>
                  <a:gd name="T8" fmla="*/ 58 w 373"/>
                  <a:gd name="T9" fmla="*/ 294 h 397"/>
                  <a:gd name="T10" fmla="*/ 28 w 373"/>
                  <a:gd name="T11" fmla="*/ 250 h 397"/>
                  <a:gd name="T12" fmla="*/ 8 w 373"/>
                  <a:gd name="T13" fmla="*/ 201 h 397"/>
                  <a:gd name="T14" fmla="*/ 0 w 373"/>
                  <a:gd name="T15" fmla="*/ 146 h 397"/>
                  <a:gd name="T16" fmla="*/ 0 w 373"/>
                  <a:gd name="T17" fmla="*/ 53 h 397"/>
                  <a:gd name="T18" fmla="*/ 13 w 373"/>
                  <a:gd name="T19" fmla="*/ 52 h 397"/>
                  <a:gd name="T20" fmla="*/ 69 w 373"/>
                  <a:gd name="T21" fmla="*/ 43 h 397"/>
                  <a:gd name="T22" fmla="*/ 120 w 373"/>
                  <a:gd name="T23" fmla="*/ 19 h 397"/>
                  <a:gd name="T24" fmla="*/ 152 w 373"/>
                  <a:gd name="T25" fmla="*/ 4 h 397"/>
                  <a:gd name="T26" fmla="*/ 187 w 373"/>
                  <a:gd name="T27" fmla="*/ 0 h 397"/>
                  <a:gd name="T28" fmla="*/ 222 w 373"/>
                  <a:gd name="T29" fmla="*/ 4 h 397"/>
                  <a:gd name="T30" fmla="*/ 253 w 373"/>
                  <a:gd name="T31" fmla="*/ 19 h 397"/>
                  <a:gd name="T32" fmla="*/ 304 w 373"/>
                  <a:gd name="T33" fmla="*/ 43 h 397"/>
                  <a:gd name="T34" fmla="*/ 361 w 373"/>
                  <a:gd name="T35" fmla="*/ 52 h 397"/>
                  <a:gd name="T36" fmla="*/ 373 w 373"/>
                  <a:gd name="T37" fmla="*/ 53 h 397"/>
                  <a:gd name="T38" fmla="*/ 373 w 373"/>
                  <a:gd name="T39" fmla="*/ 146 h 397"/>
                  <a:gd name="T40" fmla="*/ 366 w 373"/>
                  <a:gd name="T41" fmla="*/ 201 h 397"/>
                  <a:gd name="T42" fmla="*/ 346 w 373"/>
                  <a:gd name="T43" fmla="*/ 250 h 397"/>
                  <a:gd name="T44" fmla="*/ 316 w 373"/>
                  <a:gd name="T45" fmla="*/ 294 h 397"/>
                  <a:gd name="T46" fmla="*/ 278 w 373"/>
                  <a:gd name="T47" fmla="*/ 332 h 397"/>
                  <a:gd name="T48" fmla="*/ 237 w 373"/>
                  <a:gd name="T49" fmla="*/ 365 h 397"/>
                  <a:gd name="T50" fmla="*/ 194 w 373"/>
                  <a:gd name="T51" fmla="*/ 393 h 397"/>
                  <a:gd name="T52" fmla="*/ 187 w 373"/>
                  <a:gd name="T53" fmla="*/ 397 h 397"/>
                  <a:gd name="T54" fmla="*/ 180 w 373"/>
                  <a:gd name="T55" fmla="*/ 393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3" h="397">
                    <a:moveTo>
                      <a:pt x="180" y="393"/>
                    </a:moveTo>
                    <a:lnTo>
                      <a:pt x="180" y="393"/>
                    </a:lnTo>
                    <a:cubicBezTo>
                      <a:pt x="166" y="385"/>
                      <a:pt x="151" y="375"/>
                      <a:pt x="137" y="365"/>
                    </a:cubicBezTo>
                    <a:cubicBezTo>
                      <a:pt x="122" y="355"/>
                      <a:pt x="108" y="344"/>
                      <a:pt x="95" y="332"/>
                    </a:cubicBezTo>
                    <a:cubicBezTo>
                      <a:pt x="82" y="320"/>
                      <a:pt x="70" y="307"/>
                      <a:pt x="58" y="294"/>
                    </a:cubicBezTo>
                    <a:cubicBezTo>
                      <a:pt x="46" y="280"/>
                      <a:pt x="36" y="265"/>
                      <a:pt x="28" y="250"/>
                    </a:cubicBezTo>
                    <a:cubicBezTo>
                      <a:pt x="19" y="234"/>
                      <a:pt x="13" y="218"/>
                      <a:pt x="8" y="201"/>
                    </a:cubicBezTo>
                    <a:cubicBezTo>
                      <a:pt x="3" y="183"/>
                      <a:pt x="0" y="165"/>
                      <a:pt x="0" y="146"/>
                    </a:cubicBezTo>
                    <a:lnTo>
                      <a:pt x="0" y="53"/>
                    </a:lnTo>
                    <a:lnTo>
                      <a:pt x="13" y="52"/>
                    </a:lnTo>
                    <a:cubicBezTo>
                      <a:pt x="32" y="51"/>
                      <a:pt x="51" y="48"/>
                      <a:pt x="69" y="43"/>
                    </a:cubicBezTo>
                    <a:cubicBezTo>
                      <a:pt x="87" y="38"/>
                      <a:pt x="104" y="30"/>
                      <a:pt x="120" y="19"/>
                    </a:cubicBezTo>
                    <a:cubicBezTo>
                      <a:pt x="131" y="13"/>
                      <a:pt x="141" y="8"/>
                      <a:pt x="152" y="4"/>
                    </a:cubicBezTo>
                    <a:cubicBezTo>
                      <a:pt x="163" y="1"/>
                      <a:pt x="174" y="0"/>
                      <a:pt x="187" y="0"/>
                    </a:cubicBezTo>
                    <a:cubicBezTo>
                      <a:pt x="199" y="0"/>
                      <a:pt x="211" y="1"/>
                      <a:pt x="222" y="4"/>
                    </a:cubicBezTo>
                    <a:cubicBezTo>
                      <a:pt x="232" y="8"/>
                      <a:pt x="243" y="13"/>
                      <a:pt x="253" y="19"/>
                    </a:cubicBezTo>
                    <a:cubicBezTo>
                      <a:pt x="270" y="30"/>
                      <a:pt x="287" y="38"/>
                      <a:pt x="304" y="43"/>
                    </a:cubicBezTo>
                    <a:cubicBezTo>
                      <a:pt x="322" y="48"/>
                      <a:pt x="341" y="51"/>
                      <a:pt x="361" y="52"/>
                    </a:cubicBezTo>
                    <a:lnTo>
                      <a:pt x="373" y="53"/>
                    </a:lnTo>
                    <a:lnTo>
                      <a:pt x="373" y="146"/>
                    </a:lnTo>
                    <a:cubicBezTo>
                      <a:pt x="373" y="165"/>
                      <a:pt x="371" y="183"/>
                      <a:pt x="366" y="201"/>
                    </a:cubicBezTo>
                    <a:cubicBezTo>
                      <a:pt x="361" y="218"/>
                      <a:pt x="354" y="234"/>
                      <a:pt x="346" y="250"/>
                    </a:cubicBezTo>
                    <a:cubicBezTo>
                      <a:pt x="337" y="265"/>
                      <a:pt x="327" y="280"/>
                      <a:pt x="316" y="294"/>
                    </a:cubicBezTo>
                    <a:cubicBezTo>
                      <a:pt x="304" y="307"/>
                      <a:pt x="292" y="320"/>
                      <a:pt x="278" y="332"/>
                    </a:cubicBezTo>
                    <a:cubicBezTo>
                      <a:pt x="265" y="344"/>
                      <a:pt x="251" y="355"/>
                      <a:pt x="237" y="365"/>
                    </a:cubicBezTo>
                    <a:cubicBezTo>
                      <a:pt x="223" y="375"/>
                      <a:pt x="208" y="385"/>
                      <a:pt x="194" y="393"/>
                    </a:cubicBezTo>
                    <a:lnTo>
                      <a:pt x="187" y="397"/>
                    </a:lnTo>
                    <a:lnTo>
                      <a:pt x="180" y="393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AutoShape 29">
                <a:extLst>
                  <a:ext uri="{FF2B5EF4-FFF2-40B4-BE49-F238E27FC236}">
                    <a16:creationId xmlns:a16="http://schemas.microsoft.com/office/drawing/2014/main" id="{3F54DDDA-C510-4FEF-BC6D-F3B27B51437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738" y="804"/>
                <a:ext cx="25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32">
                <a:extLst>
                  <a:ext uri="{FF2B5EF4-FFF2-40B4-BE49-F238E27FC236}">
                    <a16:creationId xmlns:a16="http://schemas.microsoft.com/office/drawing/2014/main" id="{B83B9FAB-2C94-4A9A-9BA8-A13465B9C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2" y="984"/>
                <a:ext cx="16" cy="16"/>
              </a:xfrm>
              <a:custGeom>
                <a:avLst/>
                <a:gdLst>
                  <a:gd name="T0" fmla="*/ 0 w 27"/>
                  <a:gd name="T1" fmla="*/ 26 h 26"/>
                  <a:gd name="T2" fmla="*/ 0 w 27"/>
                  <a:gd name="T3" fmla="*/ 26 h 26"/>
                  <a:gd name="T4" fmla="*/ 0 w 27"/>
                  <a:gd name="T5" fmla="*/ 0 h 26"/>
                  <a:gd name="T6" fmla="*/ 27 w 27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6">
                    <a:moveTo>
                      <a:pt x="0" y="26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27" y="0"/>
                    </a:lnTo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AC16C55A-C5C1-420F-9751-5B9724321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2" y="984"/>
                <a:ext cx="16" cy="16"/>
              </a:xfrm>
              <a:custGeom>
                <a:avLst/>
                <a:gdLst>
                  <a:gd name="T0" fmla="*/ 27 w 27"/>
                  <a:gd name="T1" fmla="*/ 0 h 26"/>
                  <a:gd name="T2" fmla="*/ 27 w 27"/>
                  <a:gd name="T3" fmla="*/ 0 h 26"/>
                  <a:gd name="T4" fmla="*/ 27 w 27"/>
                  <a:gd name="T5" fmla="*/ 26 h 26"/>
                  <a:gd name="T6" fmla="*/ 0 w 27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6">
                    <a:moveTo>
                      <a:pt x="27" y="0"/>
                    </a:moveTo>
                    <a:lnTo>
                      <a:pt x="27" y="0"/>
                    </a:lnTo>
                    <a:lnTo>
                      <a:pt x="27" y="26"/>
                    </a:lnTo>
                    <a:lnTo>
                      <a:pt x="0" y="26"/>
                    </a:lnTo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54536054-BA02-4974-88E7-D95DFD8BB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2" y="851"/>
                <a:ext cx="16" cy="116"/>
              </a:xfrm>
              <a:custGeom>
                <a:avLst/>
                <a:gdLst>
                  <a:gd name="T0" fmla="*/ 27 w 27"/>
                  <a:gd name="T1" fmla="*/ 187 h 187"/>
                  <a:gd name="T2" fmla="*/ 27 w 27"/>
                  <a:gd name="T3" fmla="*/ 187 h 187"/>
                  <a:gd name="T4" fmla="*/ 0 w 27"/>
                  <a:gd name="T5" fmla="*/ 187 h 187"/>
                  <a:gd name="T6" fmla="*/ 0 w 27"/>
                  <a:gd name="T7" fmla="*/ 0 h 187"/>
                  <a:gd name="T8" fmla="*/ 27 w 27"/>
                  <a:gd name="T9" fmla="*/ 0 h 187"/>
                  <a:gd name="T10" fmla="*/ 27 w 27"/>
                  <a:gd name="T11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87">
                    <a:moveTo>
                      <a:pt x="27" y="187"/>
                    </a:moveTo>
                    <a:lnTo>
                      <a:pt x="27" y="187"/>
                    </a:lnTo>
                    <a:lnTo>
                      <a:pt x="0" y="187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27" y="187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05">
            <a:extLst>
              <a:ext uri="{FF2B5EF4-FFF2-40B4-BE49-F238E27FC236}">
                <a16:creationId xmlns:a16="http://schemas.microsoft.com/office/drawing/2014/main" id="{F3CEBF29-5D9E-4E81-B453-35A92D02D7AE}"/>
              </a:ext>
            </a:extLst>
          </p:cNvPr>
          <p:cNvGrpSpPr/>
          <p:nvPr/>
        </p:nvGrpSpPr>
        <p:grpSpPr>
          <a:xfrm>
            <a:off x="9169017" y="4465611"/>
            <a:ext cx="3035364" cy="959587"/>
            <a:chOff x="9077264" y="4604838"/>
            <a:chExt cx="3036225" cy="959859"/>
          </a:xfrm>
        </p:grpSpPr>
        <p:sp>
          <p:nvSpPr>
            <p:cNvPr id="28" name="Rectangle 206">
              <a:extLst>
                <a:ext uri="{FF2B5EF4-FFF2-40B4-BE49-F238E27FC236}">
                  <a16:creationId xmlns:a16="http://schemas.microsoft.com/office/drawing/2014/main" id="{E258DC01-4C5D-473A-9AB8-C0D45F236810}"/>
                </a:ext>
              </a:extLst>
            </p:cNvPr>
            <p:cNvSpPr/>
            <p:nvPr/>
          </p:nvSpPr>
          <p:spPr>
            <a:xfrm>
              <a:off x="9985065" y="4604838"/>
              <a:ext cx="2128424" cy="594650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Software end 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of support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oup 67">
              <a:extLst>
                <a:ext uri="{FF2B5EF4-FFF2-40B4-BE49-F238E27FC236}">
                  <a16:creationId xmlns:a16="http://schemas.microsoft.com/office/drawing/2014/main" id="{0E9BE037-5404-46AC-8552-7696DD3943F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77264" y="5069397"/>
              <a:ext cx="495300" cy="495300"/>
              <a:chOff x="2856" y="293"/>
              <a:chExt cx="312" cy="312"/>
            </a:xfrm>
          </p:grpSpPr>
          <p:sp>
            <p:nvSpPr>
              <p:cNvPr id="30" name="AutoShape 66">
                <a:extLst>
                  <a:ext uri="{FF2B5EF4-FFF2-40B4-BE49-F238E27FC236}">
                    <a16:creationId xmlns:a16="http://schemas.microsoft.com/office/drawing/2014/main" id="{EA9B891A-86AD-4C7F-8519-104A890FC21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56" y="293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 68">
                <a:extLst>
                  <a:ext uri="{FF2B5EF4-FFF2-40B4-BE49-F238E27FC236}">
                    <a16:creationId xmlns:a16="http://schemas.microsoft.com/office/drawing/2014/main" id="{BF4B5FD6-BB10-4E50-A9E7-A1CB43B65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7" y="390"/>
                <a:ext cx="91" cy="60"/>
              </a:xfrm>
              <a:custGeom>
                <a:avLst/>
                <a:gdLst>
                  <a:gd name="T0" fmla="*/ 20 w 120"/>
                  <a:gd name="T1" fmla="*/ 80 h 80"/>
                  <a:gd name="T2" fmla="*/ 20 w 120"/>
                  <a:gd name="T3" fmla="*/ 80 h 80"/>
                  <a:gd name="T4" fmla="*/ 47 w 120"/>
                  <a:gd name="T5" fmla="*/ 80 h 80"/>
                  <a:gd name="T6" fmla="*/ 54 w 120"/>
                  <a:gd name="T7" fmla="*/ 79 h 80"/>
                  <a:gd name="T8" fmla="*/ 61 w 120"/>
                  <a:gd name="T9" fmla="*/ 74 h 80"/>
                  <a:gd name="T10" fmla="*/ 65 w 120"/>
                  <a:gd name="T11" fmla="*/ 68 h 80"/>
                  <a:gd name="T12" fmla="*/ 67 w 120"/>
                  <a:gd name="T13" fmla="*/ 60 h 80"/>
                  <a:gd name="T14" fmla="*/ 70 w 120"/>
                  <a:gd name="T15" fmla="*/ 59 h 80"/>
                  <a:gd name="T16" fmla="*/ 100 w 120"/>
                  <a:gd name="T17" fmla="*/ 39 h 80"/>
                  <a:gd name="T18" fmla="*/ 120 w 120"/>
                  <a:gd name="T19" fmla="*/ 9 h 80"/>
                  <a:gd name="T20" fmla="*/ 120 w 120"/>
                  <a:gd name="T21" fmla="*/ 7 h 80"/>
                  <a:gd name="T22" fmla="*/ 118 w 120"/>
                  <a:gd name="T23" fmla="*/ 2 h 80"/>
                  <a:gd name="T24" fmla="*/ 113 w 120"/>
                  <a:gd name="T25" fmla="*/ 0 h 80"/>
                  <a:gd name="T26" fmla="*/ 107 w 120"/>
                  <a:gd name="T27" fmla="*/ 4 h 80"/>
                  <a:gd name="T28" fmla="*/ 90 w 120"/>
                  <a:gd name="T29" fmla="*/ 30 h 80"/>
                  <a:gd name="T30" fmla="*/ 64 w 120"/>
                  <a:gd name="T31" fmla="*/ 47 h 80"/>
                  <a:gd name="T32" fmla="*/ 62 w 120"/>
                  <a:gd name="T33" fmla="*/ 48 h 80"/>
                  <a:gd name="T34" fmla="*/ 55 w 120"/>
                  <a:gd name="T35" fmla="*/ 42 h 80"/>
                  <a:gd name="T36" fmla="*/ 47 w 120"/>
                  <a:gd name="T37" fmla="*/ 40 h 80"/>
                  <a:gd name="T38" fmla="*/ 20 w 120"/>
                  <a:gd name="T39" fmla="*/ 40 h 80"/>
                  <a:gd name="T40" fmla="*/ 6 w 120"/>
                  <a:gd name="T41" fmla="*/ 46 h 80"/>
                  <a:gd name="T42" fmla="*/ 0 w 120"/>
                  <a:gd name="T43" fmla="*/ 60 h 80"/>
                  <a:gd name="T44" fmla="*/ 6 w 120"/>
                  <a:gd name="T45" fmla="*/ 74 h 80"/>
                  <a:gd name="T46" fmla="*/ 20 w 120"/>
                  <a:gd name="T4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80">
                    <a:moveTo>
                      <a:pt x="20" y="80"/>
                    </a:moveTo>
                    <a:lnTo>
                      <a:pt x="20" y="80"/>
                    </a:lnTo>
                    <a:lnTo>
                      <a:pt x="47" y="80"/>
                    </a:lnTo>
                    <a:cubicBezTo>
                      <a:pt x="49" y="80"/>
                      <a:pt x="52" y="80"/>
                      <a:pt x="54" y="79"/>
                    </a:cubicBezTo>
                    <a:cubicBezTo>
                      <a:pt x="57" y="78"/>
                      <a:pt x="59" y="76"/>
                      <a:pt x="61" y="74"/>
                    </a:cubicBezTo>
                    <a:cubicBezTo>
                      <a:pt x="63" y="73"/>
                      <a:pt x="64" y="70"/>
                      <a:pt x="65" y="68"/>
                    </a:cubicBezTo>
                    <a:cubicBezTo>
                      <a:pt x="66" y="66"/>
                      <a:pt x="67" y="63"/>
                      <a:pt x="67" y="60"/>
                    </a:cubicBezTo>
                    <a:cubicBezTo>
                      <a:pt x="68" y="60"/>
                      <a:pt x="68" y="60"/>
                      <a:pt x="70" y="59"/>
                    </a:cubicBezTo>
                    <a:cubicBezTo>
                      <a:pt x="81" y="54"/>
                      <a:pt x="91" y="48"/>
                      <a:pt x="100" y="39"/>
                    </a:cubicBezTo>
                    <a:cubicBezTo>
                      <a:pt x="108" y="31"/>
                      <a:pt x="115" y="21"/>
                      <a:pt x="120" y="9"/>
                    </a:cubicBezTo>
                    <a:cubicBezTo>
                      <a:pt x="120" y="9"/>
                      <a:pt x="120" y="8"/>
                      <a:pt x="120" y="7"/>
                    </a:cubicBezTo>
                    <a:cubicBezTo>
                      <a:pt x="120" y="5"/>
                      <a:pt x="120" y="3"/>
                      <a:pt x="118" y="2"/>
                    </a:cubicBezTo>
                    <a:cubicBezTo>
                      <a:pt x="117" y="1"/>
                      <a:pt x="115" y="0"/>
                      <a:pt x="113" y="0"/>
                    </a:cubicBezTo>
                    <a:cubicBezTo>
                      <a:pt x="111" y="0"/>
                      <a:pt x="109" y="2"/>
                      <a:pt x="107" y="4"/>
                    </a:cubicBezTo>
                    <a:cubicBezTo>
                      <a:pt x="103" y="14"/>
                      <a:pt x="97" y="22"/>
                      <a:pt x="90" y="30"/>
                    </a:cubicBezTo>
                    <a:cubicBezTo>
                      <a:pt x="83" y="38"/>
                      <a:pt x="74" y="44"/>
                      <a:pt x="64" y="47"/>
                    </a:cubicBezTo>
                    <a:lnTo>
                      <a:pt x="62" y="48"/>
                    </a:lnTo>
                    <a:cubicBezTo>
                      <a:pt x="61" y="46"/>
                      <a:pt x="58" y="44"/>
                      <a:pt x="55" y="42"/>
                    </a:cubicBezTo>
                    <a:cubicBezTo>
                      <a:pt x="53" y="41"/>
                      <a:pt x="50" y="40"/>
                      <a:pt x="47" y="40"/>
                    </a:cubicBezTo>
                    <a:lnTo>
                      <a:pt x="20" y="40"/>
                    </a:lnTo>
                    <a:cubicBezTo>
                      <a:pt x="15" y="40"/>
                      <a:pt x="10" y="42"/>
                      <a:pt x="6" y="46"/>
                    </a:cubicBezTo>
                    <a:cubicBezTo>
                      <a:pt x="2" y="50"/>
                      <a:pt x="0" y="55"/>
                      <a:pt x="0" y="60"/>
                    </a:cubicBezTo>
                    <a:cubicBezTo>
                      <a:pt x="0" y="66"/>
                      <a:pt x="2" y="70"/>
                      <a:pt x="6" y="74"/>
                    </a:cubicBezTo>
                    <a:cubicBezTo>
                      <a:pt x="10" y="78"/>
                      <a:pt x="15" y="80"/>
                      <a:pt x="20" y="80"/>
                    </a:cubicBezTo>
                    <a:close/>
                  </a:path>
                </a:pathLst>
              </a:custGeom>
              <a:solidFill>
                <a:srgbClr val="FFFFFF">
                  <a:lumMod val="90000"/>
                  <a:lumOff val="10000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Freeform 69">
                <a:extLst>
                  <a:ext uri="{FF2B5EF4-FFF2-40B4-BE49-F238E27FC236}">
                    <a16:creationId xmlns:a16="http://schemas.microsoft.com/office/drawing/2014/main" id="{2378E939-D28F-4F25-9F51-C4327163B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" y="290"/>
                <a:ext cx="201" cy="191"/>
              </a:xfrm>
              <a:custGeom>
                <a:avLst/>
                <a:gdLst>
                  <a:gd name="T0" fmla="*/ 33 w 265"/>
                  <a:gd name="T1" fmla="*/ 214 h 252"/>
                  <a:gd name="T2" fmla="*/ 33 w 265"/>
                  <a:gd name="T3" fmla="*/ 214 h 252"/>
                  <a:gd name="T4" fmla="*/ 71 w 265"/>
                  <a:gd name="T5" fmla="*/ 242 h 252"/>
                  <a:gd name="T6" fmla="*/ 119 w 265"/>
                  <a:gd name="T7" fmla="*/ 252 h 252"/>
                  <a:gd name="T8" fmla="*/ 156 w 265"/>
                  <a:gd name="T9" fmla="*/ 246 h 252"/>
                  <a:gd name="T10" fmla="*/ 187 w 265"/>
                  <a:gd name="T11" fmla="*/ 230 h 252"/>
                  <a:gd name="T12" fmla="*/ 212 w 265"/>
                  <a:gd name="T13" fmla="*/ 205 h 252"/>
                  <a:gd name="T14" fmla="*/ 230 w 265"/>
                  <a:gd name="T15" fmla="*/ 172 h 252"/>
                  <a:gd name="T16" fmla="*/ 252 w 265"/>
                  <a:gd name="T17" fmla="*/ 172 h 252"/>
                  <a:gd name="T18" fmla="*/ 262 w 265"/>
                  <a:gd name="T19" fmla="*/ 168 h 252"/>
                  <a:gd name="T20" fmla="*/ 265 w 265"/>
                  <a:gd name="T21" fmla="*/ 159 h 252"/>
                  <a:gd name="T22" fmla="*/ 265 w 265"/>
                  <a:gd name="T23" fmla="*/ 92 h 252"/>
                  <a:gd name="T24" fmla="*/ 262 w 265"/>
                  <a:gd name="T25" fmla="*/ 83 h 252"/>
                  <a:gd name="T26" fmla="*/ 252 w 265"/>
                  <a:gd name="T27" fmla="*/ 79 h 252"/>
                  <a:gd name="T28" fmla="*/ 230 w 265"/>
                  <a:gd name="T29" fmla="*/ 79 h 252"/>
                  <a:gd name="T30" fmla="*/ 212 w 265"/>
                  <a:gd name="T31" fmla="*/ 46 h 252"/>
                  <a:gd name="T32" fmla="*/ 187 w 265"/>
                  <a:gd name="T33" fmla="*/ 21 h 252"/>
                  <a:gd name="T34" fmla="*/ 156 w 265"/>
                  <a:gd name="T35" fmla="*/ 5 h 252"/>
                  <a:gd name="T36" fmla="*/ 119 w 265"/>
                  <a:gd name="T37" fmla="*/ 0 h 252"/>
                  <a:gd name="T38" fmla="*/ 71 w 265"/>
                  <a:gd name="T39" fmla="*/ 9 h 252"/>
                  <a:gd name="T40" fmla="*/ 33 w 265"/>
                  <a:gd name="T41" fmla="*/ 37 h 252"/>
                  <a:gd name="T42" fmla="*/ 9 w 265"/>
                  <a:gd name="T43" fmla="*/ 77 h 252"/>
                  <a:gd name="T44" fmla="*/ 0 w 265"/>
                  <a:gd name="T45" fmla="*/ 126 h 252"/>
                  <a:gd name="T46" fmla="*/ 9 w 265"/>
                  <a:gd name="T47" fmla="*/ 174 h 252"/>
                  <a:gd name="T48" fmla="*/ 33 w 265"/>
                  <a:gd name="T49" fmla="*/ 21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5" h="252">
                    <a:moveTo>
                      <a:pt x="33" y="214"/>
                    </a:moveTo>
                    <a:lnTo>
                      <a:pt x="33" y="214"/>
                    </a:lnTo>
                    <a:cubicBezTo>
                      <a:pt x="43" y="226"/>
                      <a:pt x="56" y="235"/>
                      <a:pt x="71" y="242"/>
                    </a:cubicBezTo>
                    <a:cubicBezTo>
                      <a:pt x="85" y="249"/>
                      <a:pt x="101" y="252"/>
                      <a:pt x="119" y="252"/>
                    </a:cubicBezTo>
                    <a:cubicBezTo>
                      <a:pt x="132" y="252"/>
                      <a:pt x="144" y="250"/>
                      <a:pt x="156" y="246"/>
                    </a:cubicBezTo>
                    <a:cubicBezTo>
                      <a:pt x="167" y="243"/>
                      <a:pt x="178" y="237"/>
                      <a:pt x="187" y="230"/>
                    </a:cubicBezTo>
                    <a:cubicBezTo>
                      <a:pt x="197" y="223"/>
                      <a:pt x="205" y="215"/>
                      <a:pt x="212" y="205"/>
                    </a:cubicBezTo>
                    <a:cubicBezTo>
                      <a:pt x="220" y="195"/>
                      <a:pt x="225" y="184"/>
                      <a:pt x="230" y="172"/>
                    </a:cubicBezTo>
                    <a:lnTo>
                      <a:pt x="252" y="172"/>
                    </a:lnTo>
                    <a:cubicBezTo>
                      <a:pt x="256" y="172"/>
                      <a:pt x="259" y="171"/>
                      <a:pt x="262" y="168"/>
                    </a:cubicBezTo>
                    <a:cubicBezTo>
                      <a:pt x="264" y="166"/>
                      <a:pt x="265" y="162"/>
                      <a:pt x="265" y="159"/>
                    </a:cubicBezTo>
                    <a:lnTo>
                      <a:pt x="265" y="92"/>
                    </a:lnTo>
                    <a:cubicBezTo>
                      <a:pt x="265" y="89"/>
                      <a:pt x="264" y="85"/>
                      <a:pt x="262" y="83"/>
                    </a:cubicBezTo>
                    <a:cubicBezTo>
                      <a:pt x="259" y="80"/>
                      <a:pt x="256" y="79"/>
                      <a:pt x="252" y="79"/>
                    </a:cubicBezTo>
                    <a:lnTo>
                      <a:pt x="230" y="79"/>
                    </a:lnTo>
                    <a:cubicBezTo>
                      <a:pt x="225" y="67"/>
                      <a:pt x="220" y="56"/>
                      <a:pt x="212" y="46"/>
                    </a:cubicBezTo>
                    <a:cubicBezTo>
                      <a:pt x="205" y="36"/>
                      <a:pt x="197" y="28"/>
                      <a:pt x="187" y="21"/>
                    </a:cubicBezTo>
                    <a:cubicBezTo>
                      <a:pt x="178" y="14"/>
                      <a:pt x="167" y="8"/>
                      <a:pt x="156" y="5"/>
                    </a:cubicBezTo>
                    <a:cubicBezTo>
                      <a:pt x="144" y="2"/>
                      <a:pt x="132" y="0"/>
                      <a:pt x="119" y="0"/>
                    </a:cubicBezTo>
                    <a:cubicBezTo>
                      <a:pt x="101" y="0"/>
                      <a:pt x="85" y="3"/>
                      <a:pt x="71" y="9"/>
                    </a:cubicBezTo>
                    <a:cubicBezTo>
                      <a:pt x="56" y="16"/>
                      <a:pt x="43" y="25"/>
                      <a:pt x="33" y="37"/>
                    </a:cubicBezTo>
                    <a:cubicBezTo>
                      <a:pt x="23" y="48"/>
                      <a:pt x="14" y="62"/>
                      <a:pt x="9" y="77"/>
                    </a:cubicBezTo>
                    <a:cubicBezTo>
                      <a:pt x="3" y="92"/>
                      <a:pt x="0" y="108"/>
                      <a:pt x="0" y="126"/>
                    </a:cubicBezTo>
                    <a:cubicBezTo>
                      <a:pt x="0" y="143"/>
                      <a:pt x="3" y="159"/>
                      <a:pt x="9" y="174"/>
                    </a:cubicBezTo>
                    <a:cubicBezTo>
                      <a:pt x="14" y="189"/>
                      <a:pt x="23" y="203"/>
                      <a:pt x="33" y="214"/>
                    </a:cubicBezTo>
                    <a:close/>
                  </a:path>
                </a:pathLst>
              </a:custGeom>
              <a:solidFill>
                <a:srgbClr val="FFFFFF">
                  <a:lumMod val="90000"/>
                  <a:lumOff val="10000"/>
                </a:srgb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70">
                <a:extLst>
                  <a:ext uri="{FF2B5EF4-FFF2-40B4-BE49-F238E27FC236}">
                    <a16:creationId xmlns:a16="http://schemas.microsoft.com/office/drawing/2014/main" id="{6CF78E27-A9F1-4497-ADAD-8CA30AED9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" y="501"/>
                <a:ext cx="276" cy="111"/>
              </a:xfrm>
              <a:custGeom>
                <a:avLst/>
                <a:gdLst>
                  <a:gd name="T0" fmla="*/ 343 w 365"/>
                  <a:gd name="T1" fmla="*/ 82 h 146"/>
                  <a:gd name="T2" fmla="*/ 343 w 365"/>
                  <a:gd name="T3" fmla="*/ 82 h 146"/>
                  <a:gd name="T4" fmla="*/ 304 w 365"/>
                  <a:gd name="T5" fmla="*/ 36 h 146"/>
                  <a:gd name="T6" fmla="*/ 250 w 365"/>
                  <a:gd name="T7" fmla="*/ 9 h 146"/>
                  <a:gd name="T8" fmla="*/ 183 w 365"/>
                  <a:gd name="T9" fmla="*/ 0 h 146"/>
                  <a:gd name="T10" fmla="*/ 116 w 365"/>
                  <a:gd name="T11" fmla="*/ 9 h 146"/>
                  <a:gd name="T12" fmla="*/ 62 w 365"/>
                  <a:gd name="T13" fmla="*/ 36 h 146"/>
                  <a:gd name="T14" fmla="*/ 22 w 365"/>
                  <a:gd name="T15" fmla="*/ 82 h 146"/>
                  <a:gd name="T16" fmla="*/ 0 w 365"/>
                  <a:gd name="T17" fmla="*/ 146 h 146"/>
                  <a:gd name="T18" fmla="*/ 365 w 365"/>
                  <a:gd name="T19" fmla="*/ 146 h 146"/>
                  <a:gd name="T20" fmla="*/ 343 w 365"/>
                  <a:gd name="T21" fmla="*/ 8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146">
                    <a:moveTo>
                      <a:pt x="343" y="82"/>
                    </a:moveTo>
                    <a:lnTo>
                      <a:pt x="343" y="82"/>
                    </a:lnTo>
                    <a:cubicBezTo>
                      <a:pt x="333" y="64"/>
                      <a:pt x="320" y="49"/>
                      <a:pt x="304" y="36"/>
                    </a:cubicBezTo>
                    <a:cubicBezTo>
                      <a:pt x="288" y="24"/>
                      <a:pt x="270" y="15"/>
                      <a:pt x="250" y="9"/>
                    </a:cubicBezTo>
                    <a:cubicBezTo>
                      <a:pt x="229" y="3"/>
                      <a:pt x="207" y="0"/>
                      <a:pt x="183" y="0"/>
                    </a:cubicBezTo>
                    <a:cubicBezTo>
                      <a:pt x="159" y="0"/>
                      <a:pt x="136" y="3"/>
                      <a:pt x="116" y="9"/>
                    </a:cubicBezTo>
                    <a:cubicBezTo>
                      <a:pt x="96" y="15"/>
                      <a:pt x="77" y="24"/>
                      <a:pt x="62" y="36"/>
                    </a:cubicBezTo>
                    <a:cubicBezTo>
                      <a:pt x="46" y="49"/>
                      <a:pt x="33" y="64"/>
                      <a:pt x="22" y="82"/>
                    </a:cubicBezTo>
                    <a:cubicBezTo>
                      <a:pt x="12" y="101"/>
                      <a:pt x="5" y="122"/>
                      <a:pt x="0" y="146"/>
                    </a:cubicBezTo>
                    <a:lnTo>
                      <a:pt x="365" y="146"/>
                    </a:lnTo>
                    <a:cubicBezTo>
                      <a:pt x="361" y="122"/>
                      <a:pt x="354" y="101"/>
                      <a:pt x="343" y="82"/>
                    </a:cubicBezTo>
                    <a:close/>
                  </a:path>
                </a:pathLst>
              </a:custGeom>
              <a:solidFill>
                <a:srgbClr val="FFFFFF">
                  <a:lumMod val="90000"/>
                  <a:lumOff val="10000"/>
                </a:srgb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71">
                <a:extLst>
                  <a:ext uri="{FF2B5EF4-FFF2-40B4-BE49-F238E27FC236}">
                    <a16:creationId xmlns:a16="http://schemas.microsoft.com/office/drawing/2014/main" id="{9816A59D-C95B-4297-8B79-8E88649D4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7" y="390"/>
                <a:ext cx="91" cy="60"/>
              </a:xfrm>
              <a:custGeom>
                <a:avLst/>
                <a:gdLst>
                  <a:gd name="T0" fmla="*/ 6 w 120"/>
                  <a:gd name="T1" fmla="*/ 46 h 80"/>
                  <a:gd name="T2" fmla="*/ 6 w 120"/>
                  <a:gd name="T3" fmla="*/ 46 h 80"/>
                  <a:gd name="T4" fmla="*/ 20 w 120"/>
                  <a:gd name="T5" fmla="*/ 40 h 80"/>
                  <a:gd name="T6" fmla="*/ 47 w 120"/>
                  <a:gd name="T7" fmla="*/ 40 h 80"/>
                  <a:gd name="T8" fmla="*/ 55 w 120"/>
                  <a:gd name="T9" fmla="*/ 42 h 80"/>
                  <a:gd name="T10" fmla="*/ 62 w 120"/>
                  <a:gd name="T11" fmla="*/ 48 h 80"/>
                  <a:gd name="T12" fmla="*/ 64 w 120"/>
                  <a:gd name="T13" fmla="*/ 47 h 80"/>
                  <a:gd name="T14" fmla="*/ 90 w 120"/>
                  <a:gd name="T15" fmla="*/ 30 h 80"/>
                  <a:gd name="T16" fmla="*/ 107 w 120"/>
                  <a:gd name="T17" fmla="*/ 4 h 80"/>
                  <a:gd name="T18" fmla="*/ 114 w 120"/>
                  <a:gd name="T19" fmla="*/ 0 h 80"/>
                  <a:gd name="T20" fmla="*/ 118 w 120"/>
                  <a:gd name="T21" fmla="*/ 2 h 80"/>
                  <a:gd name="T22" fmla="*/ 120 w 120"/>
                  <a:gd name="T23" fmla="*/ 7 h 80"/>
                  <a:gd name="T24" fmla="*/ 120 w 120"/>
                  <a:gd name="T25" fmla="*/ 9 h 80"/>
                  <a:gd name="T26" fmla="*/ 100 w 120"/>
                  <a:gd name="T27" fmla="*/ 39 h 80"/>
                  <a:gd name="T28" fmla="*/ 70 w 120"/>
                  <a:gd name="T29" fmla="*/ 59 h 80"/>
                  <a:gd name="T30" fmla="*/ 67 w 120"/>
                  <a:gd name="T31" fmla="*/ 60 h 80"/>
                  <a:gd name="T32" fmla="*/ 65 w 120"/>
                  <a:gd name="T33" fmla="*/ 68 h 80"/>
                  <a:gd name="T34" fmla="*/ 61 w 120"/>
                  <a:gd name="T35" fmla="*/ 74 h 80"/>
                  <a:gd name="T36" fmla="*/ 54 w 120"/>
                  <a:gd name="T37" fmla="*/ 79 h 80"/>
                  <a:gd name="T38" fmla="*/ 47 w 120"/>
                  <a:gd name="T39" fmla="*/ 80 h 80"/>
                  <a:gd name="T40" fmla="*/ 20 w 120"/>
                  <a:gd name="T41" fmla="*/ 80 h 80"/>
                  <a:gd name="T42" fmla="*/ 6 w 120"/>
                  <a:gd name="T43" fmla="*/ 74 h 80"/>
                  <a:gd name="T44" fmla="*/ 0 w 120"/>
                  <a:gd name="T45" fmla="*/ 60 h 80"/>
                  <a:gd name="T46" fmla="*/ 6 w 120"/>
                  <a:gd name="T47" fmla="*/ 4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80">
                    <a:moveTo>
                      <a:pt x="6" y="46"/>
                    </a:moveTo>
                    <a:lnTo>
                      <a:pt x="6" y="46"/>
                    </a:lnTo>
                    <a:cubicBezTo>
                      <a:pt x="10" y="42"/>
                      <a:pt x="15" y="40"/>
                      <a:pt x="20" y="40"/>
                    </a:cubicBezTo>
                    <a:lnTo>
                      <a:pt x="47" y="40"/>
                    </a:lnTo>
                    <a:cubicBezTo>
                      <a:pt x="50" y="40"/>
                      <a:pt x="53" y="41"/>
                      <a:pt x="55" y="42"/>
                    </a:cubicBezTo>
                    <a:cubicBezTo>
                      <a:pt x="58" y="44"/>
                      <a:pt x="61" y="46"/>
                      <a:pt x="62" y="48"/>
                    </a:cubicBezTo>
                    <a:lnTo>
                      <a:pt x="64" y="47"/>
                    </a:lnTo>
                    <a:cubicBezTo>
                      <a:pt x="74" y="44"/>
                      <a:pt x="83" y="38"/>
                      <a:pt x="90" y="30"/>
                    </a:cubicBezTo>
                    <a:cubicBezTo>
                      <a:pt x="97" y="22"/>
                      <a:pt x="103" y="14"/>
                      <a:pt x="107" y="4"/>
                    </a:cubicBezTo>
                    <a:cubicBezTo>
                      <a:pt x="109" y="2"/>
                      <a:pt x="111" y="0"/>
                      <a:pt x="114" y="0"/>
                    </a:cubicBezTo>
                    <a:cubicBezTo>
                      <a:pt x="115" y="0"/>
                      <a:pt x="117" y="1"/>
                      <a:pt x="118" y="2"/>
                    </a:cubicBezTo>
                    <a:cubicBezTo>
                      <a:pt x="120" y="3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9"/>
                    </a:cubicBezTo>
                    <a:cubicBezTo>
                      <a:pt x="115" y="21"/>
                      <a:pt x="108" y="31"/>
                      <a:pt x="100" y="39"/>
                    </a:cubicBezTo>
                    <a:cubicBezTo>
                      <a:pt x="91" y="48"/>
                      <a:pt x="81" y="54"/>
                      <a:pt x="70" y="59"/>
                    </a:cubicBezTo>
                    <a:cubicBezTo>
                      <a:pt x="68" y="60"/>
                      <a:pt x="68" y="60"/>
                      <a:pt x="67" y="60"/>
                    </a:cubicBezTo>
                    <a:cubicBezTo>
                      <a:pt x="67" y="63"/>
                      <a:pt x="66" y="66"/>
                      <a:pt x="65" y="68"/>
                    </a:cubicBezTo>
                    <a:cubicBezTo>
                      <a:pt x="64" y="70"/>
                      <a:pt x="63" y="73"/>
                      <a:pt x="61" y="74"/>
                    </a:cubicBezTo>
                    <a:cubicBezTo>
                      <a:pt x="59" y="76"/>
                      <a:pt x="57" y="78"/>
                      <a:pt x="54" y="79"/>
                    </a:cubicBezTo>
                    <a:cubicBezTo>
                      <a:pt x="52" y="80"/>
                      <a:pt x="49" y="80"/>
                      <a:pt x="47" y="80"/>
                    </a:cubicBezTo>
                    <a:lnTo>
                      <a:pt x="20" y="80"/>
                    </a:lnTo>
                    <a:cubicBezTo>
                      <a:pt x="15" y="80"/>
                      <a:pt x="10" y="78"/>
                      <a:pt x="6" y="74"/>
                    </a:cubicBezTo>
                    <a:cubicBezTo>
                      <a:pt x="2" y="70"/>
                      <a:pt x="0" y="66"/>
                      <a:pt x="0" y="60"/>
                    </a:cubicBezTo>
                    <a:cubicBezTo>
                      <a:pt x="0" y="55"/>
                      <a:pt x="2" y="50"/>
                      <a:pt x="6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" name="Group 213">
            <a:extLst>
              <a:ext uri="{FF2B5EF4-FFF2-40B4-BE49-F238E27FC236}">
                <a16:creationId xmlns:a16="http://schemas.microsoft.com/office/drawing/2014/main" id="{3A4578E7-905B-4E64-AFB5-48D7636CFB0D}"/>
              </a:ext>
            </a:extLst>
          </p:cNvPr>
          <p:cNvGrpSpPr/>
          <p:nvPr/>
        </p:nvGrpSpPr>
        <p:grpSpPr>
          <a:xfrm>
            <a:off x="7779551" y="1423186"/>
            <a:ext cx="2344334" cy="2181925"/>
            <a:chOff x="7684989" y="1364833"/>
            <a:chExt cx="2344999" cy="2182543"/>
          </a:xfrm>
        </p:grpSpPr>
        <p:sp>
          <p:nvSpPr>
            <p:cNvPr id="36" name="Rectangle 214">
              <a:extLst>
                <a:ext uri="{FF2B5EF4-FFF2-40B4-BE49-F238E27FC236}">
                  <a16:creationId xmlns:a16="http://schemas.microsoft.com/office/drawing/2014/main" id="{40C4EF12-65ED-45D1-A039-91E3DEF0DF85}"/>
                </a:ext>
              </a:extLst>
            </p:cNvPr>
            <p:cNvSpPr/>
            <p:nvPr/>
          </p:nvSpPr>
          <p:spPr>
            <a:xfrm>
              <a:off x="7727454" y="1364833"/>
              <a:ext cx="2302534" cy="563231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Compliance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37" name="Group 22">
              <a:extLst>
                <a:ext uri="{FF2B5EF4-FFF2-40B4-BE49-F238E27FC236}">
                  <a16:creationId xmlns:a16="http://schemas.microsoft.com/office/drawing/2014/main" id="{FDB4CB91-E73D-4D92-92A8-43B796C221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84989" y="3140976"/>
              <a:ext cx="406400" cy="406400"/>
              <a:chOff x="3274" y="805"/>
              <a:chExt cx="256" cy="256"/>
            </a:xfrm>
          </p:grpSpPr>
          <p:sp>
            <p:nvSpPr>
              <p:cNvPr id="38" name="AutoShape 21">
                <a:extLst>
                  <a:ext uri="{FF2B5EF4-FFF2-40B4-BE49-F238E27FC236}">
                    <a16:creationId xmlns:a16="http://schemas.microsoft.com/office/drawing/2014/main" id="{B00871ED-C2B2-4E89-8E93-DA7BA55B90B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274" y="805"/>
                <a:ext cx="25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C063D43C-6975-4977-8D98-ABA7F31A6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" y="846"/>
                <a:ext cx="141" cy="42"/>
              </a:xfrm>
              <a:custGeom>
                <a:avLst/>
                <a:gdLst>
                  <a:gd name="T0" fmla="*/ 0 w 226"/>
                  <a:gd name="T1" fmla="*/ 67 h 67"/>
                  <a:gd name="T2" fmla="*/ 0 w 226"/>
                  <a:gd name="T3" fmla="*/ 67 h 67"/>
                  <a:gd name="T4" fmla="*/ 226 w 226"/>
                  <a:gd name="T5" fmla="*/ 67 h 67"/>
                  <a:gd name="T6" fmla="*/ 226 w 226"/>
                  <a:gd name="T7" fmla="*/ 0 h 67"/>
                  <a:gd name="T8" fmla="*/ 0 w 226"/>
                  <a:gd name="T9" fmla="*/ 0 h 67"/>
                  <a:gd name="T10" fmla="*/ 0 w 2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67">
                    <a:moveTo>
                      <a:pt x="0" y="67"/>
                    </a:moveTo>
                    <a:lnTo>
                      <a:pt x="0" y="67"/>
                    </a:lnTo>
                    <a:lnTo>
                      <a:pt x="226" y="67"/>
                    </a:lnTo>
                    <a:lnTo>
                      <a:pt x="226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D7B553BC-F78A-4A47-8F92-A4A95602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" y="920"/>
                <a:ext cx="141" cy="41"/>
              </a:xfrm>
              <a:custGeom>
                <a:avLst/>
                <a:gdLst>
                  <a:gd name="T0" fmla="*/ 0 w 226"/>
                  <a:gd name="T1" fmla="*/ 67 h 67"/>
                  <a:gd name="T2" fmla="*/ 0 w 226"/>
                  <a:gd name="T3" fmla="*/ 67 h 67"/>
                  <a:gd name="T4" fmla="*/ 226 w 226"/>
                  <a:gd name="T5" fmla="*/ 67 h 67"/>
                  <a:gd name="T6" fmla="*/ 226 w 226"/>
                  <a:gd name="T7" fmla="*/ 0 h 67"/>
                  <a:gd name="T8" fmla="*/ 0 w 226"/>
                  <a:gd name="T9" fmla="*/ 0 h 67"/>
                  <a:gd name="T10" fmla="*/ 0 w 2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67">
                    <a:moveTo>
                      <a:pt x="0" y="67"/>
                    </a:moveTo>
                    <a:lnTo>
                      <a:pt x="0" y="67"/>
                    </a:lnTo>
                    <a:lnTo>
                      <a:pt x="226" y="67"/>
                    </a:lnTo>
                    <a:lnTo>
                      <a:pt x="226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90711239-5ADC-42C7-8B29-7C772620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" y="994"/>
                <a:ext cx="141" cy="41"/>
              </a:xfrm>
              <a:custGeom>
                <a:avLst/>
                <a:gdLst>
                  <a:gd name="T0" fmla="*/ 0 w 226"/>
                  <a:gd name="T1" fmla="*/ 67 h 67"/>
                  <a:gd name="T2" fmla="*/ 0 w 226"/>
                  <a:gd name="T3" fmla="*/ 67 h 67"/>
                  <a:gd name="T4" fmla="*/ 226 w 226"/>
                  <a:gd name="T5" fmla="*/ 67 h 67"/>
                  <a:gd name="T6" fmla="*/ 226 w 226"/>
                  <a:gd name="T7" fmla="*/ 0 h 67"/>
                  <a:gd name="T8" fmla="*/ 0 w 226"/>
                  <a:gd name="T9" fmla="*/ 0 h 67"/>
                  <a:gd name="T10" fmla="*/ 0 w 2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67">
                    <a:moveTo>
                      <a:pt x="0" y="67"/>
                    </a:moveTo>
                    <a:lnTo>
                      <a:pt x="0" y="67"/>
                    </a:lnTo>
                    <a:lnTo>
                      <a:pt x="226" y="67"/>
                    </a:lnTo>
                    <a:lnTo>
                      <a:pt x="226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F0BF5997-D7D7-4946-BB51-E13FF00EF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" y="907"/>
                <a:ext cx="68" cy="54"/>
              </a:xfrm>
              <a:custGeom>
                <a:avLst/>
                <a:gdLst>
                  <a:gd name="T0" fmla="*/ 96 w 110"/>
                  <a:gd name="T1" fmla="*/ 0 h 88"/>
                  <a:gd name="T2" fmla="*/ 96 w 110"/>
                  <a:gd name="T3" fmla="*/ 0 h 88"/>
                  <a:gd name="T4" fmla="*/ 37 w 110"/>
                  <a:gd name="T5" fmla="*/ 60 h 88"/>
                  <a:gd name="T6" fmla="*/ 14 w 110"/>
                  <a:gd name="T7" fmla="*/ 37 h 88"/>
                  <a:gd name="T8" fmla="*/ 0 w 110"/>
                  <a:gd name="T9" fmla="*/ 51 h 88"/>
                  <a:gd name="T10" fmla="*/ 37 w 110"/>
                  <a:gd name="T11" fmla="*/ 88 h 88"/>
                  <a:gd name="T12" fmla="*/ 110 w 110"/>
                  <a:gd name="T13" fmla="*/ 14 h 88"/>
                  <a:gd name="T14" fmla="*/ 96 w 110"/>
                  <a:gd name="T1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88">
                    <a:moveTo>
                      <a:pt x="96" y="0"/>
                    </a:moveTo>
                    <a:lnTo>
                      <a:pt x="96" y="0"/>
                    </a:lnTo>
                    <a:lnTo>
                      <a:pt x="37" y="60"/>
                    </a:lnTo>
                    <a:lnTo>
                      <a:pt x="14" y="37"/>
                    </a:lnTo>
                    <a:lnTo>
                      <a:pt x="0" y="51"/>
                    </a:lnTo>
                    <a:lnTo>
                      <a:pt x="37" y="88"/>
                    </a:lnTo>
                    <a:lnTo>
                      <a:pt x="110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F4FB4C97-AAA7-4932-B906-5E2665121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" y="981"/>
                <a:ext cx="68" cy="54"/>
              </a:xfrm>
              <a:custGeom>
                <a:avLst/>
                <a:gdLst>
                  <a:gd name="T0" fmla="*/ 14 w 110"/>
                  <a:gd name="T1" fmla="*/ 37 h 88"/>
                  <a:gd name="T2" fmla="*/ 14 w 110"/>
                  <a:gd name="T3" fmla="*/ 37 h 88"/>
                  <a:gd name="T4" fmla="*/ 0 w 110"/>
                  <a:gd name="T5" fmla="*/ 51 h 88"/>
                  <a:gd name="T6" fmla="*/ 37 w 110"/>
                  <a:gd name="T7" fmla="*/ 88 h 88"/>
                  <a:gd name="T8" fmla="*/ 110 w 110"/>
                  <a:gd name="T9" fmla="*/ 14 h 88"/>
                  <a:gd name="T10" fmla="*/ 96 w 110"/>
                  <a:gd name="T11" fmla="*/ 0 h 88"/>
                  <a:gd name="T12" fmla="*/ 37 w 110"/>
                  <a:gd name="T13" fmla="*/ 59 h 88"/>
                  <a:gd name="T14" fmla="*/ 14 w 110"/>
                  <a:gd name="T15" fmla="*/ 3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88">
                    <a:moveTo>
                      <a:pt x="14" y="37"/>
                    </a:moveTo>
                    <a:lnTo>
                      <a:pt x="14" y="37"/>
                    </a:lnTo>
                    <a:lnTo>
                      <a:pt x="0" y="51"/>
                    </a:lnTo>
                    <a:lnTo>
                      <a:pt x="37" y="88"/>
                    </a:lnTo>
                    <a:lnTo>
                      <a:pt x="110" y="14"/>
                    </a:lnTo>
                    <a:lnTo>
                      <a:pt x="96" y="0"/>
                    </a:lnTo>
                    <a:lnTo>
                      <a:pt x="37" y="59"/>
                    </a:lnTo>
                    <a:lnTo>
                      <a:pt x="1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EAE22E3F-2690-4AD9-9ED7-F6253F5F5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" y="834"/>
                <a:ext cx="68" cy="54"/>
              </a:xfrm>
              <a:custGeom>
                <a:avLst/>
                <a:gdLst>
                  <a:gd name="T0" fmla="*/ 96 w 110"/>
                  <a:gd name="T1" fmla="*/ 0 h 87"/>
                  <a:gd name="T2" fmla="*/ 96 w 110"/>
                  <a:gd name="T3" fmla="*/ 0 h 87"/>
                  <a:gd name="T4" fmla="*/ 37 w 110"/>
                  <a:gd name="T5" fmla="*/ 59 h 87"/>
                  <a:gd name="T6" fmla="*/ 14 w 110"/>
                  <a:gd name="T7" fmla="*/ 36 h 87"/>
                  <a:gd name="T8" fmla="*/ 0 w 110"/>
                  <a:gd name="T9" fmla="*/ 50 h 87"/>
                  <a:gd name="T10" fmla="*/ 37 w 110"/>
                  <a:gd name="T11" fmla="*/ 87 h 87"/>
                  <a:gd name="T12" fmla="*/ 110 w 110"/>
                  <a:gd name="T13" fmla="*/ 14 h 87"/>
                  <a:gd name="T14" fmla="*/ 96 w 110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87">
                    <a:moveTo>
                      <a:pt x="96" y="0"/>
                    </a:moveTo>
                    <a:lnTo>
                      <a:pt x="96" y="0"/>
                    </a:lnTo>
                    <a:lnTo>
                      <a:pt x="37" y="59"/>
                    </a:lnTo>
                    <a:lnTo>
                      <a:pt x="14" y="36"/>
                    </a:lnTo>
                    <a:lnTo>
                      <a:pt x="0" y="50"/>
                    </a:lnTo>
                    <a:lnTo>
                      <a:pt x="37" y="87"/>
                    </a:lnTo>
                    <a:lnTo>
                      <a:pt x="110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Group 223">
            <a:extLst>
              <a:ext uri="{FF2B5EF4-FFF2-40B4-BE49-F238E27FC236}">
                <a16:creationId xmlns:a16="http://schemas.microsoft.com/office/drawing/2014/main" id="{85B9D142-A169-4266-AA4C-5ABF36EAAAE2}"/>
              </a:ext>
            </a:extLst>
          </p:cNvPr>
          <p:cNvGrpSpPr/>
          <p:nvPr/>
        </p:nvGrpSpPr>
        <p:grpSpPr>
          <a:xfrm>
            <a:off x="8533460" y="2778115"/>
            <a:ext cx="3298560" cy="1592395"/>
            <a:chOff x="8441527" y="2916864"/>
            <a:chExt cx="3299496" cy="1592847"/>
          </a:xfrm>
        </p:grpSpPr>
        <p:sp>
          <p:nvSpPr>
            <p:cNvPr id="46" name="Rectangle 224">
              <a:extLst>
                <a:ext uri="{FF2B5EF4-FFF2-40B4-BE49-F238E27FC236}">
                  <a16:creationId xmlns:a16="http://schemas.microsoft.com/office/drawing/2014/main" id="{8D574546-62FB-4055-AC5C-3564E478D6D4}"/>
                </a:ext>
              </a:extLst>
            </p:cNvPr>
            <p:cNvSpPr/>
            <p:nvPr/>
          </p:nvSpPr>
          <p:spPr>
            <a:xfrm>
              <a:off x="9239677" y="2916864"/>
              <a:ext cx="2501346" cy="584941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Application 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innovation</a:t>
              </a:r>
            </a:p>
          </p:txBody>
        </p:sp>
        <p:grpSp>
          <p:nvGrpSpPr>
            <p:cNvPr id="47" name="Group 225">
              <a:extLst>
                <a:ext uri="{FF2B5EF4-FFF2-40B4-BE49-F238E27FC236}">
                  <a16:creationId xmlns:a16="http://schemas.microsoft.com/office/drawing/2014/main" id="{C4EDF3B2-10D2-4F16-979F-D04C95040BB9}"/>
                </a:ext>
              </a:extLst>
            </p:cNvPr>
            <p:cNvGrpSpPr/>
            <p:nvPr/>
          </p:nvGrpSpPr>
          <p:grpSpPr>
            <a:xfrm>
              <a:off x="8441527" y="4067686"/>
              <a:ext cx="536745" cy="442025"/>
              <a:chOff x="10082121" y="5760490"/>
              <a:chExt cx="536745" cy="442025"/>
            </a:xfrm>
          </p:grpSpPr>
          <p:sp>
            <p:nvSpPr>
              <p:cNvPr id="48" name="Freeform 1403">
                <a:extLst>
                  <a:ext uri="{FF2B5EF4-FFF2-40B4-BE49-F238E27FC236}">
                    <a16:creationId xmlns:a16="http://schemas.microsoft.com/office/drawing/2014/main" id="{9FC1C8BB-D40E-4D6F-B527-961F7E1DA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8882" y="6044649"/>
                <a:ext cx="99984" cy="157866"/>
              </a:xfrm>
              <a:custGeom>
                <a:avLst/>
                <a:gdLst>
                  <a:gd name="T0" fmla="*/ 12 w 24"/>
                  <a:gd name="T1" fmla="*/ 0 h 38"/>
                  <a:gd name="T2" fmla="*/ 0 w 24"/>
                  <a:gd name="T3" fmla="*/ 30 h 38"/>
                  <a:gd name="T4" fmla="*/ 8 w 24"/>
                  <a:gd name="T5" fmla="*/ 38 h 38"/>
                  <a:gd name="T6" fmla="*/ 24 w 24"/>
                  <a:gd name="T7" fmla="*/ 0 h 38"/>
                  <a:gd name="T8" fmla="*/ 12 w 2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12" y="0"/>
                    </a:moveTo>
                    <a:cubicBezTo>
                      <a:pt x="11" y="11"/>
                      <a:pt x="7" y="22"/>
                      <a:pt x="0" y="3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17" y="28"/>
                      <a:pt x="23" y="15"/>
                      <a:pt x="24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Freeform 1404">
                <a:extLst>
                  <a:ext uri="{FF2B5EF4-FFF2-40B4-BE49-F238E27FC236}">
                    <a16:creationId xmlns:a16="http://schemas.microsoft.com/office/drawing/2014/main" id="{7C774FE1-34F8-4B47-8C9D-86721ABE0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8882" y="5855210"/>
                <a:ext cx="99984" cy="157866"/>
              </a:xfrm>
              <a:custGeom>
                <a:avLst/>
                <a:gdLst>
                  <a:gd name="T0" fmla="*/ 0 w 24"/>
                  <a:gd name="T1" fmla="*/ 8 h 38"/>
                  <a:gd name="T2" fmla="*/ 12 w 24"/>
                  <a:gd name="T3" fmla="*/ 38 h 38"/>
                  <a:gd name="T4" fmla="*/ 24 w 24"/>
                  <a:gd name="T5" fmla="*/ 38 h 38"/>
                  <a:gd name="T6" fmla="*/ 8 w 24"/>
                  <a:gd name="T7" fmla="*/ 0 h 38"/>
                  <a:gd name="T8" fmla="*/ 0 w 24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8"/>
                    </a:moveTo>
                    <a:cubicBezTo>
                      <a:pt x="7" y="17"/>
                      <a:pt x="11" y="27"/>
                      <a:pt x="12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3" y="24"/>
                      <a:pt x="18" y="11"/>
                      <a:pt x="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Freeform 1405">
                <a:extLst>
                  <a:ext uri="{FF2B5EF4-FFF2-40B4-BE49-F238E27FC236}">
                    <a16:creationId xmlns:a16="http://schemas.microsoft.com/office/drawing/2014/main" id="{9CA890EE-5D37-42C3-B966-95596095B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280" y="5760490"/>
                <a:ext cx="157866" cy="99984"/>
              </a:xfrm>
              <a:custGeom>
                <a:avLst/>
                <a:gdLst>
                  <a:gd name="T0" fmla="*/ 0 w 38"/>
                  <a:gd name="T1" fmla="*/ 12 h 24"/>
                  <a:gd name="T2" fmla="*/ 30 w 38"/>
                  <a:gd name="T3" fmla="*/ 24 h 24"/>
                  <a:gd name="T4" fmla="*/ 38 w 38"/>
                  <a:gd name="T5" fmla="*/ 16 h 24"/>
                  <a:gd name="T6" fmla="*/ 0 w 38"/>
                  <a:gd name="T7" fmla="*/ 0 h 24"/>
                  <a:gd name="T8" fmla="*/ 0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0" y="12"/>
                    </a:moveTo>
                    <a:cubicBezTo>
                      <a:pt x="11" y="13"/>
                      <a:pt x="22" y="17"/>
                      <a:pt x="30" y="24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28" y="7"/>
                      <a:pt x="15" y="1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Freeform 1406">
                <a:extLst>
                  <a:ext uri="{FF2B5EF4-FFF2-40B4-BE49-F238E27FC236}">
                    <a16:creationId xmlns:a16="http://schemas.microsoft.com/office/drawing/2014/main" id="{B9AE91AE-9D5B-401D-95FE-08089B1BF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1577" y="5760490"/>
                <a:ext cx="163130" cy="99984"/>
              </a:xfrm>
              <a:custGeom>
                <a:avLst/>
                <a:gdLst>
                  <a:gd name="T0" fmla="*/ 8 w 38"/>
                  <a:gd name="T1" fmla="*/ 24 h 24"/>
                  <a:gd name="T2" fmla="*/ 38 w 38"/>
                  <a:gd name="T3" fmla="*/ 12 h 24"/>
                  <a:gd name="T4" fmla="*/ 38 w 38"/>
                  <a:gd name="T5" fmla="*/ 0 h 24"/>
                  <a:gd name="T6" fmla="*/ 0 w 38"/>
                  <a:gd name="T7" fmla="*/ 16 h 24"/>
                  <a:gd name="T8" fmla="*/ 8 w 38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8" y="24"/>
                    </a:moveTo>
                    <a:cubicBezTo>
                      <a:pt x="17" y="17"/>
                      <a:pt x="27" y="13"/>
                      <a:pt x="38" y="1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4" y="1"/>
                      <a:pt x="11" y="6"/>
                      <a:pt x="0" y="16"/>
                    </a:cubicBezTo>
                    <a:lnTo>
                      <a:pt x="8" y="2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1407">
                <a:extLst>
                  <a:ext uri="{FF2B5EF4-FFF2-40B4-BE49-F238E27FC236}">
                    <a16:creationId xmlns:a16="http://schemas.microsoft.com/office/drawing/2014/main" id="{5C4F28AA-412B-4304-8ED5-9D7930F1D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2121" y="5855210"/>
                <a:ext cx="99984" cy="157866"/>
              </a:xfrm>
              <a:custGeom>
                <a:avLst/>
                <a:gdLst>
                  <a:gd name="T0" fmla="*/ 12 w 24"/>
                  <a:gd name="T1" fmla="*/ 38 h 38"/>
                  <a:gd name="T2" fmla="*/ 24 w 24"/>
                  <a:gd name="T3" fmla="*/ 8 h 38"/>
                  <a:gd name="T4" fmla="*/ 16 w 24"/>
                  <a:gd name="T5" fmla="*/ 0 h 38"/>
                  <a:gd name="T6" fmla="*/ 0 w 24"/>
                  <a:gd name="T7" fmla="*/ 38 h 38"/>
                  <a:gd name="T8" fmla="*/ 12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12" y="38"/>
                    </a:moveTo>
                    <a:cubicBezTo>
                      <a:pt x="13" y="27"/>
                      <a:pt x="17" y="16"/>
                      <a:pt x="24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10"/>
                      <a:pt x="1" y="23"/>
                      <a:pt x="0" y="38"/>
                    </a:cubicBezTo>
                    <a:lnTo>
                      <a:pt x="12" y="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1408">
                <a:extLst>
                  <a:ext uri="{FF2B5EF4-FFF2-40B4-BE49-F238E27FC236}">
                    <a16:creationId xmlns:a16="http://schemas.microsoft.com/office/drawing/2014/main" id="{7B31ED9F-9AEC-4976-A95F-0554EFE1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7870" y="5902571"/>
                <a:ext cx="178915" cy="178915"/>
              </a:xfrm>
              <a:custGeom>
                <a:avLst/>
                <a:gdLst>
                  <a:gd name="T0" fmla="*/ 42 w 42"/>
                  <a:gd name="T1" fmla="*/ 8 h 42"/>
                  <a:gd name="T2" fmla="*/ 34 w 42"/>
                  <a:gd name="T3" fmla="*/ 0 h 42"/>
                  <a:gd name="T4" fmla="*/ 15 w 42"/>
                  <a:gd name="T5" fmla="*/ 18 h 42"/>
                  <a:gd name="T6" fmla="*/ 12 w 42"/>
                  <a:gd name="T7" fmla="*/ 18 h 42"/>
                  <a:gd name="T8" fmla="*/ 0 w 42"/>
                  <a:gd name="T9" fmla="*/ 30 h 42"/>
                  <a:gd name="T10" fmla="*/ 12 w 42"/>
                  <a:gd name="T11" fmla="*/ 42 h 42"/>
                  <a:gd name="T12" fmla="*/ 24 w 42"/>
                  <a:gd name="T13" fmla="*/ 30 h 42"/>
                  <a:gd name="T14" fmla="*/ 23 w 42"/>
                  <a:gd name="T15" fmla="*/ 27 h 42"/>
                  <a:gd name="T16" fmla="*/ 42 w 42"/>
                  <a:gd name="T17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2">
                    <a:moveTo>
                      <a:pt x="42" y="8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3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2"/>
                      <a:pt x="12" y="42"/>
                    </a:cubicBezTo>
                    <a:cubicBezTo>
                      <a:pt x="19" y="42"/>
                      <a:pt x="24" y="37"/>
                      <a:pt x="24" y="30"/>
                    </a:cubicBezTo>
                    <a:cubicBezTo>
                      <a:pt x="24" y="29"/>
                      <a:pt x="24" y="28"/>
                      <a:pt x="23" y="27"/>
                    </a:cubicBezTo>
                    <a:lnTo>
                      <a:pt x="42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" name="Group 232">
            <a:extLst>
              <a:ext uri="{FF2B5EF4-FFF2-40B4-BE49-F238E27FC236}">
                <a16:creationId xmlns:a16="http://schemas.microsoft.com/office/drawing/2014/main" id="{FBEEB7C3-4A74-45AF-B15E-DF634FE0C22C}"/>
              </a:ext>
            </a:extLst>
          </p:cNvPr>
          <p:cNvGrpSpPr/>
          <p:nvPr/>
        </p:nvGrpSpPr>
        <p:grpSpPr>
          <a:xfrm>
            <a:off x="2045989" y="1377522"/>
            <a:ext cx="2496561" cy="2083769"/>
            <a:chOff x="2158058" y="1364833"/>
            <a:chExt cx="2497269" cy="2084361"/>
          </a:xfrm>
        </p:grpSpPr>
        <p:sp>
          <p:nvSpPr>
            <p:cNvPr id="55" name="Rectangle 233">
              <a:extLst>
                <a:ext uri="{FF2B5EF4-FFF2-40B4-BE49-F238E27FC236}">
                  <a16:creationId xmlns:a16="http://schemas.microsoft.com/office/drawing/2014/main" id="{E63D75F1-D9B1-4FEE-B956-CD54B2814F39}"/>
                </a:ext>
              </a:extLst>
            </p:cNvPr>
            <p:cNvSpPr/>
            <p:nvPr/>
          </p:nvSpPr>
          <p:spPr>
            <a:xfrm>
              <a:off x="2158058" y="1364833"/>
              <a:ext cx="2009792" cy="544380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+mn-cs"/>
                </a:rPr>
                <a:t>Urgent capacity needs  </a:t>
              </a:r>
            </a:p>
          </p:txBody>
        </p:sp>
        <p:grpSp>
          <p:nvGrpSpPr>
            <p:cNvPr id="56" name="Group 234">
              <a:extLst>
                <a:ext uri="{FF2B5EF4-FFF2-40B4-BE49-F238E27FC236}">
                  <a16:creationId xmlns:a16="http://schemas.microsoft.com/office/drawing/2014/main" id="{B466EE2B-F14A-4083-A07D-8BD63FFFD490}"/>
                </a:ext>
              </a:extLst>
            </p:cNvPr>
            <p:cNvGrpSpPr/>
            <p:nvPr/>
          </p:nvGrpSpPr>
          <p:grpSpPr>
            <a:xfrm>
              <a:off x="4118582" y="2912449"/>
              <a:ext cx="536745" cy="536745"/>
              <a:chOff x="3146536" y="4187094"/>
              <a:chExt cx="536745" cy="536745"/>
            </a:xfrm>
          </p:grpSpPr>
          <p:sp>
            <p:nvSpPr>
              <p:cNvPr id="57" name="Freeform 1086">
                <a:extLst>
                  <a:ext uri="{FF2B5EF4-FFF2-40B4-BE49-F238E27FC236}">
                    <a16:creationId xmlns:a16="http://schemas.microsoft.com/office/drawing/2014/main" id="{8ECA9C8C-A9DF-416D-9BAF-14672BA7A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536" y="4360746"/>
                <a:ext cx="184179" cy="189439"/>
              </a:xfrm>
              <a:custGeom>
                <a:avLst/>
                <a:gdLst>
                  <a:gd name="T0" fmla="*/ 35 w 35"/>
                  <a:gd name="T1" fmla="*/ 21 h 36"/>
                  <a:gd name="T2" fmla="*/ 35 w 35"/>
                  <a:gd name="T3" fmla="*/ 15 h 36"/>
                  <a:gd name="T4" fmla="*/ 12 w 35"/>
                  <a:gd name="T5" fmla="*/ 15 h 36"/>
                  <a:gd name="T6" fmla="*/ 23 w 35"/>
                  <a:gd name="T7" fmla="*/ 5 h 36"/>
                  <a:gd name="T8" fmla="*/ 19 w 35"/>
                  <a:gd name="T9" fmla="*/ 0 h 36"/>
                  <a:gd name="T10" fmla="*/ 0 w 35"/>
                  <a:gd name="T11" fmla="*/ 18 h 36"/>
                  <a:gd name="T12" fmla="*/ 19 w 35"/>
                  <a:gd name="T13" fmla="*/ 36 h 36"/>
                  <a:gd name="T14" fmla="*/ 23 w 35"/>
                  <a:gd name="T15" fmla="*/ 32 h 36"/>
                  <a:gd name="T16" fmla="*/ 13 w 35"/>
                  <a:gd name="T17" fmla="*/ 21 h 36"/>
                  <a:gd name="T18" fmla="*/ 35 w 35"/>
                  <a:gd name="T19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6">
                    <a:moveTo>
                      <a:pt x="35" y="21"/>
                    </a:moveTo>
                    <a:lnTo>
                      <a:pt x="35" y="15"/>
                    </a:lnTo>
                    <a:lnTo>
                      <a:pt x="12" y="15"/>
                    </a:lnTo>
                    <a:lnTo>
                      <a:pt x="23" y="5"/>
                    </a:lnTo>
                    <a:lnTo>
                      <a:pt x="19" y="0"/>
                    </a:lnTo>
                    <a:lnTo>
                      <a:pt x="0" y="18"/>
                    </a:lnTo>
                    <a:lnTo>
                      <a:pt x="19" y="36"/>
                    </a:lnTo>
                    <a:lnTo>
                      <a:pt x="23" y="32"/>
                    </a:lnTo>
                    <a:lnTo>
                      <a:pt x="13" y="21"/>
                    </a:lnTo>
                    <a:lnTo>
                      <a:pt x="35" y="2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 1083">
                <a:extLst>
                  <a:ext uri="{FF2B5EF4-FFF2-40B4-BE49-F238E27FC236}">
                    <a16:creationId xmlns:a16="http://schemas.microsoft.com/office/drawing/2014/main" id="{C1C02719-A725-4A1E-AB7D-8C910963E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9102" y="4360745"/>
                <a:ext cx="184179" cy="189439"/>
              </a:xfrm>
              <a:custGeom>
                <a:avLst/>
                <a:gdLst>
                  <a:gd name="T0" fmla="*/ 17 w 35"/>
                  <a:gd name="T1" fmla="*/ 0 h 36"/>
                  <a:gd name="T2" fmla="*/ 13 w 35"/>
                  <a:gd name="T3" fmla="*/ 5 h 36"/>
                  <a:gd name="T4" fmla="*/ 23 w 35"/>
                  <a:gd name="T5" fmla="*/ 15 h 36"/>
                  <a:gd name="T6" fmla="*/ 0 w 35"/>
                  <a:gd name="T7" fmla="*/ 15 h 36"/>
                  <a:gd name="T8" fmla="*/ 0 w 35"/>
                  <a:gd name="T9" fmla="*/ 21 h 36"/>
                  <a:gd name="T10" fmla="*/ 22 w 35"/>
                  <a:gd name="T11" fmla="*/ 21 h 36"/>
                  <a:gd name="T12" fmla="*/ 13 w 35"/>
                  <a:gd name="T13" fmla="*/ 32 h 36"/>
                  <a:gd name="T14" fmla="*/ 17 w 35"/>
                  <a:gd name="T15" fmla="*/ 36 h 36"/>
                  <a:gd name="T16" fmla="*/ 35 w 35"/>
                  <a:gd name="T17" fmla="*/ 18 h 36"/>
                  <a:gd name="T18" fmla="*/ 17 w 35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6">
                    <a:moveTo>
                      <a:pt x="17" y="0"/>
                    </a:moveTo>
                    <a:lnTo>
                      <a:pt x="13" y="5"/>
                    </a:lnTo>
                    <a:lnTo>
                      <a:pt x="23" y="15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22" y="21"/>
                    </a:lnTo>
                    <a:lnTo>
                      <a:pt x="13" y="32"/>
                    </a:lnTo>
                    <a:lnTo>
                      <a:pt x="17" y="36"/>
                    </a:lnTo>
                    <a:lnTo>
                      <a:pt x="35" y="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 1084">
                <a:extLst>
                  <a:ext uri="{FF2B5EF4-FFF2-40B4-BE49-F238E27FC236}">
                    <a16:creationId xmlns:a16="http://schemas.microsoft.com/office/drawing/2014/main" id="{00E603DF-C939-42F2-AEDB-CEE642279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187" y="4187094"/>
                <a:ext cx="189439" cy="184179"/>
              </a:xfrm>
              <a:custGeom>
                <a:avLst/>
                <a:gdLst>
                  <a:gd name="T0" fmla="*/ 15 w 36"/>
                  <a:gd name="T1" fmla="*/ 12 h 35"/>
                  <a:gd name="T2" fmla="*/ 15 w 36"/>
                  <a:gd name="T3" fmla="*/ 35 h 35"/>
                  <a:gd name="T4" fmla="*/ 21 w 36"/>
                  <a:gd name="T5" fmla="*/ 35 h 35"/>
                  <a:gd name="T6" fmla="*/ 21 w 36"/>
                  <a:gd name="T7" fmla="*/ 12 h 35"/>
                  <a:gd name="T8" fmla="*/ 32 w 36"/>
                  <a:gd name="T9" fmla="*/ 22 h 35"/>
                  <a:gd name="T10" fmla="*/ 36 w 36"/>
                  <a:gd name="T11" fmla="*/ 18 h 35"/>
                  <a:gd name="T12" fmla="*/ 18 w 36"/>
                  <a:gd name="T13" fmla="*/ 0 h 35"/>
                  <a:gd name="T14" fmla="*/ 0 w 36"/>
                  <a:gd name="T15" fmla="*/ 18 h 35"/>
                  <a:gd name="T16" fmla="*/ 5 w 36"/>
                  <a:gd name="T17" fmla="*/ 22 h 35"/>
                  <a:gd name="T18" fmla="*/ 15 w 36"/>
                  <a:gd name="T1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5">
                    <a:moveTo>
                      <a:pt x="15" y="12"/>
                    </a:moveTo>
                    <a:lnTo>
                      <a:pt x="15" y="35"/>
                    </a:lnTo>
                    <a:lnTo>
                      <a:pt x="21" y="35"/>
                    </a:lnTo>
                    <a:lnTo>
                      <a:pt x="21" y="12"/>
                    </a:lnTo>
                    <a:lnTo>
                      <a:pt x="32" y="22"/>
                    </a:lnTo>
                    <a:lnTo>
                      <a:pt x="36" y="18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15" y="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 1085">
                <a:extLst>
                  <a:ext uri="{FF2B5EF4-FFF2-40B4-BE49-F238E27FC236}">
                    <a16:creationId xmlns:a16="http://schemas.microsoft.com/office/drawing/2014/main" id="{A247BBE8-B6D0-4C86-A5BB-719E24F4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187" y="4539660"/>
                <a:ext cx="189439" cy="184179"/>
              </a:xfrm>
              <a:custGeom>
                <a:avLst/>
                <a:gdLst>
                  <a:gd name="T0" fmla="*/ 21 w 36"/>
                  <a:gd name="T1" fmla="*/ 23 h 35"/>
                  <a:gd name="T2" fmla="*/ 21 w 36"/>
                  <a:gd name="T3" fmla="*/ 0 h 35"/>
                  <a:gd name="T4" fmla="*/ 15 w 36"/>
                  <a:gd name="T5" fmla="*/ 0 h 35"/>
                  <a:gd name="T6" fmla="*/ 15 w 36"/>
                  <a:gd name="T7" fmla="*/ 23 h 35"/>
                  <a:gd name="T8" fmla="*/ 5 w 36"/>
                  <a:gd name="T9" fmla="*/ 13 h 35"/>
                  <a:gd name="T10" fmla="*/ 0 w 36"/>
                  <a:gd name="T11" fmla="*/ 17 h 35"/>
                  <a:gd name="T12" fmla="*/ 18 w 36"/>
                  <a:gd name="T13" fmla="*/ 35 h 35"/>
                  <a:gd name="T14" fmla="*/ 36 w 36"/>
                  <a:gd name="T15" fmla="*/ 17 h 35"/>
                  <a:gd name="T16" fmla="*/ 32 w 36"/>
                  <a:gd name="T17" fmla="*/ 13 h 35"/>
                  <a:gd name="T18" fmla="*/ 21 w 36"/>
                  <a:gd name="T19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5">
                    <a:moveTo>
                      <a:pt x="21" y="23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23"/>
                    </a:lnTo>
                    <a:lnTo>
                      <a:pt x="5" y="13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36" y="17"/>
                    </a:lnTo>
                    <a:lnTo>
                      <a:pt x="32" y="13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" name="Group 239">
            <a:extLst>
              <a:ext uri="{FF2B5EF4-FFF2-40B4-BE49-F238E27FC236}">
                <a16:creationId xmlns:a16="http://schemas.microsoft.com/office/drawing/2014/main" id="{3411CA0F-F03E-4D0D-B875-408A3AC4E5A9}"/>
              </a:ext>
            </a:extLst>
          </p:cNvPr>
          <p:cNvGrpSpPr/>
          <p:nvPr/>
        </p:nvGrpSpPr>
        <p:grpSpPr>
          <a:xfrm>
            <a:off x="158354" y="4724181"/>
            <a:ext cx="3021124" cy="899392"/>
            <a:chOff x="64045" y="4863483"/>
            <a:chExt cx="3021981" cy="899647"/>
          </a:xfrm>
        </p:grpSpPr>
        <p:sp>
          <p:nvSpPr>
            <p:cNvPr id="62" name="Rectangle 240">
              <a:extLst>
                <a:ext uri="{FF2B5EF4-FFF2-40B4-BE49-F238E27FC236}">
                  <a16:creationId xmlns:a16="http://schemas.microsoft.com/office/drawing/2014/main" id="{859C224C-7F1F-468C-9EA6-C3DB4C85EC56}"/>
                </a:ext>
              </a:extLst>
            </p:cNvPr>
            <p:cNvSpPr/>
            <p:nvPr/>
          </p:nvSpPr>
          <p:spPr>
            <a:xfrm>
              <a:off x="64045" y="4863483"/>
              <a:ext cx="2004431" cy="544380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+mn-cs"/>
                </a:rPr>
                <a:t>Datacenter contracts expiry</a:t>
              </a:r>
            </a:p>
          </p:txBody>
        </p:sp>
        <p:grpSp>
          <p:nvGrpSpPr>
            <p:cNvPr id="63" name="Group 186">
              <a:extLst>
                <a:ext uri="{FF2B5EF4-FFF2-40B4-BE49-F238E27FC236}">
                  <a16:creationId xmlns:a16="http://schemas.microsoft.com/office/drawing/2014/main" id="{DE553AFC-7D68-4BE8-B820-35DBDB33C6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79626" y="5356730"/>
              <a:ext cx="406400" cy="406400"/>
              <a:chOff x="1538" y="2728"/>
              <a:chExt cx="256" cy="256"/>
            </a:xfrm>
          </p:grpSpPr>
          <p:sp>
            <p:nvSpPr>
              <p:cNvPr id="64" name="AutoShape 185">
                <a:extLst>
                  <a:ext uri="{FF2B5EF4-FFF2-40B4-BE49-F238E27FC236}">
                    <a16:creationId xmlns:a16="http://schemas.microsoft.com/office/drawing/2014/main" id="{64D3F100-6A18-402B-9C18-765A92F177C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38" y="2728"/>
                <a:ext cx="25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 187">
                <a:extLst>
                  <a:ext uri="{FF2B5EF4-FFF2-40B4-BE49-F238E27FC236}">
                    <a16:creationId xmlns:a16="http://schemas.microsoft.com/office/drawing/2014/main" id="{81A3505F-236E-4C21-AAD2-866D0ADCD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" y="2890"/>
                <a:ext cx="50" cy="50"/>
              </a:xfrm>
              <a:custGeom>
                <a:avLst/>
                <a:gdLst>
                  <a:gd name="T0" fmla="*/ 80 w 80"/>
                  <a:gd name="T1" fmla="*/ 0 h 80"/>
                  <a:gd name="T2" fmla="*/ 80 w 80"/>
                  <a:gd name="T3" fmla="*/ 0 h 80"/>
                  <a:gd name="T4" fmla="*/ 0 w 80"/>
                  <a:gd name="T5" fmla="*/ 0 h 80"/>
                  <a:gd name="T6" fmla="*/ 0 w 80"/>
                  <a:gd name="T7" fmla="*/ 80 h 80"/>
                  <a:gd name="T8" fmla="*/ 80 w 80"/>
                  <a:gd name="T9" fmla="*/ 80 h 80"/>
                  <a:gd name="T10" fmla="*/ 80 w 80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0">
                    <a:moveTo>
                      <a:pt x="80" y="0"/>
                    </a:moveTo>
                    <a:lnTo>
                      <a:pt x="80" y="0"/>
                    </a:lnTo>
                    <a:lnTo>
                      <a:pt x="0" y="0"/>
                    </a:lnTo>
                    <a:lnTo>
                      <a:pt x="0" y="80"/>
                    </a:lnTo>
                    <a:lnTo>
                      <a:pt x="80" y="8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0078D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 188">
                <a:extLst>
                  <a:ext uri="{FF2B5EF4-FFF2-40B4-BE49-F238E27FC236}">
                    <a16:creationId xmlns:a16="http://schemas.microsoft.com/office/drawing/2014/main" id="{8FADA7BD-FEED-4D32-BAB6-8CA223D1A2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4" y="2726"/>
                <a:ext cx="232" cy="263"/>
              </a:xfrm>
              <a:custGeom>
                <a:avLst/>
                <a:gdLst>
                  <a:gd name="T0" fmla="*/ 0 w 373"/>
                  <a:gd name="T1" fmla="*/ 425 h 425"/>
                  <a:gd name="T2" fmla="*/ 0 w 373"/>
                  <a:gd name="T3" fmla="*/ 425 h 425"/>
                  <a:gd name="T4" fmla="*/ 373 w 373"/>
                  <a:gd name="T5" fmla="*/ 425 h 425"/>
                  <a:gd name="T6" fmla="*/ 373 w 373"/>
                  <a:gd name="T7" fmla="*/ 0 h 425"/>
                  <a:gd name="T8" fmla="*/ 0 w 373"/>
                  <a:gd name="T9" fmla="*/ 0 h 425"/>
                  <a:gd name="T10" fmla="*/ 0 w 373"/>
                  <a:gd name="T11" fmla="*/ 425 h 425"/>
                  <a:gd name="T12" fmla="*/ 54 w 373"/>
                  <a:gd name="T13" fmla="*/ 52 h 425"/>
                  <a:gd name="T14" fmla="*/ 54 w 373"/>
                  <a:gd name="T15" fmla="*/ 52 h 425"/>
                  <a:gd name="T16" fmla="*/ 320 w 373"/>
                  <a:gd name="T17" fmla="*/ 52 h 425"/>
                  <a:gd name="T18" fmla="*/ 320 w 373"/>
                  <a:gd name="T19" fmla="*/ 79 h 425"/>
                  <a:gd name="T20" fmla="*/ 54 w 373"/>
                  <a:gd name="T21" fmla="*/ 79 h 425"/>
                  <a:gd name="T22" fmla="*/ 54 w 373"/>
                  <a:gd name="T23" fmla="*/ 52 h 425"/>
                  <a:gd name="T24" fmla="*/ 54 w 373"/>
                  <a:gd name="T25" fmla="*/ 104 h 425"/>
                  <a:gd name="T26" fmla="*/ 54 w 373"/>
                  <a:gd name="T27" fmla="*/ 104 h 425"/>
                  <a:gd name="T28" fmla="*/ 320 w 373"/>
                  <a:gd name="T29" fmla="*/ 104 h 425"/>
                  <a:gd name="T30" fmla="*/ 320 w 373"/>
                  <a:gd name="T31" fmla="*/ 131 h 425"/>
                  <a:gd name="T32" fmla="*/ 54 w 373"/>
                  <a:gd name="T33" fmla="*/ 131 h 425"/>
                  <a:gd name="T34" fmla="*/ 54 w 373"/>
                  <a:gd name="T35" fmla="*/ 104 h 425"/>
                  <a:gd name="T36" fmla="*/ 54 w 373"/>
                  <a:gd name="T37" fmla="*/ 163 h 425"/>
                  <a:gd name="T38" fmla="*/ 54 w 373"/>
                  <a:gd name="T39" fmla="*/ 163 h 425"/>
                  <a:gd name="T40" fmla="*/ 320 w 373"/>
                  <a:gd name="T41" fmla="*/ 163 h 425"/>
                  <a:gd name="T42" fmla="*/ 320 w 373"/>
                  <a:gd name="T43" fmla="*/ 189 h 425"/>
                  <a:gd name="T44" fmla="*/ 54 w 373"/>
                  <a:gd name="T45" fmla="*/ 189 h 425"/>
                  <a:gd name="T46" fmla="*/ 54 w 373"/>
                  <a:gd name="T47" fmla="*/ 163 h 425"/>
                  <a:gd name="T48" fmla="*/ 187 w 373"/>
                  <a:gd name="T49" fmla="*/ 238 h 425"/>
                  <a:gd name="T50" fmla="*/ 187 w 373"/>
                  <a:gd name="T51" fmla="*/ 238 h 425"/>
                  <a:gd name="T52" fmla="*/ 320 w 373"/>
                  <a:gd name="T53" fmla="*/ 238 h 425"/>
                  <a:gd name="T54" fmla="*/ 320 w 373"/>
                  <a:gd name="T55" fmla="*/ 371 h 425"/>
                  <a:gd name="T56" fmla="*/ 187 w 373"/>
                  <a:gd name="T57" fmla="*/ 371 h 425"/>
                  <a:gd name="T58" fmla="*/ 187 w 373"/>
                  <a:gd name="T59" fmla="*/ 238 h 425"/>
                  <a:gd name="T60" fmla="*/ 54 w 373"/>
                  <a:gd name="T61" fmla="*/ 238 h 425"/>
                  <a:gd name="T62" fmla="*/ 54 w 373"/>
                  <a:gd name="T63" fmla="*/ 238 h 425"/>
                  <a:gd name="T64" fmla="*/ 160 w 373"/>
                  <a:gd name="T65" fmla="*/ 238 h 425"/>
                  <a:gd name="T66" fmla="*/ 160 w 373"/>
                  <a:gd name="T67" fmla="*/ 265 h 425"/>
                  <a:gd name="T68" fmla="*/ 54 w 373"/>
                  <a:gd name="T69" fmla="*/ 265 h 425"/>
                  <a:gd name="T70" fmla="*/ 54 w 373"/>
                  <a:gd name="T71" fmla="*/ 238 h 425"/>
                  <a:gd name="T72" fmla="*/ 54 w 373"/>
                  <a:gd name="T73" fmla="*/ 291 h 425"/>
                  <a:gd name="T74" fmla="*/ 54 w 373"/>
                  <a:gd name="T75" fmla="*/ 291 h 425"/>
                  <a:gd name="T76" fmla="*/ 160 w 373"/>
                  <a:gd name="T77" fmla="*/ 291 h 425"/>
                  <a:gd name="T78" fmla="*/ 160 w 373"/>
                  <a:gd name="T79" fmla="*/ 318 h 425"/>
                  <a:gd name="T80" fmla="*/ 54 w 373"/>
                  <a:gd name="T81" fmla="*/ 318 h 425"/>
                  <a:gd name="T82" fmla="*/ 54 w 373"/>
                  <a:gd name="T83" fmla="*/ 291 h 425"/>
                  <a:gd name="T84" fmla="*/ 54 w 373"/>
                  <a:gd name="T85" fmla="*/ 345 h 425"/>
                  <a:gd name="T86" fmla="*/ 54 w 373"/>
                  <a:gd name="T87" fmla="*/ 345 h 425"/>
                  <a:gd name="T88" fmla="*/ 160 w 373"/>
                  <a:gd name="T89" fmla="*/ 345 h 425"/>
                  <a:gd name="T90" fmla="*/ 160 w 373"/>
                  <a:gd name="T91" fmla="*/ 371 h 425"/>
                  <a:gd name="T92" fmla="*/ 54 w 373"/>
                  <a:gd name="T93" fmla="*/ 371 h 425"/>
                  <a:gd name="T94" fmla="*/ 54 w 373"/>
                  <a:gd name="T95" fmla="*/ 34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425">
                    <a:moveTo>
                      <a:pt x="0" y="425"/>
                    </a:moveTo>
                    <a:lnTo>
                      <a:pt x="0" y="425"/>
                    </a:lnTo>
                    <a:lnTo>
                      <a:pt x="373" y="425"/>
                    </a:lnTo>
                    <a:lnTo>
                      <a:pt x="373" y="0"/>
                    </a:lnTo>
                    <a:lnTo>
                      <a:pt x="0" y="0"/>
                    </a:lnTo>
                    <a:lnTo>
                      <a:pt x="0" y="425"/>
                    </a:lnTo>
                    <a:close/>
                    <a:moveTo>
                      <a:pt x="54" y="52"/>
                    </a:moveTo>
                    <a:lnTo>
                      <a:pt x="54" y="52"/>
                    </a:lnTo>
                    <a:lnTo>
                      <a:pt x="320" y="52"/>
                    </a:lnTo>
                    <a:lnTo>
                      <a:pt x="320" y="79"/>
                    </a:lnTo>
                    <a:lnTo>
                      <a:pt x="54" y="79"/>
                    </a:lnTo>
                    <a:lnTo>
                      <a:pt x="54" y="52"/>
                    </a:lnTo>
                    <a:close/>
                    <a:moveTo>
                      <a:pt x="54" y="104"/>
                    </a:moveTo>
                    <a:lnTo>
                      <a:pt x="54" y="104"/>
                    </a:lnTo>
                    <a:lnTo>
                      <a:pt x="320" y="104"/>
                    </a:lnTo>
                    <a:lnTo>
                      <a:pt x="320" y="131"/>
                    </a:lnTo>
                    <a:lnTo>
                      <a:pt x="54" y="131"/>
                    </a:lnTo>
                    <a:lnTo>
                      <a:pt x="54" y="104"/>
                    </a:lnTo>
                    <a:close/>
                    <a:moveTo>
                      <a:pt x="54" y="163"/>
                    </a:moveTo>
                    <a:lnTo>
                      <a:pt x="54" y="163"/>
                    </a:lnTo>
                    <a:lnTo>
                      <a:pt x="320" y="163"/>
                    </a:lnTo>
                    <a:lnTo>
                      <a:pt x="320" y="189"/>
                    </a:lnTo>
                    <a:lnTo>
                      <a:pt x="54" y="189"/>
                    </a:lnTo>
                    <a:lnTo>
                      <a:pt x="54" y="163"/>
                    </a:lnTo>
                    <a:close/>
                    <a:moveTo>
                      <a:pt x="187" y="238"/>
                    </a:moveTo>
                    <a:lnTo>
                      <a:pt x="187" y="238"/>
                    </a:lnTo>
                    <a:lnTo>
                      <a:pt x="320" y="238"/>
                    </a:lnTo>
                    <a:lnTo>
                      <a:pt x="320" y="371"/>
                    </a:lnTo>
                    <a:lnTo>
                      <a:pt x="187" y="371"/>
                    </a:lnTo>
                    <a:lnTo>
                      <a:pt x="187" y="238"/>
                    </a:lnTo>
                    <a:close/>
                    <a:moveTo>
                      <a:pt x="54" y="238"/>
                    </a:moveTo>
                    <a:lnTo>
                      <a:pt x="54" y="238"/>
                    </a:lnTo>
                    <a:lnTo>
                      <a:pt x="160" y="238"/>
                    </a:lnTo>
                    <a:lnTo>
                      <a:pt x="160" y="265"/>
                    </a:lnTo>
                    <a:lnTo>
                      <a:pt x="54" y="265"/>
                    </a:lnTo>
                    <a:lnTo>
                      <a:pt x="54" y="238"/>
                    </a:lnTo>
                    <a:close/>
                    <a:moveTo>
                      <a:pt x="54" y="291"/>
                    </a:moveTo>
                    <a:lnTo>
                      <a:pt x="54" y="291"/>
                    </a:lnTo>
                    <a:lnTo>
                      <a:pt x="160" y="291"/>
                    </a:lnTo>
                    <a:lnTo>
                      <a:pt x="160" y="318"/>
                    </a:lnTo>
                    <a:lnTo>
                      <a:pt x="54" y="318"/>
                    </a:lnTo>
                    <a:lnTo>
                      <a:pt x="54" y="291"/>
                    </a:lnTo>
                    <a:close/>
                    <a:moveTo>
                      <a:pt x="54" y="345"/>
                    </a:moveTo>
                    <a:lnTo>
                      <a:pt x="54" y="345"/>
                    </a:lnTo>
                    <a:lnTo>
                      <a:pt x="160" y="345"/>
                    </a:lnTo>
                    <a:lnTo>
                      <a:pt x="160" y="371"/>
                    </a:lnTo>
                    <a:lnTo>
                      <a:pt x="54" y="371"/>
                    </a:lnTo>
                    <a:lnTo>
                      <a:pt x="54" y="345"/>
                    </a:lnTo>
                    <a:close/>
                  </a:path>
                </a:pathLst>
              </a:custGeom>
              <a:solidFill>
                <a:srgbClr val="FFFFFF">
                  <a:lumMod val="90000"/>
                  <a:lumOff val="1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 189">
                <a:extLst>
                  <a:ext uri="{FF2B5EF4-FFF2-40B4-BE49-F238E27FC236}">
                    <a16:creationId xmlns:a16="http://schemas.microsoft.com/office/drawing/2014/main" id="{554566C0-ADA3-4238-9895-C223C6874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2873"/>
                <a:ext cx="65" cy="17"/>
              </a:xfrm>
              <a:custGeom>
                <a:avLst/>
                <a:gdLst>
                  <a:gd name="T0" fmla="*/ 0 w 106"/>
                  <a:gd name="T1" fmla="*/ 27 h 27"/>
                  <a:gd name="T2" fmla="*/ 0 w 106"/>
                  <a:gd name="T3" fmla="*/ 27 h 27"/>
                  <a:gd name="T4" fmla="*/ 106 w 106"/>
                  <a:gd name="T5" fmla="*/ 27 h 27"/>
                  <a:gd name="T6" fmla="*/ 106 w 106"/>
                  <a:gd name="T7" fmla="*/ 0 h 27"/>
                  <a:gd name="T8" fmla="*/ 0 w 106"/>
                  <a:gd name="T9" fmla="*/ 0 h 27"/>
                  <a:gd name="T10" fmla="*/ 0 w 106"/>
                  <a:gd name="T1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7">
                    <a:moveTo>
                      <a:pt x="0" y="27"/>
                    </a:moveTo>
                    <a:lnTo>
                      <a:pt x="0" y="27"/>
                    </a:lnTo>
                    <a:lnTo>
                      <a:pt x="106" y="27"/>
                    </a:lnTo>
                    <a:lnTo>
                      <a:pt x="106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0078D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 190">
                <a:extLst>
                  <a:ext uri="{FF2B5EF4-FFF2-40B4-BE49-F238E27FC236}">
                    <a16:creationId xmlns:a16="http://schemas.microsoft.com/office/drawing/2014/main" id="{14F8DA84-6D8E-4999-858B-46E6A00F4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2758"/>
                <a:ext cx="165" cy="17"/>
              </a:xfrm>
              <a:custGeom>
                <a:avLst/>
                <a:gdLst>
                  <a:gd name="T0" fmla="*/ 266 w 266"/>
                  <a:gd name="T1" fmla="*/ 0 h 27"/>
                  <a:gd name="T2" fmla="*/ 266 w 266"/>
                  <a:gd name="T3" fmla="*/ 0 h 27"/>
                  <a:gd name="T4" fmla="*/ 0 w 266"/>
                  <a:gd name="T5" fmla="*/ 0 h 27"/>
                  <a:gd name="T6" fmla="*/ 0 w 266"/>
                  <a:gd name="T7" fmla="*/ 27 h 27"/>
                  <a:gd name="T8" fmla="*/ 266 w 266"/>
                  <a:gd name="T9" fmla="*/ 27 h 27"/>
                  <a:gd name="T10" fmla="*/ 266 w 26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27">
                    <a:moveTo>
                      <a:pt x="266" y="0"/>
                    </a:moveTo>
                    <a:lnTo>
                      <a:pt x="266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266" y="27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 191">
                <a:extLst>
                  <a:ext uri="{FF2B5EF4-FFF2-40B4-BE49-F238E27FC236}">
                    <a16:creationId xmlns:a16="http://schemas.microsoft.com/office/drawing/2014/main" id="{33A0E33F-1842-46A9-B0B6-C0829FDA20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0" y="2873"/>
                <a:ext cx="83" cy="83"/>
              </a:xfrm>
              <a:custGeom>
                <a:avLst/>
                <a:gdLst>
                  <a:gd name="T0" fmla="*/ 26 w 133"/>
                  <a:gd name="T1" fmla="*/ 27 h 133"/>
                  <a:gd name="T2" fmla="*/ 26 w 133"/>
                  <a:gd name="T3" fmla="*/ 27 h 133"/>
                  <a:gd name="T4" fmla="*/ 106 w 133"/>
                  <a:gd name="T5" fmla="*/ 27 h 133"/>
                  <a:gd name="T6" fmla="*/ 106 w 133"/>
                  <a:gd name="T7" fmla="*/ 107 h 133"/>
                  <a:gd name="T8" fmla="*/ 26 w 133"/>
                  <a:gd name="T9" fmla="*/ 107 h 133"/>
                  <a:gd name="T10" fmla="*/ 26 w 133"/>
                  <a:gd name="T11" fmla="*/ 27 h 133"/>
                  <a:gd name="T12" fmla="*/ 0 w 133"/>
                  <a:gd name="T13" fmla="*/ 133 h 133"/>
                  <a:gd name="T14" fmla="*/ 0 w 133"/>
                  <a:gd name="T15" fmla="*/ 133 h 133"/>
                  <a:gd name="T16" fmla="*/ 133 w 133"/>
                  <a:gd name="T17" fmla="*/ 133 h 133"/>
                  <a:gd name="T18" fmla="*/ 133 w 133"/>
                  <a:gd name="T19" fmla="*/ 0 h 133"/>
                  <a:gd name="T20" fmla="*/ 0 w 133"/>
                  <a:gd name="T21" fmla="*/ 0 h 133"/>
                  <a:gd name="T22" fmla="*/ 0 w 133"/>
                  <a:gd name="T2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133">
                    <a:moveTo>
                      <a:pt x="26" y="27"/>
                    </a:moveTo>
                    <a:lnTo>
                      <a:pt x="26" y="27"/>
                    </a:lnTo>
                    <a:lnTo>
                      <a:pt x="106" y="27"/>
                    </a:lnTo>
                    <a:lnTo>
                      <a:pt x="106" y="107"/>
                    </a:lnTo>
                    <a:lnTo>
                      <a:pt x="26" y="107"/>
                    </a:lnTo>
                    <a:lnTo>
                      <a:pt x="26" y="27"/>
                    </a:lnTo>
                    <a:close/>
                    <a:moveTo>
                      <a:pt x="0" y="133"/>
                    </a:moveTo>
                    <a:lnTo>
                      <a:pt x="0" y="133"/>
                    </a:lnTo>
                    <a:lnTo>
                      <a:pt x="133" y="133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D2D2D2"/>
              </a:solidFill>
              <a:ln w="0">
                <a:solidFill>
                  <a:srgbClr val="D2D2D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Group 248">
            <a:extLst>
              <a:ext uri="{FF2B5EF4-FFF2-40B4-BE49-F238E27FC236}">
                <a16:creationId xmlns:a16="http://schemas.microsoft.com/office/drawing/2014/main" id="{B7D35A36-51A0-4377-90BB-E48879FD411A}"/>
              </a:ext>
            </a:extLst>
          </p:cNvPr>
          <p:cNvGrpSpPr/>
          <p:nvPr/>
        </p:nvGrpSpPr>
        <p:grpSpPr>
          <a:xfrm>
            <a:off x="4067743" y="696102"/>
            <a:ext cx="2129728" cy="2256218"/>
            <a:chOff x="3974543" y="834261"/>
            <a:chExt cx="2130333" cy="2256857"/>
          </a:xfrm>
        </p:grpSpPr>
        <p:sp>
          <p:nvSpPr>
            <p:cNvPr id="71" name="Rectangle 249">
              <a:extLst>
                <a:ext uri="{FF2B5EF4-FFF2-40B4-BE49-F238E27FC236}">
                  <a16:creationId xmlns:a16="http://schemas.microsoft.com/office/drawing/2014/main" id="{751E1DC9-DD73-4930-8EFB-BB981DCF06CF}"/>
                </a:ext>
              </a:extLst>
            </p:cNvPr>
            <p:cNvSpPr/>
            <p:nvPr/>
          </p:nvSpPr>
          <p:spPr>
            <a:xfrm>
              <a:off x="3974543" y="834261"/>
              <a:ext cx="2130333" cy="544380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+mn-cs"/>
                </a:rPr>
                <a:t>Software and hardware refresh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2" name="Group 197">
              <a:extLst>
                <a:ext uri="{FF2B5EF4-FFF2-40B4-BE49-F238E27FC236}">
                  <a16:creationId xmlns:a16="http://schemas.microsoft.com/office/drawing/2014/main" id="{D291EA2B-6F51-444D-A0C7-C23006CD13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4519" y="2557663"/>
              <a:ext cx="503029" cy="533455"/>
              <a:chOff x="2414" y="2716"/>
              <a:chExt cx="248" cy="263"/>
            </a:xfrm>
            <a:solidFill>
              <a:srgbClr val="FFFFFF">
                <a:lumMod val="90000"/>
                <a:lumOff val="10000"/>
              </a:srgbClr>
            </a:solidFill>
          </p:grpSpPr>
          <p:sp>
            <p:nvSpPr>
              <p:cNvPr id="73" name="Freeform 198">
                <a:extLst>
                  <a:ext uri="{FF2B5EF4-FFF2-40B4-BE49-F238E27FC236}">
                    <a16:creationId xmlns:a16="http://schemas.microsoft.com/office/drawing/2014/main" id="{EFEE6EC2-18D0-4D9B-952A-B4EC0B426B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445" y="2784"/>
                <a:ext cx="47" cy="53"/>
              </a:xfrm>
              <a:custGeom>
                <a:avLst/>
                <a:gdLst>
                  <a:gd name="T0" fmla="*/ 46 w 77"/>
                  <a:gd name="T1" fmla="*/ 85 h 85"/>
                  <a:gd name="T2" fmla="*/ 46 w 77"/>
                  <a:gd name="T3" fmla="*/ 85 h 85"/>
                  <a:gd name="T4" fmla="*/ 46 w 77"/>
                  <a:gd name="T5" fmla="*/ 31 h 85"/>
                  <a:gd name="T6" fmla="*/ 65 w 77"/>
                  <a:gd name="T7" fmla="*/ 50 h 85"/>
                  <a:gd name="T8" fmla="*/ 77 w 77"/>
                  <a:gd name="T9" fmla="*/ 38 h 85"/>
                  <a:gd name="T10" fmla="*/ 38 w 77"/>
                  <a:gd name="T11" fmla="*/ 0 h 85"/>
                  <a:gd name="T12" fmla="*/ 0 w 77"/>
                  <a:gd name="T13" fmla="*/ 38 h 85"/>
                  <a:gd name="T14" fmla="*/ 12 w 77"/>
                  <a:gd name="T15" fmla="*/ 50 h 85"/>
                  <a:gd name="T16" fmla="*/ 30 w 77"/>
                  <a:gd name="T17" fmla="*/ 31 h 85"/>
                  <a:gd name="T18" fmla="*/ 30 w 77"/>
                  <a:gd name="T19" fmla="*/ 85 h 85"/>
                  <a:gd name="T20" fmla="*/ 46 w 7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85">
                    <a:moveTo>
                      <a:pt x="46" y="85"/>
                    </a:moveTo>
                    <a:lnTo>
                      <a:pt x="46" y="85"/>
                    </a:lnTo>
                    <a:lnTo>
                      <a:pt x="46" y="31"/>
                    </a:lnTo>
                    <a:lnTo>
                      <a:pt x="65" y="50"/>
                    </a:lnTo>
                    <a:lnTo>
                      <a:pt x="77" y="38"/>
                    </a:lnTo>
                    <a:lnTo>
                      <a:pt x="38" y="0"/>
                    </a:lnTo>
                    <a:lnTo>
                      <a:pt x="0" y="38"/>
                    </a:lnTo>
                    <a:lnTo>
                      <a:pt x="12" y="50"/>
                    </a:lnTo>
                    <a:lnTo>
                      <a:pt x="30" y="31"/>
                    </a:lnTo>
                    <a:lnTo>
                      <a:pt x="30" y="85"/>
                    </a:lnTo>
                    <a:lnTo>
                      <a:pt x="46" y="85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4" name="Freeform 199">
                <a:extLst>
                  <a:ext uri="{FF2B5EF4-FFF2-40B4-BE49-F238E27FC236}">
                    <a16:creationId xmlns:a16="http://schemas.microsoft.com/office/drawing/2014/main" id="{6663CB11-D11C-44E7-BB42-12AFC5BB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2716"/>
                <a:ext cx="141" cy="88"/>
              </a:xfrm>
              <a:custGeom>
                <a:avLst/>
                <a:gdLst>
                  <a:gd name="T0" fmla="*/ 4 w 227"/>
                  <a:gd name="T1" fmla="*/ 107 h 142"/>
                  <a:gd name="T2" fmla="*/ 4 w 227"/>
                  <a:gd name="T3" fmla="*/ 107 h 142"/>
                  <a:gd name="T4" fmla="*/ 16 w 227"/>
                  <a:gd name="T5" fmla="*/ 125 h 142"/>
                  <a:gd name="T6" fmla="*/ 34 w 227"/>
                  <a:gd name="T7" fmla="*/ 137 h 142"/>
                  <a:gd name="T8" fmla="*/ 36 w 227"/>
                  <a:gd name="T9" fmla="*/ 138 h 142"/>
                  <a:gd name="T10" fmla="*/ 87 w 227"/>
                  <a:gd name="T11" fmla="*/ 87 h 142"/>
                  <a:gd name="T12" fmla="*/ 142 w 227"/>
                  <a:gd name="T13" fmla="*/ 142 h 142"/>
                  <a:gd name="T14" fmla="*/ 185 w 227"/>
                  <a:gd name="T15" fmla="*/ 142 h 142"/>
                  <a:gd name="T16" fmla="*/ 201 w 227"/>
                  <a:gd name="T17" fmla="*/ 138 h 142"/>
                  <a:gd name="T18" fmla="*/ 215 w 227"/>
                  <a:gd name="T19" fmla="*/ 129 h 142"/>
                  <a:gd name="T20" fmla="*/ 224 w 227"/>
                  <a:gd name="T21" fmla="*/ 116 h 142"/>
                  <a:gd name="T22" fmla="*/ 227 w 227"/>
                  <a:gd name="T23" fmla="*/ 99 h 142"/>
                  <a:gd name="T24" fmla="*/ 224 w 227"/>
                  <a:gd name="T25" fmla="*/ 82 h 142"/>
                  <a:gd name="T26" fmla="*/ 215 w 227"/>
                  <a:gd name="T27" fmla="*/ 69 h 142"/>
                  <a:gd name="T28" fmla="*/ 201 w 227"/>
                  <a:gd name="T29" fmla="*/ 60 h 142"/>
                  <a:gd name="T30" fmla="*/ 184 w 227"/>
                  <a:gd name="T31" fmla="*/ 56 h 142"/>
                  <a:gd name="T32" fmla="*/ 177 w 227"/>
                  <a:gd name="T33" fmla="*/ 34 h 142"/>
                  <a:gd name="T34" fmla="*/ 163 w 227"/>
                  <a:gd name="T35" fmla="*/ 16 h 142"/>
                  <a:gd name="T36" fmla="*/ 144 w 227"/>
                  <a:gd name="T37" fmla="*/ 4 h 142"/>
                  <a:gd name="T38" fmla="*/ 121 w 227"/>
                  <a:gd name="T39" fmla="*/ 0 h 142"/>
                  <a:gd name="T40" fmla="*/ 105 w 227"/>
                  <a:gd name="T41" fmla="*/ 2 h 142"/>
                  <a:gd name="T42" fmla="*/ 90 w 227"/>
                  <a:gd name="T43" fmla="*/ 7 h 142"/>
                  <a:gd name="T44" fmla="*/ 77 w 227"/>
                  <a:gd name="T45" fmla="*/ 17 h 142"/>
                  <a:gd name="T46" fmla="*/ 67 w 227"/>
                  <a:gd name="T47" fmla="*/ 29 h 142"/>
                  <a:gd name="T48" fmla="*/ 57 w 227"/>
                  <a:gd name="T49" fmla="*/ 28 h 142"/>
                  <a:gd name="T50" fmla="*/ 34 w 227"/>
                  <a:gd name="T51" fmla="*/ 32 h 142"/>
                  <a:gd name="T52" fmla="*/ 16 w 227"/>
                  <a:gd name="T53" fmla="*/ 45 h 142"/>
                  <a:gd name="T54" fmla="*/ 4 w 227"/>
                  <a:gd name="T55" fmla="*/ 63 h 142"/>
                  <a:gd name="T56" fmla="*/ 0 w 227"/>
                  <a:gd name="T57" fmla="*/ 85 h 142"/>
                  <a:gd name="T58" fmla="*/ 4 w 227"/>
                  <a:gd name="T59" fmla="*/ 10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7" h="142">
                    <a:moveTo>
                      <a:pt x="4" y="107"/>
                    </a:moveTo>
                    <a:lnTo>
                      <a:pt x="4" y="107"/>
                    </a:lnTo>
                    <a:cubicBezTo>
                      <a:pt x="7" y="114"/>
                      <a:pt x="11" y="120"/>
                      <a:pt x="16" y="125"/>
                    </a:cubicBezTo>
                    <a:cubicBezTo>
                      <a:pt x="21" y="130"/>
                      <a:pt x="27" y="134"/>
                      <a:pt x="34" y="137"/>
                    </a:cubicBezTo>
                    <a:cubicBezTo>
                      <a:pt x="35" y="137"/>
                      <a:pt x="35" y="138"/>
                      <a:pt x="36" y="138"/>
                    </a:cubicBezTo>
                    <a:lnTo>
                      <a:pt x="87" y="87"/>
                    </a:lnTo>
                    <a:lnTo>
                      <a:pt x="142" y="142"/>
                    </a:lnTo>
                    <a:lnTo>
                      <a:pt x="185" y="142"/>
                    </a:lnTo>
                    <a:cubicBezTo>
                      <a:pt x="190" y="142"/>
                      <a:pt x="196" y="141"/>
                      <a:pt x="201" y="138"/>
                    </a:cubicBezTo>
                    <a:cubicBezTo>
                      <a:pt x="206" y="136"/>
                      <a:pt x="211" y="133"/>
                      <a:pt x="215" y="129"/>
                    </a:cubicBezTo>
                    <a:cubicBezTo>
                      <a:pt x="219" y="125"/>
                      <a:pt x="222" y="121"/>
                      <a:pt x="224" y="116"/>
                    </a:cubicBezTo>
                    <a:cubicBezTo>
                      <a:pt x="226" y="111"/>
                      <a:pt x="227" y="105"/>
                      <a:pt x="227" y="99"/>
                    </a:cubicBezTo>
                    <a:cubicBezTo>
                      <a:pt x="227" y="93"/>
                      <a:pt x="226" y="87"/>
                      <a:pt x="224" y="82"/>
                    </a:cubicBezTo>
                    <a:cubicBezTo>
                      <a:pt x="222" y="77"/>
                      <a:pt x="218" y="73"/>
                      <a:pt x="215" y="69"/>
                    </a:cubicBezTo>
                    <a:cubicBezTo>
                      <a:pt x="211" y="65"/>
                      <a:pt x="206" y="62"/>
                      <a:pt x="201" y="60"/>
                    </a:cubicBezTo>
                    <a:cubicBezTo>
                      <a:pt x="196" y="57"/>
                      <a:pt x="190" y="56"/>
                      <a:pt x="184" y="56"/>
                    </a:cubicBezTo>
                    <a:cubicBezTo>
                      <a:pt x="183" y="48"/>
                      <a:pt x="181" y="41"/>
                      <a:pt x="177" y="34"/>
                    </a:cubicBezTo>
                    <a:cubicBezTo>
                      <a:pt x="173" y="27"/>
                      <a:pt x="169" y="21"/>
                      <a:pt x="163" y="16"/>
                    </a:cubicBezTo>
                    <a:cubicBezTo>
                      <a:pt x="158" y="11"/>
                      <a:pt x="151" y="7"/>
                      <a:pt x="144" y="4"/>
                    </a:cubicBezTo>
                    <a:cubicBezTo>
                      <a:pt x="137" y="2"/>
                      <a:pt x="129" y="0"/>
                      <a:pt x="121" y="0"/>
                    </a:cubicBezTo>
                    <a:cubicBezTo>
                      <a:pt x="115" y="0"/>
                      <a:pt x="110" y="1"/>
                      <a:pt x="105" y="2"/>
                    </a:cubicBezTo>
                    <a:cubicBezTo>
                      <a:pt x="99" y="4"/>
                      <a:pt x="94" y="5"/>
                      <a:pt x="90" y="7"/>
                    </a:cubicBezTo>
                    <a:cubicBezTo>
                      <a:pt x="85" y="10"/>
                      <a:pt x="81" y="13"/>
                      <a:pt x="77" y="17"/>
                    </a:cubicBezTo>
                    <a:cubicBezTo>
                      <a:pt x="73" y="20"/>
                      <a:pt x="70" y="24"/>
                      <a:pt x="67" y="29"/>
                    </a:cubicBezTo>
                    <a:cubicBezTo>
                      <a:pt x="63" y="28"/>
                      <a:pt x="60" y="28"/>
                      <a:pt x="57" y="28"/>
                    </a:cubicBezTo>
                    <a:cubicBezTo>
                      <a:pt x="49" y="28"/>
                      <a:pt x="41" y="29"/>
                      <a:pt x="34" y="32"/>
                    </a:cubicBezTo>
                    <a:cubicBezTo>
                      <a:pt x="27" y="35"/>
                      <a:pt x="21" y="39"/>
                      <a:pt x="16" y="45"/>
                    </a:cubicBezTo>
                    <a:cubicBezTo>
                      <a:pt x="11" y="50"/>
                      <a:pt x="7" y="56"/>
                      <a:pt x="4" y="63"/>
                    </a:cubicBezTo>
                    <a:cubicBezTo>
                      <a:pt x="1" y="70"/>
                      <a:pt x="0" y="77"/>
                      <a:pt x="0" y="85"/>
                    </a:cubicBezTo>
                    <a:cubicBezTo>
                      <a:pt x="0" y="93"/>
                      <a:pt x="1" y="100"/>
                      <a:pt x="4" y="10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Freeform 200">
                <a:extLst>
                  <a:ext uri="{FF2B5EF4-FFF2-40B4-BE49-F238E27FC236}">
                    <a16:creationId xmlns:a16="http://schemas.microsoft.com/office/drawing/2014/main" id="{7CD3269E-0FF4-4B61-AE6B-A1A740037A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3" y="2918"/>
                <a:ext cx="30" cy="56"/>
              </a:xfrm>
              <a:custGeom>
                <a:avLst/>
                <a:gdLst>
                  <a:gd name="T0" fmla="*/ 18 w 49"/>
                  <a:gd name="T1" fmla="*/ 59 h 91"/>
                  <a:gd name="T2" fmla="*/ 18 w 49"/>
                  <a:gd name="T3" fmla="*/ 59 h 91"/>
                  <a:gd name="T4" fmla="*/ 31 w 49"/>
                  <a:gd name="T5" fmla="*/ 59 h 91"/>
                  <a:gd name="T6" fmla="*/ 31 w 49"/>
                  <a:gd name="T7" fmla="*/ 72 h 91"/>
                  <a:gd name="T8" fmla="*/ 18 w 49"/>
                  <a:gd name="T9" fmla="*/ 72 h 91"/>
                  <a:gd name="T10" fmla="*/ 18 w 49"/>
                  <a:gd name="T11" fmla="*/ 59 h 91"/>
                  <a:gd name="T12" fmla="*/ 49 w 49"/>
                  <a:gd name="T13" fmla="*/ 0 h 91"/>
                  <a:gd name="T14" fmla="*/ 49 w 49"/>
                  <a:gd name="T15" fmla="*/ 0 h 91"/>
                  <a:gd name="T16" fmla="*/ 0 w 49"/>
                  <a:gd name="T17" fmla="*/ 0 h 91"/>
                  <a:gd name="T18" fmla="*/ 0 w 49"/>
                  <a:gd name="T19" fmla="*/ 91 h 91"/>
                  <a:gd name="T20" fmla="*/ 49 w 49"/>
                  <a:gd name="T21" fmla="*/ 91 h 91"/>
                  <a:gd name="T22" fmla="*/ 49 w 49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91">
                    <a:moveTo>
                      <a:pt x="18" y="59"/>
                    </a:moveTo>
                    <a:lnTo>
                      <a:pt x="18" y="59"/>
                    </a:lnTo>
                    <a:lnTo>
                      <a:pt x="31" y="59"/>
                    </a:lnTo>
                    <a:lnTo>
                      <a:pt x="31" y="72"/>
                    </a:lnTo>
                    <a:lnTo>
                      <a:pt x="18" y="72"/>
                    </a:lnTo>
                    <a:lnTo>
                      <a:pt x="18" y="59"/>
                    </a:lnTo>
                    <a:close/>
                    <a:moveTo>
                      <a:pt x="49" y="0"/>
                    </a:moveTo>
                    <a:lnTo>
                      <a:pt x="49" y="0"/>
                    </a:lnTo>
                    <a:lnTo>
                      <a:pt x="0" y="0"/>
                    </a:lnTo>
                    <a:lnTo>
                      <a:pt x="0" y="91"/>
                    </a:lnTo>
                    <a:lnTo>
                      <a:pt x="49" y="9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Freeform 201">
                <a:extLst>
                  <a:ext uri="{FF2B5EF4-FFF2-40B4-BE49-F238E27FC236}">
                    <a16:creationId xmlns:a16="http://schemas.microsoft.com/office/drawing/2014/main" id="{F48EF559-8502-4A06-AA56-36DADA219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2838"/>
                <a:ext cx="187" cy="141"/>
              </a:xfrm>
              <a:custGeom>
                <a:avLst/>
                <a:gdLst>
                  <a:gd name="T0" fmla="*/ 190 w 301"/>
                  <a:gd name="T1" fmla="*/ 174 h 227"/>
                  <a:gd name="T2" fmla="*/ 190 w 301"/>
                  <a:gd name="T3" fmla="*/ 174 h 227"/>
                  <a:gd name="T4" fmla="*/ 190 w 301"/>
                  <a:gd name="T5" fmla="*/ 109 h 227"/>
                  <a:gd name="T6" fmla="*/ 192 w 301"/>
                  <a:gd name="T7" fmla="*/ 100 h 227"/>
                  <a:gd name="T8" fmla="*/ 197 w 301"/>
                  <a:gd name="T9" fmla="*/ 93 h 227"/>
                  <a:gd name="T10" fmla="*/ 205 w 301"/>
                  <a:gd name="T11" fmla="*/ 89 h 227"/>
                  <a:gd name="T12" fmla="*/ 213 w 301"/>
                  <a:gd name="T13" fmla="*/ 87 h 227"/>
                  <a:gd name="T14" fmla="*/ 301 w 301"/>
                  <a:gd name="T15" fmla="*/ 87 h 227"/>
                  <a:gd name="T16" fmla="*/ 301 w 301"/>
                  <a:gd name="T17" fmla="*/ 0 h 227"/>
                  <a:gd name="T18" fmla="*/ 99 w 301"/>
                  <a:gd name="T19" fmla="*/ 0 h 227"/>
                  <a:gd name="T20" fmla="*/ 99 w 301"/>
                  <a:gd name="T21" fmla="*/ 13 h 227"/>
                  <a:gd name="T22" fmla="*/ 50 w 301"/>
                  <a:gd name="T23" fmla="*/ 13 h 227"/>
                  <a:gd name="T24" fmla="*/ 50 w 301"/>
                  <a:gd name="T25" fmla="*/ 0 h 227"/>
                  <a:gd name="T26" fmla="*/ 0 w 301"/>
                  <a:gd name="T27" fmla="*/ 0 h 227"/>
                  <a:gd name="T28" fmla="*/ 0 w 301"/>
                  <a:gd name="T29" fmla="*/ 174 h 227"/>
                  <a:gd name="T30" fmla="*/ 34 w 301"/>
                  <a:gd name="T31" fmla="*/ 174 h 227"/>
                  <a:gd name="T32" fmla="*/ 34 w 301"/>
                  <a:gd name="T33" fmla="*/ 127 h 227"/>
                  <a:gd name="T34" fmla="*/ 35 w 301"/>
                  <a:gd name="T35" fmla="*/ 122 h 227"/>
                  <a:gd name="T36" fmla="*/ 38 w 301"/>
                  <a:gd name="T37" fmla="*/ 118 h 227"/>
                  <a:gd name="T38" fmla="*/ 43 w 301"/>
                  <a:gd name="T39" fmla="*/ 115 h 227"/>
                  <a:gd name="T40" fmla="*/ 48 w 301"/>
                  <a:gd name="T41" fmla="*/ 113 h 227"/>
                  <a:gd name="T42" fmla="*/ 99 w 301"/>
                  <a:gd name="T43" fmla="*/ 113 h 227"/>
                  <a:gd name="T44" fmla="*/ 105 w 301"/>
                  <a:gd name="T45" fmla="*/ 115 h 227"/>
                  <a:gd name="T46" fmla="*/ 109 w 301"/>
                  <a:gd name="T47" fmla="*/ 118 h 227"/>
                  <a:gd name="T48" fmla="*/ 112 w 301"/>
                  <a:gd name="T49" fmla="*/ 122 h 227"/>
                  <a:gd name="T50" fmla="*/ 113 w 301"/>
                  <a:gd name="T51" fmla="*/ 127 h 227"/>
                  <a:gd name="T52" fmla="*/ 113 w 301"/>
                  <a:gd name="T53" fmla="*/ 174 h 227"/>
                  <a:gd name="T54" fmla="*/ 132 w 301"/>
                  <a:gd name="T55" fmla="*/ 174 h 227"/>
                  <a:gd name="T56" fmla="*/ 132 w 301"/>
                  <a:gd name="T57" fmla="*/ 200 h 227"/>
                  <a:gd name="T58" fmla="*/ 113 w 301"/>
                  <a:gd name="T59" fmla="*/ 200 h 227"/>
                  <a:gd name="T60" fmla="*/ 113 w 301"/>
                  <a:gd name="T61" fmla="*/ 220 h 227"/>
                  <a:gd name="T62" fmla="*/ 112 w 301"/>
                  <a:gd name="T63" fmla="*/ 226 h 227"/>
                  <a:gd name="T64" fmla="*/ 111 w 301"/>
                  <a:gd name="T65" fmla="*/ 227 h 227"/>
                  <a:gd name="T66" fmla="*/ 197 w 301"/>
                  <a:gd name="T67" fmla="*/ 227 h 227"/>
                  <a:gd name="T68" fmla="*/ 192 w 301"/>
                  <a:gd name="T69" fmla="*/ 221 h 227"/>
                  <a:gd name="T70" fmla="*/ 190 w 301"/>
                  <a:gd name="T71" fmla="*/ 213 h 227"/>
                  <a:gd name="T72" fmla="*/ 190 w 301"/>
                  <a:gd name="T73" fmla="*/ 200 h 227"/>
                  <a:gd name="T74" fmla="*/ 159 w 301"/>
                  <a:gd name="T75" fmla="*/ 200 h 227"/>
                  <a:gd name="T76" fmla="*/ 159 w 301"/>
                  <a:gd name="T77" fmla="*/ 174 h 227"/>
                  <a:gd name="T78" fmla="*/ 190 w 301"/>
                  <a:gd name="T79" fmla="*/ 174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1" h="227">
                    <a:moveTo>
                      <a:pt x="190" y="174"/>
                    </a:moveTo>
                    <a:lnTo>
                      <a:pt x="190" y="174"/>
                    </a:lnTo>
                    <a:lnTo>
                      <a:pt x="190" y="109"/>
                    </a:lnTo>
                    <a:cubicBezTo>
                      <a:pt x="190" y="106"/>
                      <a:pt x="191" y="103"/>
                      <a:pt x="192" y="100"/>
                    </a:cubicBezTo>
                    <a:cubicBezTo>
                      <a:pt x="194" y="97"/>
                      <a:pt x="195" y="95"/>
                      <a:pt x="197" y="93"/>
                    </a:cubicBezTo>
                    <a:cubicBezTo>
                      <a:pt x="200" y="91"/>
                      <a:pt x="202" y="90"/>
                      <a:pt x="205" y="89"/>
                    </a:cubicBezTo>
                    <a:cubicBezTo>
                      <a:pt x="207" y="88"/>
                      <a:pt x="210" y="87"/>
                      <a:pt x="213" y="87"/>
                    </a:cubicBezTo>
                    <a:lnTo>
                      <a:pt x="301" y="87"/>
                    </a:lnTo>
                    <a:lnTo>
                      <a:pt x="301" y="0"/>
                    </a:lnTo>
                    <a:lnTo>
                      <a:pt x="99" y="0"/>
                    </a:lnTo>
                    <a:lnTo>
                      <a:pt x="99" y="13"/>
                    </a:lnTo>
                    <a:lnTo>
                      <a:pt x="50" y="13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174"/>
                    </a:lnTo>
                    <a:lnTo>
                      <a:pt x="34" y="174"/>
                    </a:lnTo>
                    <a:lnTo>
                      <a:pt x="34" y="127"/>
                    </a:lnTo>
                    <a:cubicBezTo>
                      <a:pt x="34" y="126"/>
                      <a:pt x="35" y="124"/>
                      <a:pt x="35" y="122"/>
                    </a:cubicBezTo>
                    <a:cubicBezTo>
                      <a:pt x="36" y="120"/>
                      <a:pt x="37" y="119"/>
                      <a:pt x="38" y="118"/>
                    </a:cubicBezTo>
                    <a:cubicBezTo>
                      <a:pt x="39" y="116"/>
                      <a:pt x="41" y="115"/>
                      <a:pt x="43" y="115"/>
                    </a:cubicBezTo>
                    <a:cubicBezTo>
                      <a:pt x="44" y="114"/>
                      <a:pt x="46" y="113"/>
                      <a:pt x="48" y="113"/>
                    </a:cubicBezTo>
                    <a:lnTo>
                      <a:pt x="99" y="113"/>
                    </a:lnTo>
                    <a:cubicBezTo>
                      <a:pt x="101" y="113"/>
                      <a:pt x="103" y="114"/>
                      <a:pt x="105" y="115"/>
                    </a:cubicBezTo>
                    <a:cubicBezTo>
                      <a:pt x="106" y="115"/>
                      <a:pt x="108" y="116"/>
                      <a:pt x="109" y="118"/>
                    </a:cubicBezTo>
                    <a:cubicBezTo>
                      <a:pt x="110" y="119"/>
                      <a:pt x="111" y="120"/>
                      <a:pt x="112" y="122"/>
                    </a:cubicBezTo>
                    <a:cubicBezTo>
                      <a:pt x="113" y="124"/>
                      <a:pt x="113" y="126"/>
                      <a:pt x="113" y="127"/>
                    </a:cubicBezTo>
                    <a:lnTo>
                      <a:pt x="113" y="174"/>
                    </a:lnTo>
                    <a:lnTo>
                      <a:pt x="132" y="174"/>
                    </a:lnTo>
                    <a:lnTo>
                      <a:pt x="132" y="200"/>
                    </a:lnTo>
                    <a:lnTo>
                      <a:pt x="113" y="200"/>
                    </a:lnTo>
                    <a:lnTo>
                      <a:pt x="113" y="220"/>
                    </a:lnTo>
                    <a:cubicBezTo>
                      <a:pt x="113" y="222"/>
                      <a:pt x="113" y="224"/>
                      <a:pt x="112" y="226"/>
                    </a:cubicBezTo>
                    <a:cubicBezTo>
                      <a:pt x="112" y="226"/>
                      <a:pt x="111" y="226"/>
                      <a:pt x="111" y="227"/>
                    </a:cubicBezTo>
                    <a:lnTo>
                      <a:pt x="197" y="227"/>
                    </a:lnTo>
                    <a:cubicBezTo>
                      <a:pt x="195" y="225"/>
                      <a:pt x="193" y="223"/>
                      <a:pt x="192" y="221"/>
                    </a:cubicBezTo>
                    <a:cubicBezTo>
                      <a:pt x="191" y="218"/>
                      <a:pt x="190" y="216"/>
                      <a:pt x="190" y="213"/>
                    </a:cubicBezTo>
                    <a:lnTo>
                      <a:pt x="190" y="200"/>
                    </a:lnTo>
                    <a:lnTo>
                      <a:pt x="159" y="200"/>
                    </a:lnTo>
                    <a:lnTo>
                      <a:pt x="159" y="174"/>
                    </a:lnTo>
                    <a:lnTo>
                      <a:pt x="190" y="17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" name="Freeform 202">
                <a:extLst>
                  <a:ext uri="{FF2B5EF4-FFF2-40B4-BE49-F238E27FC236}">
                    <a16:creationId xmlns:a16="http://schemas.microsoft.com/office/drawing/2014/main" id="{E775B31F-F915-4D03-BE18-F2126593CD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9" y="2902"/>
                <a:ext cx="113" cy="72"/>
              </a:xfrm>
              <a:custGeom>
                <a:avLst/>
                <a:gdLst>
                  <a:gd name="T0" fmla="*/ 76 w 182"/>
                  <a:gd name="T1" fmla="*/ 84 h 117"/>
                  <a:gd name="T2" fmla="*/ 76 w 182"/>
                  <a:gd name="T3" fmla="*/ 84 h 117"/>
                  <a:gd name="T4" fmla="*/ 106 w 182"/>
                  <a:gd name="T5" fmla="*/ 84 h 117"/>
                  <a:gd name="T6" fmla="*/ 106 w 182"/>
                  <a:gd name="T7" fmla="*/ 104 h 117"/>
                  <a:gd name="T8" fmla="*/ 76 w 182"/>
                  <a:gd name="T9" fmla="*/ 104 h 117"/>
                  <a:gd name="T10" fmla="*/ 76 w 182"/>
                  <a:gd name="T11" fmla="*/ 84 h 117"/>
                  <a:gd name="T12" fmla="*/ 2 w 182"/>
                  <a:gd name="T13" fmla="*/ 115 h 117"/>
                  <a:gd name="T14" fmla="*/ 2 w 182"/>
                  <a:gd name="T15" fmla="*/ 115 h 117"/>
                  <a:gd name="T16" fmla="*/ 5 w 182"/>
                  <a:gd name="T17" fmla="*/ 116 h 117"/>
                  <a:gd name="T18" fmla="*/ 8 w 182"/>
                  <a:gd name="T19" fmla="*/ 117 h 117"/>
                  <a:gd name="T20" fmla="*/ 174 w 182"/>
                  <a:gd name="T21" fmla="*/ 117 h 117"/>
                  <a:gd name="T22" fmla="*/ 177 w 182"/>
                  <a:gd name="T23" fmla="*/ 116 h 117"/>
                  <a:gd name="T24" fmla="*/ 180 w 182"/>
                  <a:gd name="T25" fmla="*/ 115 h 117"/>
                  <a:gd name="T26" fmla="*/ 182 w 182"/>
                  <a:gd name="T27" fmla="*/ 113 h 117"/>
                  <a:gd name="T28" fmla="*/ 182 w 182"/>
                  <a:gd name="T29" fmla="*/ 111 h 117"/>
                  <a:gd name="T30" fmla="*/ 182 w 182"/>
                  <a:gd name="T31" fmla="*/ 7 h 117"/>
                  <a:gd name="T32" fmla="*/ 182 w 182"/>
                  <a:gd name="T33" fmla="*/ 5 h 117"/>
                  <a:gd name="T34" fmla="*/ 180 w 182"/>
                  <a:gd name="T35" fmla="*/ 2 h 117"/>
                  <a:gd name="T36" fmla="*/ 177 w 182"/>
                  <a:gd name="T37" fmla="*/ 1 h 117"/>
                  <a:gd name="T38" fmla="*/ 174 w 182"/>
                  <a:gd name="T39" fmla="*/ 0 h 117"/>
                  <a:gd name="T40" fmla="*/ 8 w 182"/>
                  <a:gd name="T41" fmla="*/ 0 h 117"/>
                  <a:gd name="T42" fmla="*/ 5 w 182"/>
                  <a:gd name="T43" fmla="*/ 1 h 117"/>
                  <a:gd name="T44" fmla="*/ 2 w 182"/>
                  <a:gd name="T45" fmla="*/ 2 h 117"/>
                  <a:gd name="T46" fmla="*/ 1 w 182"/>
                  <a:gd name="T47" fmla="*/ 5 h 117"/>
                  <a:gd name="T48" fmla="*/ 0 w 182"/>
                  <a:gd name="T49" fmla="*/ 7 h 117"/>
                  <a:gd name="T50" fmla="*/ 0 w 182"/>
                  <a:gd name="T51" fmla="*/ 111 h 117"/>
                  <a:gd name="T52" fmla="*/ 1 w 182"/>
                  <a:gd name="T53" fmla="*/ 113 h 117"/>
                  <a:gd name="T54" fmla="*/ 2 w 182"/>
                  <a:gd name="T55" fmla="*/ 11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2" h="117">
                    <a:moveTo>
                      <a:pt x="76" y="84"/>
                    </a:moveTo>
                    <a:lnTo>
                      <a:pt x="76" y="84"/>
                    </a:lnTo>
                    <a:lnTo>
                      <a:pt x="106" y="84"/>
                    </a:lnTo>
                    <a:lnTo>
                      <a:pt x="106" y="104"/>
                    </a:lnTo>
                    <a:lnTo>
                      <a:pt x="76" y="104"/>
                    </a:lnTo>
                    <a:lnTo>
                      <a:pt x="76" y="84"/>
                    </a:lnTo>
                    <a:close/>
                    <a:moveTo>
                      <a:pt x="2" y="115"/>
                    </a:moveTo>
                    <a:lnTo>
                      <a:pt x="2" y="115"/>
                    </a:lnTo>
                    <a:cubicBezTo>
                      <a:pt x="3" y="115"/>
                      <a:pt x="4" y="116"/>
                      <a:pt x="5" y="116"/>
                    </a:cubicBezTo>
                    <a:cubicBezTo>
                      <a:pt x="6" y="117"/>
                      <a:pt x="7" y="117"/>
                      <a:pt x="8" y="117"/>
                    </a:cubicBezTo>
                    <a:lnTo>
                      <a:pt x="174" y="117"/>
                    </a:lnTo>
                    <a:cubicBezTo>
                      <a:pt x="175" y="117"/>
                      <a:pt x="176" y="117"/>
                      <a:pt x="177" y="116"/>
                    </a:cubicBezTo>
                    <a:cubicBezTo>
                      <a:pt x="178" y="116"/>
                      <a:pt x="179" y="115"/>
                      <a:pt x="180" y="115"/>
                    </a:cubicBezTo>
                    <a:cubicBezTo>
                      <a:pt x="181" y="114"/>
                      <a:pt x="181" y="113"/>
                      <a:pt x="182" y="113"/>
                    </a:cubicBezTo>
                    <a:cubicBezTo>
                      <a:pt x="182" y="112"/>
                      <a:pt x="182" y="111"/>
                      <a:pt x="182" y="111"/>
                    </a:cubicBezTo>
                    <a:lnTo>
                      <a:pt x="182" y="7"/>
                    </a:lnTo>
                    <a:cubicBezTo>
                      <a:pt x="182" y="6"/>
                      <a:pt x="182" y="5"/>
                      <a:pt x="182" y="5"/>
                    </a:cubicBezTo>
                    <a:cubicBezTo>
                      <a:pt x="181" y="4"/>
                      <a:pt x="181" y="3"/>
                      <a:pt x="180" y="2"/>
                    </a:cubicBezTo>
                    <a:cubicBezTo>
                      <a:pt x="179" y="2"/>
                      <a:pt x="178" y="1"/>
                      <a:pt x="177" y="1"/>
                    </a:cubicBezTo>
                    <a:cubicBezTo>
                      <a:pt x="176" y="1"/>
                      <a:pt x="175" y="0"/>
                      <a:pt x="174" y="0"/>
                    </a:cubicBezTo>
                    <a:lnTo>
                      <a:pt x="8" y="0"/>
                    </a:lnTo>
                    <a:cubicBezTo>
                      <a:pt x="7" y="0"/>
                      <a:pt x="6" y="1"/>
                      <a:pt x="5" y="1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3"/>
                      <a:pt x="1" y="4"/>
                      <a:pt x="1" y="5"/>
                    </a:cubicBezTo>
                    <a:cubicBezTo>
                      <a:pt x="1" y="5"/>
                      <a:pt x="0" y="6"/>
                      <a:pt x="0" y="7"/>
                    </a:cubicBezTo>
                    <a:lnTo>
                      <a:pt x="0" y="111"/>
                    </a:lnTo>
                    <a:cubicBezTo>
                      <a:pt x="0" y="111"/>
                      <a:pt x="1" y="112"/>
                      <a:pt x="1" y="113"/>
                    </a:cubicBezTo>
                    <a:cubicBezTo>
                      <a:pt x="1" y="113"/>
                      <a:pt x="2" y="114"/>
                      <a:pt x="2" y="11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up 256">
            <a:extLst>
              <a:ext uri="{FF2B5EF4-FFF2-40B4-BE49-F238E27FC236}">
                <a16:creationId xmlns:a16="http://schemas.microsoft.com/office/drawing/2014/main" id="{31F3AA8D-7D3D-4135-83B7-E910658F0648}"/>
              </a:ext>
            </a:extLst>
          </p:cNvPr>
          <p:cNvGrpSpPr/>
          <p:nvPr/>
        </p:nvGrpSpPr>
        <p:grpSpPr>
          <a:xfrm>
            <a:off x="1007997" y="2801918"/>
            <a:ext cx="2686245" cy="1532425"/>
            <a:chOff x="913930" y="2940675"/>
            <a:chExt cx="2687007" cy="1532860"/>
          </a:xfrm>
        </p:grpSpPr>
        <p:sp>
          <p:nvSpPr>
            <p:cNvPr id="79" name="Rectangle 257">
              <a:extLst>
                <a:ext uri="{FF2B5EF4-FFF2-40B4-BE49-F238E27FC236}">
                  <a16:creationId xmlns:a16="http://schemas.microsoft.com/office/drawing/2014/main" id="{B1FF6245-AD20-4036-A41D-A547A5858586}"/>
                </a:ext>
              </a:extLst>
            </p:cNvPr>
            <p:cNvSpPr/>
            <p:nvPr/>
          </p:nvSpPr>
          <p:spPr>
            <a:xfrm>
              <a:off x="913930" y="2940675"/>
              <a:ext cx="1857846" cy="533830"/>
            </a:xfrm>
            <a:prstGeom prst="rect">
              <a:avLst/>
            </a:prstGeom>
          </p:spPr>
          <p:txBody>
            <a:bodyPr wrap="square" lIns="182828">
              <a:spAutoFit/>
            </a:bodyPr>
            <a:lstStyle/>
            <a:p>
              <a:pPr marL="0" marR="0" lvl="0" indent="0" algn="ctr" defTabSz="91401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+mn-cs"/>
                </a:rPr>
                <a:t>Quickly integrate 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acquisitions</a:t>
              </a:r>
            </a:p>
          </p:txBody>
        </p:sp>
        <p:grpSp>
          <p:nvGrpSpPr>
            <p:cNvPr id="80" name="Group 255">
              <a:extLst>
                <a:ext uri="{FF2B5EF4-FFF2-40B4-BE49-F238E27FC236}">
                  <a16:creationId xmlns:a16="http://schemas.microsoft.com/office/drawing/2014/main" id="{948EAD36-3813-482D-B1D6-E94234367D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81837" y="4056022"/>
              <a:ext cx="419100" cy="417513"/>
              <a:chOff x="669" y="3358"/>
              <a:chExt cx="264" cy="263"/>
            </a:xfrm>
            <a:solidFill>
              <a:srgbClr val="FFFFFF">
                <a:lumMod val="90000"/>
                <a:lumOff val="10000"/>
              </a:srgbClr>
            </a:solidFill>
          </p:grpSpPr>
          <p:sp>
            <p:nvSpPr>
              <p:cNvPr id="81" name="Freeform 256">
                <a:extLst>
                  <a:ext uri="{FF2B5EF4-FFF2-40B4-BE49-F238E27FC236}">
                    <a16:creationId xmlns:a16="http://schemas.microsoft.com/office/drawing/2014/main" id="{E315F12A-E0E5-4556-B903-444C980DAC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" y="3500"/>
                <a:ext cx="49" cy="92"/>
              </a:xfrm>
              <a:custGeom>
                <a:avLst/>
                <a:gdLst>
                  <a:gd name="T0" fmla="*/ 0 w 80"/>
                  <a:gd name="T1" fmla="*/ 0 h 147"/>
                  <a:gd name="T2" fmla="*/ 0 w 80"/>
                  <a:gd name="T3" fmla="*/ 0 h 147"/>
                  <a:gd name="T4" fmla="*/ 0 w 80"/>
                  <a:gd name="T5" fmla="*/ 128 h 147"/>
                  <a:gd name="T6" fmla="*/ 0 w 80"/>
                  <a:gd name="T7" fmla="*/ 147 h 147"/>
                  <a:gd name="T8" fmla="*/ 80 w 80"/>
                  <a:gd name="T9" fmla="*/ 147 h 147"/>
                  <a:gd name="T10" fmla="*/ 80 w 80"/>
                  <a:gd name="T11" fmla="*/ 128 h 147"/>
                  <a:gd name="T12" fmla="*/ 80 w 80"/>
                  <a:gd name="T13" fmla="*/ 0 h 147"/>
                  <a:gd name="T14" fmla="*/ 0 w 80"/>
                  <a:gd name="T15" fmla="*/ 0 h 147"/>
                  <a:gd name="T16" fmla="*/ 23 w 80"/>
                  <a:gd name="T17" fmla="*/ 128 h 147"/>
                  <a:gd name="T18" fmla="*/ 23 w 80"/>
                  <a:gd name="T19" fmla="*/ 128 h 147"/>
                  <a:gd name="T20" fmla="*/ 23 w 80"/>
                  <a:gd name="T21" fmla="*/ 107 h 147"/>
                  <a:gd name="T22" fmla="*/ 50 w 80"/>
                  <a:gd name="T23" fmla="*/ 107 h 147"/>
                  <a:gd name="T24" fmla="*/ 50 w 80"/>
                  <a:gd name="T25" fmla="*/ 128 h 147"/>
                  <a:gd name="T26" fmla="*/ 50 w 80"/>
                  <a:gd name="T27" fmla="*/ 133 h 147"/>
                  <a:gd name="T28" fmla="*/ 23 w 80"/>
                  <a:gd name="T29" fmla="*/ 133 h 147"/>
                  <a:gd name="T30" fmla="*/ 23 w 80"/>
                  <a:gd name="T31" fmla="*/ 12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147">
                    <a:moveTo>
                      <a:pt x="0" y="0"/>
                    </a:moveTo>
                    <a:lnTo>
                      <a:pt x="0" y="0"/>
                    </a:lnTo>
                    <a:lnTo>
                      <a:pt x="0" y="128"/>
                    </a:lnTo>
                    <a:lnTo>
                      <a:pt x="0" y="147"/>
                    </a:lnTo>
                    <a:lnTo>
                      <a:pt x="80" y="147"/>
                    </a:lnTo>
                    <a:lnTo>
                      <a:pt x="80" y="128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  <a:moveTo>
                      <a:pt x="23" y="128"/>
                    </a:moveTo>
                    <a:lnTo>
                      <a:pt x="23" y="128"/>
                    </a:lnTo>
                    <a:lnTo>
                      <a:pt x="23" y="107"/>
                    </a:lnTo>
                    <a:lnTo>
                      <a:pt x="50" y="107"/>
                    </a:lnTo>
                    <a:lnTo>
                      <a:pt x="50" y="128"/>
                    </a:lnTo>
                    <a:lnTo>
                      <a:pt x="50" y="133"/>
                    </a:lnTo>
                    <a:lnTo>
                      <a:pt x="23" y="133"/>
                    </a:lnTo>
                    <a:lnTo>
                      <a:pt x="23" y="1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Freeform 257">
                <a:extLst>
                  <a:ext uri="{FF2B5EF4-FFF2-40B4-BE49-F238E27FC236}">
                    <a16:creationId xmlns:a16="http://schemas.microsoft.com/office/drawing/2014/main" id="{CD743D3F-B033-47AC-ADFA-4B03439157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" y="3505"/>
                <a:ext cx="116" cy="83"/>
              </a:xfrm>
              <a:custGeom>
                <a:avLst/>
                <a:gdLst>
                  <a:gd name="T0" fmla="*/ 171 w 187"/>
                  <a:gd name="T1" fmla="*/ 0 h 133"/>
                  <a:gd name="T2" fmla="*/ 171 w 187"/>
                  <a:gd name="T3" fmla="*/ 0 h 133"/>
                  <a:gd name="T4" fmla="*/ 0 w 187"/>
                  <a:gd name="T5" fmla="*/ 0 h 133"/>
                  <a:gd name="T6" fmla="*/ 0 w 187"/>
                  <a:gd name="T7" fmla="*/ 120 h 133"/>
                  <a:gd name="T8" fmla="*/ 0 w 187"/>
                  <a:gd name="T9" fmla="*/ 133 h 133"/>
                  <a:gd name="T10" fmla="*/ 187 w 187"/>
                  <a:gd name="T11" fmla="*/ 133 h 133"/>
                  <a:gd name="T12" fmla="*/ 187 w 187"/>
                  <a:gd name="T13" fmla="*/ 0 h 133"/>
                  <a:gd name="T14" fmla="*/ 171 w 187"/>
                  <a:gd name="T15" fmla="*/ 0 h 133"/>
                  <a:gd name="T16" fmla="*/ 71 w 187"/>
                  <a:gd name="T17" fmla="*/ 120 h 133"/>
                  <a:gd name="T18" fmla="*/ 71 w 187"/>
                  <a:gd name="T19" fmla="*/ 120 h 133"/>
                  <a:gd name="T20" fmla="*/ 71 w 187"/>
                  <a:gd name="T21" fmla="*/ 93 h 133"/>
                  <a:gd name="T22" fmla="*/ 111 w 187"/>
                  <a:gd name="T23" fmla="*/ 93 h 133"/>
                  <a:gd name="T24" fmla="*/ 111 w 187"/>
                  <a:gd name="T25" fmla="*/ 120 h 133"/>
                  <a:gd name="T26" fmla="*/ 111 w 187"/>
                  <a:gd name="T27" fmla="*/ 120 h 133"/>
                  <a:gd name="T28" fmla="*/ 71 w 187"/>
                  <a:gd name="T29" fmla="*/ 120 h 133"/>
                  <a:gd name="T30" fmla="*/ 71 w 187"/>
                  <a:gd name="T31" fmla="*/ 12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133">
                    <a:moveTo>
                      <a:pt x="171" y="0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187" y="133"/>
                    </a:lnTo>
                    <a:lnTo>
                      <a:pt x="187" y="0"/>
                    </a:lnTo>
                    <a:lnTo>
                      <a:pt x="171" y="0"/>
                    </a:lnTo>
                    <a:close/>
                    <a:moveTo>
                      <a:pt x="71" y="120"/>
                    </a:moveTo>
                    <a:lnTo>
                      <a:pt x="71" y="120"/>
                    </a:lnTo>
                    <a:lnTo>
                      <a:pt x="71" y="93"/>
                    </a:lnTo>
                    <a:lnTo>
                      <a:pt x="111" y="93"/>
                    </a:lnTo>
                    <a:lnTo>
                      <a:pt x="111" y="120"/>
                    </a:lnTo>
                    <a:lnTo>
                      <a:pt x="111" y="120"/>
                    </a:lnTo>
                    <a:lnTo>
                      <a:pt x="71" y="120"/>
                    </a:lnTo>
                    <a:lnTo>
                      <a:pt x="71" y="1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" name="Freeform 258">
                <a:extLst>
                  <a:ext uri="{FF2B5EF4-FFF2-40B4-BE49-F238E27FC236}">
                    <a16:creationId xmlns:a16="http://schemas.microsoft.com/office/drawing/2014/main" id="{995B51BA-338B-475A-AC8A-016962A60F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" y="3358"/>
                <a:ext cx="102" cy="101"/>
              </a:xfrm>
              <a:custGeom>
                <a:avLst/>
                <a:gdLst>
                  <a:gd name="T0" fmla="*/ 41 w 164"/>
                  <a:gd name="T1" fmla="*/ 77 h 163"/>
                  <a:gd name="T2" fmla="*/ 41 w 164"/>
                  <a:gd name="T3" fmla="*/ 77 h 163"/>
                  <a:gd name="T4" fmla="*/ 64 w 164"/>
                  <a:gd name="T5" fmla="*/ 100 h 163"/>
                  <a:gd name="T6" fmla="*/ 123 w 164"/>
                  <a:gd name="T7" fmla="*/ 40 h 163"/>
                  <a:gd name="T8" fmla="*/ 137 w 164"/>
                  <a:gd name="T9" fmla="*/ 55 h 163"/>
                  <a:gd name="T10" fmla="*/ 64 w 164"/>
                  <a:gd name="T11" fmla="*/ 128 h 163"/>
                  <a:gd name="T12" fmla="*/ 27 w 164"/>
                  <a:gd name="T13" fmla="*/ 91 h 163"/>
                  <a:gd name="T14" fmla="*/ 41 w 164"/>
                  <a:gd name="T15" fmla="*/ 77 h 163"/>
                  <a:gd name="T16" fmla="*/ 82 w 164"/>
                  <a:gd name="T17" fmla="*/ 163 h 163"/>
                  <a:gd name="T18" fmla="*/ 82 w 164"/>
                  <a:gd name="T19" fmla="*/ 163 h 163"/>
                  <a:gd name="T20" fmla="*/ 164 w 164"/>
                  <a:gd name="T21" fmla="*/ 81 h 163"/>
                  <a:gd name="T22" fmla="*/ 82 w 164"/>
                  <a:gd name="T23" fmla="*/ 0 h 163"/>
                  <a:gd name="T24" fmla="*/ 0 w 164"/>
                  <a:gd name="T25" fmla="*/ 81 h 163"/>
                  <a:gd name="T26" fmla="*/ 82 w 164"/>
                  <a:gd name="T2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4" h="163">
                    <a:moveTo>
                      <a:pt x="41" y="77"/>
                    </a:moveTo>
                    <a:lnTo>
                      <a:pt x="41" y="77"/>
                    </a:lnTo>
                    <a:lnTo>
                      <a:pt x="64" y="100"/>
                    </a:lnTo>
                    <a:lnTo>
                      <a:pt x="123" y="40"/>
                    </a:lnTo>
                    <a:lnTo>
                      <a:pt x="137" y="55"/>
                    </a:lnTo>
                    <a:lnTo>
                      <a:pt x="64" y="128"/>
                    </a:lnTo>
                    <a:lnTo>
                      <a:pt x="27" y="91"/>
                    </a:lnTo>
                    <a:lnTo>
                      <a:pt x="41" y="77"/>
                    </a:lnTo>
                    <a:close/>
                    <a:moveTo>
                      <a:pt x="82" y="163"/>
                    </a:moveTo>
                    <a:lnTo>
                      <a:pt x="82" y="163"/>
                    </a:lnTo>
                    <a:cubicBezTo>
                      <a:pt x="128" y="163"/>
                      <a:pt x="164" y="126"/>
                      <a:pt x="164" y="81"/>
                    </a:cubicBezTo>
                    <a:cubicBezTo>
                      <a:pt x="164" y="36"/>
                      <a:pt x="128" y="0"/>
                      <a:pt x="82" y="0"/>
                    </a:cubicBezTo>
                    <a:cubicBezTo>
                      <a:pt x="37" y="0"/>
                      <a:pt x="0" y="36"/>
                      <a:pt x="0" y="81"/>
                    </a:cubicBezTo>
                    <a:cubicBezTo>
                      <a:pt x="0" y="126"/>
                      <a:pt x="37" y="163"/>
                      <a:pt x="82" y="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" name="Freeform 259">
                <a:extLst>
                  <a:ext uri="{FF2B5EF4-FFF2-40B4-BE49-F238E27FC236}">
                    <a16:creationId xmlns:a16="http://schemas.microsoft.com/office/drawing/2014/main" id="{491F8394-2B8D-4639-A470-BCC302104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" y="3422"/>
                <a:ext cx="250" cy="199"/>
              </a:xfrm>
              <a:custGeom>
                <a:avLst/>
                <a:gdLst>
                  <a:gd name="T0" fmla="*/ 0 w 403"/>
                  <a:gd name="T1" fmla="*/ 99 h 320"/>
                  <a:gd name="T2" fmla="*/ 0 w 403"/>
                  <a:gd name="T3" fmla="*/ 99 h 320"/>
                  <a:gd name="T4" fmla="*/ 1 w 403"/>
                  <a:gd name="T5" fmla="*/ 99 h 320"/>
                  <a:gd name="T6" fmla="*/ 81 w 403"/>
                  <a:gd name="T7" fmla="*/ 99 h 320"/>
                  <a:gd name="T8" fmla="*/ 108 w 403"/>
                  <a:gd name="T9" fmla="*/ 126 h 320"/>
                  <a:gd name="T10" fmla="*/ 108 w 403"/>
                  <a:gd name="T11" fmla="*/ 254 h 320"/>
                  <a:gd name="T12" fmla="*/ 189 w 403"/>
                  <a:gd name="T13" fmla="*/ 254 h 320"/>
                  <a:gd name="T14" fmla="*/ 189 w 403"/>
                  <a:gd name="T15" fmla="*/ 294 h 320"/>
                  <a:gd name="T16" fmla="*/ 136 w 403"/>
                  <a:gd name="T17" fmla="*/ 294 h 320"/>
                  <a:gd name="T18" fmla="*/ 136 w 403"/>
                  <a:gd name="T19" fmla="*/ 320 h 320"/>
                  <a:gd name="T20" fmla="*/ 269 w 403"/>
                  <a:gd name="T21" fmla="*/ 320 h 320"/>
                  <a:gd name="T22" fmla="*/ 269 w 403"/>
                  <a:gd name="T23" fmla="*/ 294 h 320"/>
                  <a:gd name="T24" fmla="*/ 232 w 403"/>
                  <a:gd name="T25" fmla="*/ 294 h 320"/>
                  <a:gd name="T26" fmla="*/ 228 w 403"/>
                  <a:gd name="T27" fmla="*/ 294 h 320"/>
                  <a:gd name="T28" fmla="*/ 216 w 403"/>
                  <a:gd name="T29" fmla="*/ 288 h 320"/>
                  <a:gd name="T30" fmla="*/ 206 w 403"/>
                  <a:gd name="T31" fmla="*/ 267 h 320"/>
                  <a:gd name="T32" fmla="*/ 206 w 403"/>
                  <a:gd name="T33" fmla="*/ 254 h 320"/>
                  <a:gd name="T34" fmla="*/ 206 w 403"/>
                  <a:gd name="T35" fmla="*/ 134 h 320"/>
                  <a:gd name="T36" fmla="*/ 232 w 403"/>
                  <a:gd name="T37" fmla="*/ 107 h 320"/>
                  <a:gd name="T38" fmla="*/ 403 w 403"/>
                  <a:gd name="T39" fmla="*/ 107 h 320"/>
                  <a:gd name="T40" fmla="*/ 403 w 403"/>
                  <a:gd name="T41" fmla="*/ 71 h 320"/>
                  <a:gd name="T42" fmla="*/ 343 w 403"/>
                  <a:gd name="T43" fmla="*/ 89 h 320"/>
                  <a:gd name="T44" fmla="*/ 235 w 403"/>
                  <a:gd name="T45" fmla="*/ 0 h 320"/>
                  <a:gd name="T46" fmla="*/ 107 w 403"/>
                  <a:gd name="T47" fmla="*/ 0 h 320"/>
                  <a:gd name="T48" fmla="*/ 0 w 403"/>
                  <a:gd name="T49" fmla="*/ 0 h 320"/>
                  <a:gd name="T50" fmla="*/ 0 w 403"/>
                  <a:gd name="T51" fmla="*/ 99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3" h="320">
                    <a:moveTo>
                      <a:pt x="0" y="99"/>
                    </a:moveTo>
                    <a:lnTo>
                      <a:pt x="0" y="99"/>
                    </a:lnTo>
                    <a:cubicBezTo>
                      <a:pt x="1" y="99"/>
                      <a:pt x="1" y="99"/>
                      <a:pt x="1" y="99"/>
                    </a:cubicBezTo>
                    <a:lnTo>
                      <a:pt x="81" y="99"/>
                    </a:lnTo>
                    <a:cubicBezTo>
                      <a:pt x="96" y="99"/>
                      <a:pt x="108" y="111"/>
                      <a:pt x="108" y="126"/>
                    </a:cubicBezTo>
                    <a:lnTo>
                      <a:pt x="108" y="254"/>
                    </a:lnTo>
                    <a:lnTo>
                      <a:pt x="189" y="254"/>
                    </a:lnTo>
                    <a:lnTo>
                      <a:pt x="189" y="294"/>
                    </a:lnTo>
                    <a:lnTo>
                      <a:pt x="136" y="294"/>
                    </a:lnTo>
                    <a:lnTo>
                      <a:pt x="136" y="320"/>
                    </a:lnTo>
                    <a:lnTo>
                      <a:pt x="269" y="320"/>
                    </a:lnTo>
                    <a:lnTo>
                      <a:pt x="269" y="294"/>
                    </a:lnTo>
                    <a:lnTo>
                      <a:pt x="232" y="294"/>
                    </a:lnTo>
                    <a:cubicBezTo>
                      <a:pt x="231" y="294"/>
                      <a:pt x="229" y="294"/>
                      <a:pt x="228" y="294"/>
                    </a:cubicBezTo>
                    <a:cubicBezTo>
                      <a:pt x="223" y="293"/>
                      <a:pt x="219" y="291"/>
                      <a:pt x="216" y="288"/>
                    </a:cubicBezTo>
                    <a:cubicBezTo>
                      <a:pt x="210" y="283"/>
                      <a:pt x="206" y="276"/>
                      <a:pt x="206" y="267"/>
                    </a:cubicBezTo>
                    <a:lnTo>
                      <a:pt x="206" y="254"/>
                    </a:lnTo>
                    <a:lnTo>
                      <a:pt x="206" y="134"/>
                    </a:lnTo>
                    <a:cubicBezTo>
                      <a:pt x="206" y="119"/>
                      <a:pt x="218" y="107"/>
                      <a:pt x="232" y="107"/>
                    </a:cubicBezTo>
                    <a:lnTo>
                      <a:pt x="403" y="107"/>
                    </a:lnTo>
                    <a:lnTo>
                      <a:pt x="403" y="71"/>
                    </a:lnTo>
                    <a:cubicBezTo>
                      <a:pt x="385" y="82"/>
                      <a:pt x="365" y="89"/>
                      <a:pt x="343" y="89"/>
                    </a:cubicBezTo>
                    <a:cubicBezTo>
                      <a:pt x="290" y="89"/>
                      <a:pt x="245" y="51"/>
                      <a:pt x="235" y="0"/>
                    </a:cubicBezTo>
                    <a:lnTo>
                      <a:pt x="107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85" name="Straight Connector 264">
            <a:extLst>
              <a:ext uri="{FF2B5EF4-FFF2-40B4-BE49-F238E27FC236}">
                <a16:creationId xmlns:a16="http://schemas.microsoft.com/office/drawing/2014/main" id="{A26AD371-36C9-4EBE-A8B1-7000B00CAF87}"/>
              </a:ext>
            </a:extLst>
          </p:cNvPr>
          <p:cNvCxnSpPr>
            <a:cxnSpLocks/>
          </p:cNvCxnSpPr>
          <p:nvPr/>
        </p:nvCxnSpPr>
        <p:spPr>
          <a:xfrm>
            <a:off x="-5316" y="6023496"/>
            <a:ext cx="12197971" cy="0"/>
          </a:xfrm>
          <a:prstGeom prst="line">
            <a:avLst/>
          </a:prstGeom>
          <a:ln w="57150">
            <a:solidFill>
              <a:srgbClr val="A11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0.09398 L 1.45833E-6 1.1111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-469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1 0.15439 L 5E-6 3.33333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-77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82 0.06666 L 1.04167E-6 1.85185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-33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07 0.22986 L 8.33333E-7 2.96296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150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1 0.10325 L 3.75E-6 -4.81481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5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39 0.04653 L -2.5E-6 -4.81481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-23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8 0.18402 L -4.79167E-6 4.8148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921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 0.18357 L -2.70833E-6 -4.81481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919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8.33333E-7 1.85185E-6 L 8.33333E-7 0.12754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2.08333E-6 0.12754 " pathEditMode="relative" rAng="0" ptsTypes="AA">
                                      <p:cBhvr>
                                        <p:cTn id="54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1.45833E-6 0.12754 " pathEditMode="relative" rAng="0" ptsTypes="AA">
                                      <p:cBhvr>
                                        <p:cTn id="80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7" grpId="0" animBg="1"/>
      <p:bldP spid="17" grpId="1" animBg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Why migrate to Azure?</a:t>
            </a: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DF289B0-F428-449A-97A3-6DD47A4B4DAD}"/>
              </a:ext>
            </a:extLst>
          </p:cNvPr>
          <p:cNvSpPr/>
          <p:nvPr/>
        </p:nvSpPr>
        <p:spPr bwMode="auto">
          <a:xfrm>
            <a:off x="860626" y="1954442"/>
            <a:ext cx="2606825" cy="4001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B017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Unmatched security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01736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09E8B75-5A4F-4334-9F2A-0F7879FA75FC}"/>
              </a:ext>
            </a:extLst>
          </p:cNvPr>
          <p:cNvSpPr/>
          <p:nvPr/>
        </p:nvSpPr>
        <p:spPr bwMode="auto">
          <a:xfrm>
            <a:off x="4452257" y="1954442"/>
            <a:ext cx="3221284" cy="4001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B017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Unparalleled innovation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A38629DF-B0BE-418D-AE48-A3559D875368}"/>
              </a:ext>
            </a:extLst>
          </p:cNvPr>
          <p:cNvSpPr/>
          <p:nvPr/>
        </p:nvSpPr>
        <p:spPr bwMode="auto">
          <a:xfrm>
            <a:off x="8724549" y="1954442"/>
            <a:ext cx="2606825" cy="4001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B017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Unbeatable offers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8367794-E0DF-44A9-A94C-D743F49C9845}"/>
              </a:ext>
            </a:extLst>
          </p:cNvPr>
          <p:cNvSpPr/>
          <p:nvPr/>
        </p:nvSpPr>
        <p:spPr bwMode="auto">
          <a:xfrm>
            <a:off x="639778" y="2354552"/>
            <a:ext cx="2980309" cy="14773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6.5 trillion threat signals analyzed  daily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3,500 security experts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$1 billion per year investment in security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7CE31CB-C882-4C20-843B-FAB6C45FBAC6}"/>
              </a:ext>
            </a:extLst>
          </p:cNvPr>
          <p:cNvSpPr/>
          <p:nvPr/>
        </p:nvSpPr>
        <p:spPr bwMode="auto">
          <a:xfrm>
            <a:off x="3975148" y="2358576"/>
            <a:ext cx="4299707" cy="14773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Intelligent capabilities, trained on millions of DBs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Only cloud with evergreen SQL, which never needs to be patched or updated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Only fully-managed service for any .NET app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C993EAD-5440-450A-AD0E-3724BAE18F68}"/>
              </a:ext>
            </a:extLst>
          </p:cNvPr>
          <p:cNvSpPr/>
          <p:nvPr/>
        </p:nvSpPr>
        <p:spPr bwMode="auto">
          <a:xfrm>
            <a:off x="8443371" y="2357165"/>
            <a:ext cx="3221320" cy="15542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5x less expensive than AWS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Hybrid Benefit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Extended Security Updates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Leadership in performance and scale</a:t>
            </a:r>
          </a:p>
        </p:txBody>
      </p:sp>
      <p:grpSp>
        <p:nvGrpSpPr>
          <p:cNvPr id="23" name="Group 83">
            <a:extLst>
              <a:ext uri="{FF2B5EF4-FFF2-40B4-BE49-F238E27FC236}">
                <a16:creationId xmlns:a16="http://schemas.microsoft.com/office/drawing/2014/main" id="{23D284B1-F95B-4AA5-8131-6028001D48B0}"/>
              </a:ext>
            </a:extLst>
          </p:cNvPr>
          <p:cNvGrpSpPr/>
          <p:nvPr/>
        </p:nvGrpSpPr>
        <p:grpSpPr>
          <a:xfrm>
            <a:off x="1909745" y="1284298"/>
            <a:ext cx="508585" cy="508586"/>
            <a:chOff x="2562225" y="2836863"/>
            <a:chExt cx="495300" cy="495301"/>
          </a:xfrm>
        </p:grpSpPr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7E89B4E8-8749-4F66-BC8E-63E77AB44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38" y="3222626"/>
              <a:ext cx="109538" cy="109538"/>
            </a:xfrm>
            <a:custGeom>
              <a:avLst/>
              <a:gdLst>
                <a:gd name="T0" fmla="*/ 28 w 69"/>
                <a:gd name="T1" fmla="*/ 69 h 69"/>
                <a:gd name="T2" fmla="*/ 0 w 69"/>
                <a:gd name="T3" fmla="*/ 41 h 69"/>
                <a:gd name="T4" fmla="*/ 42 w 69"/>
                <a:gd name="T5" fmla="*/ 0 h 69"/>
                <a:gd name="T6" fmla="*/ 69 w 69"/>
                <a:gd name="T7" fmla="*/ 27 h 69"/>
                <a:gd name="T8" fmla="*/ 28 w 69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28" y="69"/>
                  </a:moveTo>
                  <a:lnTo>
                    <a:pt x="0" y="41"/>
                  </a:lnTo>
                  <a:lnTo>
                    <a:pt x="42" y="0"/>
                  </a:lnTo>
                  <a:lnTo>
                    <a:pt x="69" y="27"/>
                  </a:lnTo>
                  <a:lnTo>
                    <a:pt x="28" y="6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EBE42E12-2795-46E5-B9EE-2FB646B9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9875" y="2836863"/>
              <a:ext cx="247650" cy="247650"/>
            </a:xfrm>
            <a:custGeom>
              <a:avLst/>
              <a:gdLst>
                <a:gd name="T0" fmla="*/ 341 w 682"/>
                <a:gd name="T1" fmla="*/ 128 h 683"/>
                <a:gd name="T2" fmla="*/ 492 w 682"/>
                <a:gd name="T3" fmla="*/ 190 h 683"/>
                <a:gd name="T4" fmla="*/ 554 w 682"/>
                <a:gd name="T5" fmla="*/ 341 h 683"/>
                <a:gd name="T6" fmla="*/ 492 w 682"/>
                <a:gd name="T7" fmla="*/ 492 h 683"/>
                <a:gd name="T8" fmla="*/ 341 w 682"/>
                <a:gd name="T9" fmla="*/ 555 h 683"/>
                <a:gd name="T10" fmla="*/ 190 w 682"/>
                <a:gd name="T11" fmla="*/ 492 h 683"/>
                <a:gd name="T12" fmla="*/ 128 w 682"/>
                <a:gd name="T13" fmla="*/ 341 h 683"/>
                <a:gd name="T14" fmla="*/ 190 w 682"/>
                <a:gd name="T15" fmla="*/ 190 h 683"/>
                <a:gd name="T16" fmla="*/ 341 w 682"/>
                <a:gd name="T17" fmla="*/ 128 h 683"/>
                <a:gd name="T18" fmla="*/ 341 w 682"/>
                <a:gd name="T19" fmla="*/ 0 h 683"/>
                <a:gd name="T20" fmla="*/ 0 w 682"/>
                <a:gd name="T21" fmla="*/ 341 h 683"/>
                <a:gd name="T22" fmla="*/ 341 w 682"/>
                <a:gd name="T23" fmla="*/ 683 h 683"/>
                <a:gd name="T24" fmla="*/ 682 w 682"/>
                <a:gd name="T25" fmla="*/ 341 h 683"/>
                <a:gd name="T26" fmla="*/ 341 w 682"/>
                <a:gd name="T27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2" h="683">
                  <a:moveTo>
                    <a:pt x="341" y="128"/>
                  </a:moveTo>
                  <a:cubicBezTo>
                    <a:pt x="398" y="128"/>
                    <a:pt x="452" y="150"/>
                    <a:pt x="492" y="190"/>
                  </a:cubicBezTo>
                  <a:cubicBezTo>
                    <a:pt x="532" y="231"/>
                    <a:pt x="554" y="284"/>
                    <a:pt x="554" y="341"/>
                  </a:cubicBezTo>
                  <a:cubicBezTo>
                    <a:pt x="554" y="398"/>
                    <a:pt x="532" y="452"/>
                    <a:pt x="492" y="492"/>
                  </a:cubicBezTo>
                  <a:cubicBezTo>
                    <a:pt x="452" y="532"/>
                    <a:pt x="398" y="555"/>
                    <a:pt x="341" y="555"/>
                  </a:cubicBezTo>
                  <a:cubicBezTo>
                    <a:pt x="284" y="555"/>
                    <a:pt x="230" y="532"/>
                    <a:pt x="190" y="492"/>
                  </a:cubicBezTo>
                  <a:cubicBezTo>
                    <a:pt x="150" y="452"/>
                    <a:pt x="128" y="398"/>
                    <a:pt x="128" y="341"/>
                  </a:cubicBezTo>
                  <a:cubicBezTo>
                    <a:pt x="128" y="284"/>
                    <a:pt x="150" y="231"/>
                    <a:pt x="190" y="190"/>
                  </a:cubicBezTo>
                  <a:cubicBezTo>
                    <a:pt x="230" y="150"/>
                    <a:pt x="284" y="128"/>
                    <a:pt x="341" y="128"/>
                  </a:cubicBezTo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30"/>
                    <a:pt x="152" y="683"/>
                    <a:pt x="341" y="683"/>
                  </a:cubicBezTo>
                  <a:cubicBezTo>
                    <a:pt x="530" y="683"/>
                    <a:pt x="682" y="530"/>
                    <a:pt x="682" y="341"/>
                  </a:cubicBezTo>
                  <a:cubicBezTo>
                    <a:pt x="682" y="153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029E8558-BF3E-4EDD-8522-B2D31115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225" y="3022601"/>
              <a:ext cx="309563" cy="309563"/>
            </a:xfrm>
            <a:custGeom>
              <a:avLst/>
              <a:gdLst>
                <a:gd name="T0" fmla="*/ 21 w 195"/>
                <a:gd name="T1" fmla="*/ 195 h 195"/>
                <a:gd name="T2" fmla="*/ 0 w 195"/>
                <a:gd name="T3" fmla="*/ 174 h 195"/>
                <a:gd name="T4" fmla="*/ 174 w 195"/>
                <a:gd name="T5" fmla="*/ 0 h 195"/>
                <a:gd name="T6" fmla="*/ 195 w 195"/>
                <a:gd name="T7" fmla="*/ 21 h 195"/>
                <a:gd name="T8" fmla="*/ 21 w 195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21" y="195"/>
                  </a:moveTo>
                  <a:lnTo>
                    <a:pt x="0" y="174"/>
                  </a:lnTo>
                  <a:lnTo>
                    <a:pt x="174" y="0"/>
                  </a:lnTo>
                  <a:lnTo>
                    <a:pt x="195" y="21"/>
                  </a:lnTo>
                  <a:lnTo>
                    <a:pt x="21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7" name="Group 3">
            <a:extLst>
              <a:ext uri="{FF2B5EF4-FFF2-40B4-BE49-F238E27FC236}">
                <a16:creationId xmlns:a16="http://schemas.microsoft.com/office/drawing/2014/main" id="{48ABA63F-7E1E-46B2-8A3B-70A5EFD00DC4}"/>
              </a:ext>
            </a:extLst>
          </p:cNvPr>
          <p:cNvGrpSpPr/>
          <p:nvPr/>
        </p:nvGrpSpPr>
        <p:grpSpPr>
          <a:xfrm>
            <a:off x="662487" y="4483403"/>
            <a:ext cx="10867026" cy="6031"/>
            <a:chOff x="663365" y="4701523"/>
            <a:chExt cx="10867026" cy="6031"/>
          </a:xfrm>
        </p:grpSpPr>
        <p:cxnSp>
          <p:nvCxnSpPr>
            <p:cNvPr id="25" name="Straight Arrow Connector 6">
              <a:extLst>
                <a:ext uri="{FF2B5EF4-FFF2-40B4-BE49-F238E27FC236}">
                  <a16:creationId xmlns:a16="http://schemas.microsoft.com/office/drawing/2014/main" id="{E87AF5B0-D332-4ABF-AE81-CF19F3871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5511" y="4701524"/>
              <a:ext cx="4754880" cy="603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1">
              <a:extLst>
                <a:ext uri="{FF2B5EF4-FFF2-40B4-BE49-F238E27FC236}">
                  <a16:creationId xmlns:a16="http://schemas.microsoft.com/office/drawing/2014/main" id="{6133097C-C80F-4A7D-8C4A-7B07DF405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65" y="4701523"/>
              <a:ext cx="47548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6E728A1B-0498-4D2D-9F3E-9C34D81E69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41708" y="1284299"/>
            <a:ext cx="508585" cy="508585"/>
            <a:chOff x="410" y="999"/>
            <a:chExt cx="312" cy="3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A0FF115-8D29-45C3-A049-F0D4B07C7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999"/>
              <a:ext cx="312" cy="312"/>
            </a:xfrm>
            <a:custGeom>
              <a:avLst/>
              <a:gdLst>
                <a:gd name="T0" fmla="*/ 682 w 1365"/>
                <a:gd name="T1" fmla="*/ 1365 h 1365"/>
                <a:gd name="T2" fmla="*/ 0 w 1365"/>
                <a:gd name="T3" fmla="*/ 683 h 1365"/>
                <a:gd name="T4" fmla="*/ 682 w 1365"/>
                <a:gd name="T5" fmla="*/ 0 h 1365"/>
                <a:gd name="T6" fmla="*/ 682 w 1365"/>
                <a:gd name="T7" fmla="*/ 128 h 1365"/>
                <a:gd name="T8" fmla="*/ 128 w 1365"/>
                <a:gd name="T9" fmla="*/ 683 h 1365"/>
                <a:gd name="T10" fmla="*/ 682 w 1365"/>
                <a:gd name="T11" fmla="*/ 1237 h 1365"/>
                <a:gd name="T12" fmla="*/ 1237 w 1365"/>
                <a:gd name="T13" fmla="*/ 683 h 1365"/>
                <a:gd name="T14" fmla="*/ 1365 w 1365"/>
                <a:gd name="T15" fmla="*/ 683 h 1365"/>
                <a:gd name="T16" fmla="*/ 682 w 1365"/>
                <a:gd name="T17" fmla="*/ 1365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5" h="1365">
                  <a:moveTo>
                    <a:pt x="682" y="1365"/>
                  </a:moveTo>
                  <a:cubicBezTo>
                    <a:pt x="306" y="1365"/>
                    <a:pt x="0" y="1059"/>
                    <a:pt x="0" y="683"/>
                  </a:cubicBezTo>
                  <a:cubicBezTo>
                    <a:pt x="0" y="306"/>
                    <a:pt x="306" y="0"/>
                    <a:pt x="682" y="0"/>
                  </a:cubicBezTo>
                  <a:cubicBezTo>
                    <a:pt x="682" y="128"/>
                    <a:pt x="682" y="128"/>
                    <a:pt x="682" y="128"/>
                  </a:cubicBezTo>
                  <a:cubicBezTo>
                    <a:pt x="377" y="128"/>
                    <a:pt x="128" y="377"/>
                    <a:pt x="128" y="683"/>
                  </a:cubicBezTo>
                  <a:cubicBezTo>
                    <a:pt x="128" y="988"/>
                    <a:pt x="377" y="1237"/>
                    <a:pt x="682" y="1237"/>
                  </a:cubicBezTo>
                  <a:cubicBezTo>
                    <a:pt x="988" y="1237"/>
                    <a:pt x="1237" y="988"/>
                    <a:pt x="1237" y="683"/>
                  </a:cubicBezTo>
                  <a:cubicBezTo>
                    <a:pt x="1365" y="683"/>
                    <a:pt x="1365" y="683"/>
                    <a:pt x="1365" y="683"/>
                  </a:cubicBezTo>
                  <a:cubicBezTo>
                    <a:pt x="1365" y="1059"/>
                    <a:pt x="1059" y="1365"/>
                    <a:pt x="682" y="13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BD49D62-911D-49D5-A1C9-E7ABFB36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" y="1037"/>
              <a:ext cx="183" cy="225"/>
            </a:xfrm>
            <a:custGeom>
              <a:avLst/>
              <a:gdLst>
                <a:gd name="T0" fmla="*/ 331 w 801"/>
                <a:gd name="T1" fmla="*/ 984 h 984"/>
                <a:gd name="T2" fmla="*/ 0 w 801"/>
                <a:gd name="T3" fmla="*/ 846 h 984"/>
                <a:gd name="T4" fmla="*/ 90 w 801"/>
                <a:gd name="T5" fmla="*/ 756 h 984"/>
                <a:gd name="T6" fmla="*/ 331 w 801"/>
                <a:gd name="T7" fmla="*/ 856 h 984"/>
                <a:gd name="T8" fmla="*/ 573 w 801"/>
                <a:gd name="T9" fmla="*/ 756 h 984"/>
                <a:gd name="T10" fmla="*/ 673 w 801"/>
                <a:gd name="T11" fmla="*/ 515 h 984"/>
                <a:gd name="T12" fmla="*/ 573 w 801"/>
                <a:gd name="T13" fmla="*/ 273 h 984"/>
                <a:gd name="T14" fmla="*/ 90 w 801"/>
                <a:gd name="T15" fmla="*/ 273 h 984"/>
                <a:gd name="T16" fmla="*/ 0 w 801"/>
                <a:gd name="T17" fmla="*/ 183 h 984"/>
                <a:gd name="T18" fmla="*/ 663 w 801"/>
                <a:gd name="T19" fmla="*/ 183 h 984"/>
                <a:gd name="T20" fmla="*/ 801 w 801"/>
                <a:gd name="T21" fmla="*/ 515 h 984"/>
                <a:gd name="T22" fmla="*/ 663 w 801"/>
                <a:gd name="T23" fmla="*/ 846 h 984"/>
                <a:gd name="T24" fmla="*/ 331 w 801"/>
                <a:gd name="T25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984">
                  <a:moveTo>
                    <a:pt x="331" y="984"/>
                  </a:moveTo>
                  <a:cubicBezTo>
                    <a:pt x="206" y="984"/>
                    <a:pt x="88" y="935"/>
                    <a:pt x="0" y="846"/>
                  </a:cubicBezTo>
                  <a:cubicBezTo>
                    <a:pt x="90" y="756"/>
                    <a:pt x="90" y="756"/>
                    <a:pt x="90" y="756"/>
                  </a:cubicBezTo>
                  <a:cubicBezTo>
                    <a:pt x="155" y="820"/>
                    <a:pt x="240" y="856"/>
                    <a:pt x="331" y="856"/>
                  </a:cubicBezTo>
                  <a:cubicBezTo>
                    <a:pt x="423" y="856"/>
                    <a:pt x="508" y="820"/>
                    <a:pt x="573" y="756"/>
                  </a:cubicBezTo>
                  <a:cubicBezTo>
                    <a:pt x="637" y="691"/>
                    <a:pt x="673" y="606"/>
                    <a:pt x="673" y="515"/>
                  </a:cubicBezTo>
                  <a:cubicBezTo>
                    <a:pt x="673" y="424"/>
                    <a:pt x="637" y="338"/>
                    <a:pt x="573" y="273"/>
                  </a:cubicBezTo>
                  <a:cubicBezTo>
                    <a:pt x="440" y="141"/>
                    <a:pt x="223" y="140"/>
                    <a:pt x="90" y="27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183" y="0"/>
                    <a:pt x="480" y="0"/>
                    <a:pt x="663" y="183"/>
                  </a:cubicBezTo>
                  <a:cubicBezTo>
                    <a:pt x="752" y="272"/>
                    <a:pt x="801" y="389"/>
                    <a:pt x="801" y="515"/>
                  </a:cubicBezTo>
                  <a:cubicBezTo>
                    <a:pt x="801" y="640"/>
                    <a:pt x="752" y="758"/>
                    <a:pt x="663" y="846"/>
                  </a:cubicBezTo>
                  <a:cubicBezTo>
                    <a:pt x="575" y="935"/>
                    <a:pt x="457" y="984"/>
                    <a:pt x="331" y="984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3AE0FB7-30FD-4AA7-82B0-998CBA83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1097"/>
              <a:ext cx="117" cy="117"/>
            </a:xfrm>
            <a:custGeom>
              <a:avLst/>
              <a:gdLst>
                <a:gd name="T0" fmla="*/ 256 w 512"/>
                <a:gd name="T1" fmla="*/ 512 h 512"/>
                <a:gd name="T2" fmla="*/ 0 w 512"/>
                <a:gd name="T3" fmla="*/ 256 h 512"/>
                <a:gd name="T4" fmla="*/ 256 w 512"/>
                <a:gd name="T5" fmla="*/ 0 h 512"/>
                <a:gd name="T6" fmla="*/ 256 w 512"/>
                <a:gd name="T7" fmla="*/ 128 h 512"/>
                <a:gd name="T8" fmla="*/ 128 w 512"/>
                <a:gd name="T9" fmla="*/ 256 h 512"/>
                <a:gd name="T10" fmla="*/ 256 w 512"/>
                <a:gd name="T11" fmla="*/ 384 h 512"/>
                <a:gd name="T12" fmla="*/ 384 w 512"/>
                <a:gd name="T13" fmla="*/ 256 h 512"/>
                <a:gd name="T14" fmla="*/ 512 w 512"/>
                <a:gd name="T15" fmla="*/ 256 h 512"/>
                <a:gd name="T16" fmla="*/ 256 w 512"/>
                <a:gd name="T1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2">
                  <a:moveTo>
                    <a:pt x="256" y="512"/>
                  </a:moveTo>
                  <a:cubicBezTo>
                    <a:pt x="115" y="512"/>
                    <a:pt x="0" y="397"/>
                    <a:pt x="0" y="256"/>
                  </a:cubicBezTo>
                  <a:cubicBezTo>
                    <a:pt x="0" y="114"/>
                    <a:pt x="115" y="0"/>
                    <a:pt x="256" y="0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186" y="128"/>
                    <a:pt x="128" y="185"/>
                    <a:pt x="128" y="256"/>
                  </a:cubicBezTo>
                  <a:cubicBezTo>
                    <a:pt x="128" y="326"/>
                    <a:pt x="186" y="384"/>
                    <a:pt x="256" y="384"/>
                  </a:cubicBezTo>
                  <a:cubicBezTo>
                    <a:pt x="327" y="384"/>
                    <a:pt x="384" y="326"/>
                    <a:pt x="384" y="256"/>
                  </a:cubicBezTo>
                  <a:cubicBezTo>
                    <a:pt x="512" y="256"/>
                    <a:pt x="512" y="256"/>
                    <a:pt x="512" y="256"/>
                  </a:cubicBezTo>
                  <a:cubicBezTo>
                    <a:pt x="512" y="397"/>
                    <a:pt x="398" y="512"/>
                    <a:pt x="256" y="512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Rectangle 67">
            <a:extLst>
              <a:ext uri="{FF2B5EF4-FFF2-40B4-BE49-F238E27FC236}">
                <a16:creationId xmlns:a16="http://schemas.microsoft.com/office/drawing/2014/main" id="{CDF1EB53-BE92-4DEF-8E6B-E60BFB9952DC}"/>
              </a:ext>
            </a:extLst>
          </p:cNvPr>
          <p:cNvSpPr/>
          <p:nvPr/>
        </p:nvSpPr>
        <p:spPr bwMode="auto">
          <a:xfrm>
            <a:off x="5076583" y="4688265"/>
            <a:ext cx="2038835" cy="4001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B01736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Built-in hybrid</a:t>
            </a:r>
          </a:p>
        </p:txBody>
      </p:sp>
      <p:grpSp>
        <p:nvGrpSpPr>
          <p:cNvPr id="55" name="Group 68">
            <a:extLst>
              <a:ext uri="{FF2B5EF4-FFF2-40B4-BE49-F238E27FC236}">
                <a16:creationId xmlns:a16="http://schemas.microsoft.com/office/drawing/2014/main" id="{9828AB0F-E905-43E8-AD97-465F3771F7E9}"/>
              </a:ext>
            </a:extLst>
          </p:cNvPr>
          <p:cNvGrpSpPr/>
          <p:nvPr/>
        </p:nvGrpSpPr>
        <p:grpSpPr>
          <a:xfrm>
            <a:off x="5841708" y="4079531"/>
            <a:ext cx="508585" cy="508586"/>
            <a:chOff x="650875" y="1585913"/>
            <a:chExt cx="495300" cy="495301"/>
          </a:xfrm>
        </p:grpSpPr>
        <p:grpSp>
          <p:nvGrpSpPr>
            <p:cNvPr id="36" name="Group 69">
              <a:extLst>
                <a:ext uri="{FF2B5EF4-FFF2-40B4-BE49-F238E27FC236}">
                  <a16:creationId xmlns:a16="http://schemas.microsoft.com/office/drawing/2014/main" id="{0AF06E26-288E-4D3E-A32C-56C29EFD90A1}"/>
                </a:ext>
              </a:extLst>
            </p:cNvPr>
            <p:cNvGrpSpPr/>
            <p:nvPr/>
          </p:nvGrpSpPr>
          <p:grpSpPr>
            <a:xfrm>
              <a:off x="650875" y="1585913"/>
              <a:ext cx="495300" cy="495301"/>
              <a:chOff x="650875" y="1585913"/>
              <a:chExt cx="495300" cy="495301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982527F0-D9A7-4CCF-96B3-9E050EFA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875" y="1585913"/>
                <a:ext cx="247650" cy="495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75">
                <a:extLst>
                  <a:ext uri="{FF2B5EF4-FFF2-40B4-BE49-F238E27FC236}">
                    <a16:creationId xmlns:a16="http://schemas.microsoft.com/office/drawing/2014/main" id="{C8D22251-D4FA-4CFE-86FD-3E3F7B04A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525" y="1833563"/>
                <a:ext cx="247650" cy="2476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C16686F3-4127-42AE-B255-B5D9E236E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8" y="1663701"/>
                <a:ext cx="46038" cy="46038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id="{8ED957E6-54D0-4CC4-8CCA-FBE9694B7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575" y="1663701"/>
                <a:ext cx="46038" cy="46038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9810B3F1-50B2-4339-992E-20463386A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8" y="1739901"/>
                <a:ext cx="46038" cy="476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Rectangle 10">
                <a:extLst>
                  <a:ext uri="{FF2B5EF4-FFF2-40B4-BE49-F238E27FC236}">
                    <a16:creationId xmlns:a16="http://schemas.microsoft.com/office/drawing/2014/main" id="{9C7EE3A2-A796-404E-9BE1-6A3C0727F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575" y="1739901"/>
                <a:ext cx="46038" cy="476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Rectangle 11">
                <a:extLst>
                  <a:ext uri="{FF2B5EF4-FFF2-40B4-BE49-F238E27FC236}">
                    <a16:creationId xmlns:a16="http://schemas.microsoft.com/office/drawing/2014/main" id="{8B846F44-25DB-49A8-AFAC-75E97BDC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8" y="1817688"/>
                <a:ext cx="46038" cy="476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Rectangle 12">
                <a:extLst>
                  <a:ext uri="{FF2B5EF4-FFF2-40B4-BE49-F238E27FC236}">
                    <a16:creationId xmlns:a16="http://schemas.microsoft.com/office/drawing/2014/main" id="{5814695E-2860-4713-99FB-91CACADA3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575" y="1817688"/>
                <a:ext cx="46038" cy="476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FE15C162-F36F-4F44-8A61-919FA2BEC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8" y="1895476"/>
                <a:ext cx="46038" cy="46038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66BEC70B-CBE7-4119-A8C0-AD4AECF1F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575" y="1895476"/>
                <a:ext cx="46038" cy="46038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CB9B504E-2BA1-4D0A-B337-C2DEEECD6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38" y="2019301"/>
                <a:ext cx="60325" cy="61913"/>
              </a:xfrm>
              <a:prstGeom prst="rect">
                <a:avLst/>
              </a:prstGeom>
              <a:solidFill>
                <a:srgbClr val="F8F7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BC753043-9310-4180-888D-FF21F1B59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438" y="1895476"/>
                <a:ext cx="46038" cy="46038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Rectangle 17">
                <a:extLst>
                  <a:ext uri="{FF2B5EF4-FFF2-40B4-BE49-F238E27FC236}">
                    <a16:creationId xmlns:a16="http://schemas.microsoft.com/office/drawing/2014/main" id="{6A01EE01-326B-4D72-9F4D-3DD70DD69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225" y="1895476"/>
                <a:ext cx="46038" cy="46038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Rectangle 18">
                <a:extLst>
                  <a:ext uri="{FF2B5EF4-FFF2-40B4-BE49-F238E27FC236}">
                    <a16:creationId xmlns:a16="http://schemas.microsoft.com/office/drawing/2014/main" id="{5172F382-7B90-47FA-907B-4A9D6FFB2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2019301"/>
                <a:ext cx="63500" cy="61913"/>
              </a:xfrm>
              <a:prstGeom prst="rect">
                <a:avLst/>
              </a:prstGeom>
              <a:solidFill>
                <a:srgbClr val="F8F7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70">
              <a:extLst>
                <a:ext uri="{FF2B5EF4-FFF2-40B4-BE49-F238E27FC236}">
                  <a16:creationId xmlns:a16="http://schemas.microsoft.com/office/drawing/2014/main" id="{122340F6-DB72-4B8D-B851-B6CD433D57B1}"/>
                </a:ext>
              </a:extLst>
            </p:cNvPr>
            <p:cNvGrpSpPr/>
            <p:nvPr/>
          </p:nvGrpSpPr>
          <p:grpSpPr>
            <a:xfrm>
              <a:off x="944563" y="1663701"/>
              <a:ext cx="155575" cy="92075"/>
              <a:chOff x="944563" y="1663701"/>
              <a:chExt cx="155575" cy="92075"/>
            </a:xfrm>
          </p:grpSpPr>
          <p:sp>
            <p:nvSpPr>
              <p:cNvPr id="38" name="Oval 19">
                <a:extLst>
                  <a:ext uri="{FF2B5EF4-FFF2-40B4-BE49-F238E27FC236}">
                    <a16:creationId xmlns:a16="http://schemas.microsoft.com/office/drawing/2014/main" id="{951E8080-DC27-4171-B7B3-AF793D1A7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438" y="1663701"/>
                <a:ext cx="93663" cy="9207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C49E8FD6-335A-4B75-AF1B-E0C407139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63" y="1720851"/>
                <a:ext cx="155575" cy="34925"/>
              </a:xfrm>
              <a:custGeom>
                <a:avLst/>
                <a:gdLst>
                  <a:gd name="T0" fmla="*/ 379 w 427"/>
                  <a:gd name="T1" fmla="*/ 96 h 96"/>
                  <a:gd name="T2" fmla="*/ 48 w 427"/>
                  <a:gd name="T3" fmla="*/ 96 h 96"/>
                  <a:gd name="T4" fmla="*/ 0 w 427"/>
                  <a:gd name="T5" fmla="*/ 48 h 96"/>
                  <a:gd name="T6" fmla="*/ 0 w 427"/>
                  <a:gd name="T7" fmla="*/ 48 h 96"/>
                  <a:gd name="T8" fmla="*/ 48 w 427"/>
                  <a:gd name="T9" fmla="*/ 0 h 96"/>
                  <a:gd name="T10" fmla="*/ 379 w 427"/>
                  <a:gd name="T11" fmla="*/ 0 h 96"/>
                  <a:gd name="T12" fmla="*/ 427 w 427"/>
                  <a:gd name="T13" fmla="*/ 48 h 96"/>
                  <a:gd name="T14" fmla="*/ 427 w 427"/>
                  <a:gd name="T15" fmla="*/ 48 h 96"/>
                  <a:gd name="T16" fmla="*/ 379 w 427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7" h="96">
                    <a:moveTo>
                      <a:pt x="379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2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406" y="0"/>
                      <a:pt x="427" y="21"/>
                      <a:pt x="427" y="48"/>
                    </a:cubicBezTo>
                    <a:cubicBezTo>
                      <a:pt x="427" y="48"/>
                      <a:pt x="427" y="48"/>
                      <a:pt x="427" y="48"/>
                    </a:cubicBezTo>
                    <a:cubicBezTo>
                      <a:pt x="427" y="75"/>
                      <a:pt x="406" y="96"/>
                      <a:pt x="379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Oval 21">
                <a:extLst>
                  <a:ext uri="{FF2B5EF4-FFF2-40B4-BE49-F238E27FC236}">
                    <a16:creationId xmlns:a16="http://schemas.microsoft.com/office/drawing/2014/main" id="{6C06F732-1D10-4B40-B972-70F5399C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50" y="1679576"/>
                <a:ext cx="61913" cy="603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7" name="TextBox 92">
            <a:extLst>
              <a:ext uri="{FF2B5EF4-FFF2-40B4-BE49-F238E27FC236}">
                <a16:creationId xmlns:a16="http://schemas.microsoft.com/office/drawing/2014/main" id="{262AF44B-A474-4893-9883-E5B97D1F4362}"/>
              </a:ext>
            </a:extLst>
          </p:cNvPr>
          <p:cNvSpPr txBox="1"/>
          <p:nvPr/>
        </p:nvSpPr>
        <p:spPr>
          <a:xfrm>
            <a:off x="0" y="5063888"/>
            <a:ext cx="12104913" cy="154503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Operate seamlessly across your datacenter and the cloud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Only cloud provider with end-to-end hybrid infrastructure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2.5M+ hybrid enabled Windows Servers through Windows Admin Center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Most comprehensive backward and forward SQL compatibility with Azure SQL DB Managed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20">
            <a:extLst>
              <a:ext uri="{FF2B5EF4-FFF2-40B4-BE49-F238E27FC236}">
                <a16:creationId xmlns:a16="http://schemas.microsoft.com/office/drawing/2014/main" id="{1342BDD7-7D40-4A67-8C9C-D011ACA037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4826" y="1205711"/>
            <a:ext cx="626225" cy="626230"/>
            <a:chOff x="1614" y="999"/>
            <a:chExt cx="312" cy="312"/>
          </a:xfrm>
        </p:grpSpPr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556F1334-7D3D-4D38-8BCE-E89D7C745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3" y="1185"/>
              <a:ext cx="118" cy="117"/>
            </a:xfrm>
            <a:custGeom>
              <a:avLst/>
              <a:gdLst>
                <a:gd name="T0" fmla="*/ 258 w 516"/>
                <a:gd name="T1" fmla="*/ 128 h 512"/>
                <a:gd name="T2" fmla="*/ 348 w 516"/>
                <a:gd name="T3" fmla="*/ 165 h 512"/>
                <a:gd name="T4" fmla="*/ 386 w 516"/>
                <a:gd name="T5" fmla="*/ 254 h 512"/>
                <a:gd name="T6" fmla="*/ 349 w 516"/>
                <a:gd name="T7" fmla="*/ 345 h 512"/>
                <a:gd name="T8" fmla="*/ 259 w 516"/>
                <a:gd name="T9" fmla="*/ 384 h 512"/>
                <a:gd name="T10" fmla="*/ 258 w 516"/>
                <a:gd name="T11" fmla="*/ 384 h 512"/>
                <a:gd name="T12" fmla="*/ 168 w 516"/>
                <a:gd name="T13" fmla="*/ 347 h 512"/>
                <a:gd name="T14" fmla="*/ 130 w 516"/>
                <a:gd name="T15" fmla="*/ 257 h 512"/>
                <a:gd name="T16" fmla="*/ 166 w 516"/>
                <a:gd name="T17" fmla="*/ 166 h 512"/>
                <a:gd name="T18" fmla="*/ 256 w 516"/>
                <a:gd name="T19" fmla="*/ 128 h 512"/>
                <a:gd name="T20" fmla="*/ 258 w 516"/>
                <a:gd name="T21" fmla="*/ 128 h 512"/>
                <a:gd name="T22" fmla="*/ 258 w 516"/>
                <a:gd name="T23" fmla="*/ 128 h 512"/>
                <a:gd name="T24" fmla="*/ 258 w 516"/>
                <a:gd name="T25" fmla="*/ 128 h 512"/>
                <a:gd name="T26" fmla="*/ 258 w 516"/>
                <a:gd name="T27" fmla="*/ 0 h 512"/>
                <a:gd name="T28" fmla="*/ 254 w 516"/>
                <a:gd name="T29" fmla="*/ 0 h 512"/>
                <a:gd name="T30" fmla="*/ 2 w 516"/>
                <a:gd name="T31" fmla="*/ 259 h 512"/>
                <a:gd name="T32" fmla="*/ 258 w 516"/>
                <a:gd name="T33" fmla="*/ 512 h 512"/>
                <a:gd name="T34" fmla="*/ 261 w 516"/>
                <a:gd name="T35" fmla="*/ 512 h 512"/>
                <a:gd name="T36" fmla="*/ 514 w 516"/>
                <a:gd name="T37" fmla="*/ 252 h 512"/>
                <a:gd name="T38" fmla="*/ 258 w 516"/>
                <a:gd name="T3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6" h="512">
                  <a:moveTo>
                    <a:pt x="258" y="128"/>
                  </a:moveTo>
                  <a:cubicBezTo>
                    <a:pt x="292" y="128"/>
                    <a:pt x="324" y="141"/>
                    <a:pt x="348" y="165"/>
                  </a:cubicBezTo>
                  <a:cubicBezTo>
                    <a:pt x="372" y="188"/>
                    <a:pt x="385" y="220"/>
                    <a:pt x="386" y="254"/>
                  </a:cubicBezTo>
                  <a:cubicBezTo>
                    <a:pt x="386" y="288"/>
                    <a:pt x="373" y="321"/>
                    <a:pt x="349" y="345"/>
                  </a:cubicBezTo>
                  <a:cubicBezTo>
                    <a:pt x="326" y="370"/>
                    <a:pt x="294" y="383"/>
                    <a:pt x="259" y="384"/>
                  </a:cubicBezTo>
                  <a:cubicBezTo>
                    <a:pt x="259" y="384"/>
                    <a:pt x="258" y="384"/>
                    <a:pt x="258" y="384"/>
                  </a:cubicBezTo>
                  <a:cubicBezTo>
                    <a:pt x="224" y="384"/>
                    <a:pt x="192" y="371"/>
                    <a:pt x="168" y="347"/>
                  </a:cubicBezTo>
                  <a:cubicBezTo>
                    <a:pt x="144" y="323"/>
                    <a:pt x="130" y="291"/>
                    <a:pt x="130" y="257"/>
                  </a:cubicBezTo>
                  <a:cubicBezTo>
                    <a:pt x="129" y="223"/>
                    <a:pt x="142" y="191"/>
                    <a:pt x="166" y="166"/>
                  </a:cubicBezTo>
                  <a:cubicBezTo>
                    <a:pt x="190" y="142"/>
                    <a:pt x="222" y="128"/>
                    <a:pt x="256" y="128"/>
                  </a:cubicBezTo>
                  <a:cubicBezTo>
                    <a:pt x="257" y="128"/>
                    <a:pt x="257" y="128"/>
                    <a:pt x="258" y="128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8" y="128"/>
                  </a:cubicBezTo>
                  <a:moveTo>
                    <a:pt x="258" y="0"/>
                  </a:moveTo>
                  <a:cubicBezTo>
                    <a:pt x="257" y="0"/>
                    <a:pt x="256" y="0"/>
                    <a:pt x="254" y="0"/>
                  </a:cubicBezTo>
                  <a:cubicBezTo>
                    <a:pt x="113" y="2"/>
                    <a:pt x="0" y="118"/>
                    <a:pt x="2" y="259"/>
                  </a:cubicBezTo>
                  <a:cubicBezTo>
                    <a:pt x="4" y="399"/>
                    <a:pt x="118" y="512"/>
                    <a:pt x="258" y="512"/>
                  </a:cubicBezTo>
                  <a:cubicBezTo>
                    <a:pt x="259" y="512"/>
                    <a:pt x="260" y="512"/>
                    <a:pt x="261" y="512"/>
                  </a:cubicBezTo>
                  <a:cubicBezTo>
                    <a:pt x="402" y="510"/>
                    <a:pt x="516" y="394"/>
                    <a:pt x="514" y="252"/>
                  </a:cubicBezTo>
                  <a:cubicBezTo>
                    <a:pt x="512" y="112"/>
                    <a:pt x="398" y="0"/>
                    <a:pt x="258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2DD312F-968E-422E-BE43-7DF1048F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174"/>
              <a:ext cx="15" cy="13"/>
            </a:xfrm>
            <a:custGeom>
              <a:avLst/>
              <a:gdLst>
                <a:gd name="T0" fmla="*/ 14 w 15"/>
                <a:gd name="T1" fmla="*/ 0 h 13"/>
                <a:gd name="T2" fmla="*/ 0 w 15"/>
                <a:gd name="T3" fmla="*/ 1 h 13"/>
                <a:gd name="T4" fmla="*/ 0 w 15"/>
                <a:gd name="T5" fmla="*/ 13 h 13"/>
                <a:gd name="T6" fmla="*/ 15 w 15"/>
                <a:gd name="T7" fmla="*/ 13 h 13"/>
                <a:gd name="T8" fmla="*/ 14 w 15"/>
                <a:gd name="T9" fmla="*/ 0 h 13"/>
                <a:gd name="T10" fmla="*/ 14 w 15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lnTo>
                    <a:pt x="0" y="1"/>
                  </a:lnTo>
                  <a:lnTo>
                    <a:pt x="0" y="13"/>
                  </a:lnTo>
                  <a:lnTo>
                    <a:pt x="15" y="1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BE6D8555-15CC-411C-BC60-D69449216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" y="1299"/>
              <a:ext cx="15" cy="12"/>
            </a:xfrm>
            <a:custGeom>
              <a:avLst/>
              <a:gdLst>
                <a:gd name="T0" fmla="*/ 15 w 15"/>
                <a:gd name="T1" fmla="*/ 0 h 12"/>
                <a:gd name="T2" fmla="*/ 0 w 15"/>
                <a:gd name="T3" fmla="*/ 0 h 12"/>
                <a:gd name="T4" fmla="*/ 0 w 15"/>
                <a:gd name="T5" fmla="*/ 12 h 12"/>
                <a:gd name="T6" fmla="*/ 15 w 15"/>
                <a:gd name="T7" fmla="*/ 12 h 12"/>
                <a:gd name="T8" fmla="*/ 15 w 15"/>
                <a:gd name="T9" fmla="*/ 0 h 12"/>
                <a:gd name="T10" fmla="*/ 15 w 15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1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5" y="1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5105DE3E-3C2A-4C7E-8A72-855A6186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236"/>
              <a:ext cx="13" cy="14"/>
            </a:xfrm>
            <a:custGeom>
              <a:avLst/>
              <a:gdLst>
                <a:gd name="T0" fmla="*/ 12 w 13"/>
                <a:gd name="T1" fmla="*/ 0 h 14"/>
                <a:gd name="T2" fmla="*/ 0 w 13"/>
                <a:gd name="T3" fmla="*/ 0 h 14"/>
                <a:gd name="T4" fmla="*/ 1 w 13"/>
                <a:gd name="T5" fmla="*/ 14 h 14"/>
                <a:gd name="T6" fmla="*/ 13 w 13"/>
                <a:gd name="T7" fmla="*/ 14 h 14"/>
                <a:gd name="T8" fmla="*/ 12 w 13"/>
                <a:gd name="T9" fmla="*/ 0 h 14"/>
                <a:gd name="T10" fmla="*/ 12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12" y="0"/>
                  </a:moveTo>
                  <a:lnTo>
                    <a:pt x="0" y="0"/>
                  </a:lnTo>
                  <a:lnTo>
                    <a:pt x="1" y="14"/>
                  </a:lnTo>
                  <a:lnTo>
                    <a:pt x="13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E7BF7FC6-9197-4833-90A4-C183E1E88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236"/>
              <a:ext cx="12" cy="14"/>
            </a:xfrm>
            <a:custGeom>
              <a:avLst/>
              <a:gdLst>
                <a:gd name="T0" fmla="*/ 12 w 12"/>
                <a:gd name="T1" fmla="*/ 0 h 14"/>
                <a:gd name="T2" fmla="*/ 0 w 12"/>
                <a:gd name="T3" fmla="*/ 0 h 14"/>
                <a:gd name="T4" fmla="*/ 0 w 12"/>
                <a:gd name="T5" fmla="*/ 14 h 14"/>
                <a:gd name="T6" fmla="*/ 12 w 12"/>
                <a:gd name="T7" fmla="*/ 14 h 14"/>
                <a:gd name="T8" fmla="*/ 12 w 12"/>
                <a:gd name="T9" fmla="*/ 0 h 14"/>
                <a:gd name="T10" fmla="*/ 12 w 1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424B927E-4F73-444B-B843-935FD9511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" y="1278"/>
              <a:ext cx="18" cy="18"/>
            </a:xfrm>
            <a:custGeom>
              <a:avLst/>
              <a:gdLst>
                <a:gd name="T0" fmla="*/ 7 w 18"/>
                <a:gd name="T1" fmla="*/ 0 h 18"/>
                <a:gd name="T2" fmla="*/ 0 w 18"/>
                <a:gd name="T3" fmla="*/ 8 h 18"/>
                <a:gd name="T4" fmla="*/ 10 w 18"/>
                <a:gd name="T5" fmla="*/ 18 h 18"/>
                <a:gd name="T6" fmla="*/ 18 w 18"/>
                <a:gd name="T7" fmla="*/ 10 h 18"/>
                <a:gd name="T8" fmla="*/ 7 w 18"/>
                <a:gd name="T9" fmla="*/ 0 h 18"/>
                <a:gd name="T10" fmla="*/ 7 w 18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8">
                  <a:moveTo>
                    <a:pt x="7" y="0"/>
                  </a:moveTo>
                  <a:lnTo>
                    <a:pt x="0" y="8"/>
                  </a:lnTo>
                  <a:lnTo>
                    <a:pt x="10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A38CC81B-8382-453F-83ED-CE4B9F2E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" y="1190"/>
              <a:ext cx="19" cy="18"/>
            </a:xfrm>
            <a:custGeom>
              <a:avLst/>
              <a:gdLst>
                <a:gd name="T0" fmla="*/ 8 w 19"/>
                <a:gd name="T1" fmla="*/ 0 h 18"/>
                <a:gd name="T2" fmla="*/ 0 w 19"/>
                <a:gd name="T3" fmla="*/ 8 h 18"/>
                <a:gd name="T4" fmla="*/ 11 w 19"/>
                <a:gd name="T5" fmla="*/ 18 h 18"/>
                <a:gd name="T6" fmla="*/ 19 w 19"/>
                <a:gd name="T7" fmla="*/ 10 h 18"/>
                <a:gd name="T8" fmla="*/ 8 w 19"/>
                <a:gd name="T9" fmla="*/ 0 h 18"/>
                <a:gd name="T10" fmla="*/ 8 w 1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8" y="0"/>
                  </a:moveTo>
                  <a:lnTo>
                    <a:pt x="0" y="8"/>
                  </a:lnTo>
                  <a:lnTo>
                    <a:pt x="11" y="18"/>
                  </a:lnTo>
                  <a:lnTo>
                    <a:pt x="19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F1FC599D-272D-4E55-95C4-9C74DBE0B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277"/>
              <a:ext cx="19" cy="18"/>
            </a:xfrm>
            <a:custGeom>
              <a:avLst/>
              <a:gdLst>
                <a:gd name="T0" fmla="*/ 10 w 19"/>
                <a:gd name="T1" fmla="*/ 0 h 18"/>
                <a:gd name="T2" fmla="*/ 0 w 19"/>
                <a:gd name="T3" fmla="*/ 10 h 18"/>
                <a:gd name="T4" fmla="*/ 8 w 19"/>
                <a:gd name="T5" fmla="*/ 18 h 18"/>
                <a:gd name="T6" fmla="*/ 19 w 19"/>
                <a:gd name="T7" fmla="*/ 7 h 18"/>
                <a:gd name="T8" fmla="*/ 10 w 19"/>
                <a:gd name="T9" fmla="*/ 0 h 18"/>
                <a:gd name="T10" fmla="*/ 10 w 1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0" y="10"/>
                  </a:lnTo>
                  <a:lnTo>
                    <a:pt x="8" y="18"/>
                  </a:lnTo>
                  <a:lnTo>
                    <a:pt x="19" y="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A911FD62-2AFA-4A0A-B4A3-6780E7035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191"/>
              <a:ext cx="19" cy="18"/>
            </a:xfrm>
            <a:custGeom>
              <a:avLst/>
              <a:gdLst>
                <a:gd name="T0" fmla="*/ 11 w 19"/>
                <a:gd name="T1" fmla="*/ 0 h 18"/>
                <a:gd name="T2" fmla="*/ 0 w 19"/>
                <a:gd name="T3" fmla="*/ 11 h 18"/>
                <a:gd name="T4" fmla="*/ 8 w 19"/>
                <a:gd name="T5" fmla="*/ 18 h 18"/>
                <a:gd name="T6" fmla="*/ 19 w 19"/>
                <a:gd name="T7" fmla="*/ 8 h 18"/>
                <a:gd name="T8" fmla="*/ 11 w 19"/>
                <a:gd name="T9" fmla="*/ 0 h 18"/>
                <a:gd name="T10" fmla="*/ 11 w 1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0"/>
                  </a:moveTo>
                  <a:lnTo>
                    <a:pt x="0" y="11"/>
                  </a:lnTo>
                  <a:lnTo>
                    <a:pt x="8" y="18"/>
                  </a:lnTo>
                  <a:lnTo>
                    <a:pt x="19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D0C89090-D0E6-4715-9FFF-DA332A46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999"/>
              <a:ext cx="224" cy="224"/>
            </a:xfrm>
            <a:custGeom>
              <a:avLst/>
              <a:gdLst>
                <a:gd name="T0" fmla="*/ 924 w 982"/>
                <a:gd name="T1" fmla="*/ 603 h 982"/>
                <a:gd name="T2" fmla="*/ 921 w 982"/>
                <a:gd name="T3" fmla="*/ 367 h 982"/>
                <a:gd name="T4" fmla="*/ 978 w 982"/>
                <a:gd name="T5" fmla="*/ 343 h 982"/>
                <a:gd name="T6" fmla="*/ 934 w 982"/>
                <a:gd name="T7" fmla="*/ 240 h 982"/>
                <a:gd name="T8" fmla="*/ 877 w 982"/>
                <a:gd name="T9" fmla="*/ 264 h 982"/>
                <a:gd name="T10" fmla="*/ 708 w 982"/>
                <a:gd name="T11" fmla="*/ 99 h 982"/>
                <a:gd name="T12" fmla="*/ 731 w 982"/>
                <a:gd name="T13" fmla="*/ 42 h 982"/>
                <a:gd name="T14" fmla="*/ 626 w 982"/>
                <a:gd name="T15" fmla="*/ 0 h 982"/>
                <a:gd name="T16" fmla="*/ 603 w 982"/>
                <a:gd name="T17" fmla="*/ 58 h 982"/>
                <a:gd name="T18" fmla="*/ 367 w 982"/>
                <a:gd name="T19" fmla="*/ 61 h 982"/>
                <a:gd name="T20" fmla="*/ 343 w 982"/>
                <a:gd name="T21" fmla="*/ 4 h 982"/>
                <a:gd name="T22" fmla="*/ 240 w 982"/>
                <a:gd name="T23" fmla="*/ 49 h 982"/>
                <a:gd name="T24" fmla="*/ 264 w 982"/>
                <a:gd name="T25" fmla="*/ 105 h 982"/>
                <a:gd name="T26" fmla="*/ 99 w 982"/>
                <a:gd name="T27" fmla="*/ 274 h 982"/>
                <a:gd name="T28" fmla="*/ 42 w 982"/>
                <a:gd name="T29" fmla="*/ 251 h 982"/>
                <a:gd name="T30" fmla="*/ 0 w 982"/>
                <a:gd name="T31" fmla="*/ 356 h 982"/>
                <a:gd name="T32" fmla="*/ 57 w 982"/>
                <a:gd name="T33" fmla="*/ 379 h 982"/>
                <a:gd name="T34" fmla="*/ 61 w 982"/>
                <a:gd name="T35" fmla="*/ 615 h 982"/>
                <a:gd name="T36" fmla="*/ 4 w 982"/>
                <a:gd name="T37" fmla="*/ 639 h 982"/>
                <a:gd name="T38" fmla="*/ 48 w 982"/>
                <a:gd name="T39" fmla="*/ 742 h 982"/>
                <a:gd name="T40" fmla="*/ 105 w 982"/>
                <a:gd name="T41" fmla="*/ 718 h 982"/>
                <a:gd name="T42" fmla="*/ 274 w 982"/>
                <a:gd name="T43" fmla="*/ 883 h 982"/>
                <a:gd name="T44" fmla="*/ 251 w 982"/>
                <a:gd name="T45" fmla="*/ 940 h 982"/>
                <a:gd name="T46" fmla="*/ 356 w 982"/>
                <a:gd name="T47" fmla="*/ 982 h 982"/>
                <a:gd name="T48" fmla="*/ 379 w 982"/>
                <a:gd name="T49" fmla="*/ 925 h 982"/>
                <a:gd name="T50" fmla="*/ 615 w 982"/>
                <a:gd name="T51" fmla="*/ 921 h 982"/>
                <a:gd name="T52" fmla="*/ 639 w 982"/>
                <a:gd name="T53" fmla="*/ 978 h 982"/>
                <a:gd name="T54" fmla="*/ 742 w 982"/>
                <a:gd name="T55" fmla="*/ 934 h 982"/>
                <a:gd name="T56" fmla="*/ 718 w 982"/>
                <a:gd name="T57" fmla="*/ 877 h 982"/>
                <a:gd name="T58" fmla="*/ 883 w 982"/>
                <a:gd name="T59" fmla="*/ 708 h 982"/>
                <a:gd name="T60" fmla="*/ 940 w 982"/>
                <a:gd name="T61" fmla="*/ 731 h 982"/>
                <a:gd name="T62" fmla="*/ 982 w 982"/>
                <a:gd name="T63" fmla="*/ 626 h 982"/>
                <a:gd name="T64" fmla="*/ 924 w 982"/>
                <a:gd name="T65" fmla="*/ 603 h 982"/>
                <a:gd name="T66" fmla="*/ 491 w 982"/>
                <a:gd name="T67" fmla="*/ 813 h 982"/>
                <a:gd name="T68" fmla="*/ 169 w 982"/>
                <a:gd name="T69" fmla="*/ 491 h 982"/>
                <a:gd name="T70" fmla="*/ 491 w 982"/>
                <a:gd name="T71" fmla="*/ 169 h 982"/>
                <a:gd name="T72" fmla="*/ 813 w 982"/>
                <a:gd name="T73" fmla="*/ 491 h 982"/>
                <a:gd name="T74" fmla="*/ 491 w 982"/>
                <a:gd name="T75" fmla="*/ 813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2" h="982">
                  <a:moveTo>
                    <a:pt x="924" y="603"/>
                  </a:moveTo>
                  <a:cubicBezTo>
                    <a:pt x="945" y="524"/>
                    <a:pt x="943" y="443"/>
                    <a:pt x="921" y="367"/>
                  </a:cubicBezTo>
                  <a:cubicBezTo>
                    <a:pt x="978" y="343"/>
                    <a:pt x="978" y="343"/>
                    <a:pt x="978" y="343"/>
                  </a:cubicBezTo>
                  <a:cubicBezTo>
                    <a:pt x="934" y="240"/>
                    <a:pt x="934" y="240"/>
                    <a:pt x="934" y="240"/>
                  </a:cubicBezTo>
                  <a:cubicBezTo>
                    <a:pt x="877" y="264"/>
                    <a:pt x="877" y="264"/>
                    <a:pt x="877" y="264"/>
                  </a:cubicBezTo>
                  <a:cubicBezTo>
                    <a:pt x="837" y="197"/>
                    <a:pt x="780" y="139"/>
                    <a:pt x="708" y="99"/>
                  </a:cubicBezTo>
                  <a:cubicBezTo>
                    <a:pt x="731" y="42"/>
                    <a:pt x="731" y="42"/>
                    <a:pt x="731" y="42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524" y="37"/>
                    <a:pt x="442" y="39"/>
                    <a:pt x="367" y="61"/>
                  </a:cubicBezTo>
                  <a:cubicBezTo>
                    <a:pt x="343" y="4"/>
                    <a:pt x="343" y="4"/>
                    <a:pt x="343" y="4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64" y="105"/>
                    <a:pt x="264" y="105"/>
                    <a:pt x="264" y="105"/>
                  </a:cubicBezTo>
                  <a:cubicBezTo>
                    <a:pt x="196" y="145"/>
                    <a:pt x="139" y="202"/>
                    <a:pt x="99" y="274"/>
                  </a:cubicBezTo>
                  <a:cubicBezTo>
                    <a:pt x="42" y="251"/>
                    <a:pt x="42" y="251"/>
                    <a:pt x="42" y="251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57" y="379"/>
                    <a:pt x="57" y="379"/>
                    <a:pt x="57" y="379"/>
                  </a:cubicBezTo>
                  <a:cubicBezTo>
                    <a:pt x="37" y="458"/>
                    <a:pt x="39" y="540"/>
                    <a:pt x="61" y="615"/>
                  </a:cubicBezTo>
                  <a:cubicBezTo>
                    <a:pt x="4" y="639"/>
                    <a:pt x="4" y="639"/>
                    <a:pt x="4" y="639"/>
                  </a:cubicBezTo>
                  <a:cubicBezTo>
                    <a:pt x="48" y="742"/>
                    <a:pt x="48" y="742"/>
                    <a:pt x="48" y="742"/>
                  </a:cubicBezTo>
                  <a:cubicBezTo>
                    <a:pt x="105" y="718"/>
                    <a:pt x="105" y="718"/>
                    <a:pt x="105" y="718"/>
                  </a:cubicBezTo>
                  <a:cubicBezTo>
                    <a:pt x="145" y="786"/>
                    <a:pt x="202" y="843"/>
                    <a:pt x="274" y="883"/>
                  </a:cubicBezTo>
                  <a:cubicBezTo>
                    <a:pt x="251" y="940"/>
                    <a:pt x="251" y="940"/>
                    <a:pt x="251" y="940"/>
                  </a:cubicBezTo>
                  <a:cubicBezTo>
                    <a:pt x="356" y="982"/>
                    <a:pt x="356" y="982"/>
                    <a:pt x="356" y="982"/>
                  </a:cubicBezTo>
                  <a:cubicBezTo>
                    <a:pt x="379" y="925"/>
                    <a:pt x="379" y="925"/>
                    <a:pt x="379" y="925"/>
                  </a:cubicBezTo>
                  <a:cubicBezTo>
                    <a:pt x="458" y="945"/>
                    <a:pt x="540" y="943"/>
                    <a:pt x="615" y="921"/>
                  </a:cubicBezTo>
                  <a:cubicBezTo>
                    <a:pt x="639" y="978"/>
                    <a:pt x="639" y="978"/>
                    <a:pt x="639" y="978"/>
                  </a:cubicBezTo>
                  <a:cubicBezTo>
                    <a:pt x="742" y="934"/>
                    <a:pt x="742" y="934"/>
                    <a:pt x="742" y="934"/>
                  </a:cubicBezTo>
                  <a:cubicBezTo>
                    <a:pt x="718" y="877"/>
                    <a:pt x="718" y="877"/>
                    <a:pt x="718" y="877"/>
                  </a:cubicBezTo>
                  <a:cubicBezTo>
                    <a:pt x="785" y="837"/>
                    <a:pt x="843" y="780"/>
                    <a:pt x="883" y="708"/>
                  </a:cubicBezTo>
                  <a:cubicBezTo>
                    <a:pt x="940" y="731"/>
                    <a:pt x="940" y="731"/>
                    <a:pt x="940" y="731"/>
                  </a:cubicBezTo>
                  <a:cubicBezTo>
                    <a:pt x="982" y="626"/>
                    <a:pt x="982" y="626"/>
                    <a:pt x="982" y="626"/>
                  </a:cubicBezTo>
                  <a:lnTo>
                    <a:pt x="924" y="603"/>
                  </a:lnTo>
                  <a:close/>
                  <a:moveTo>
                    <a:pt x="491" y="813"/>
                  </a:moveTo>
                  <a:cubicBezTo>
                    <a:pt x="313" y="813"/>
                    <a:pt x="169" y="669"/>
                    <a:pt x="169" y="491"/>
                  </a:cubicBezTo>
                  <a:cubicBezTo>
                    <a:pt x="169" y="313"/>
                    <a:pt x="313" y="169"/>
                    <a:pt x="491" y="169"/>
                  </a:cubicBezTo>
                  <a:cubicBezTo>
                    <a:pt x="669" y="169"/>
                    <a:pt x="813" y="313"/>
                    <a:pt x="813" y="491"/>
                  </a:cubicBezTo>
                  <a:cubicBezTo>
                    <a:pt x="813" y="669"/>
                    <a:pt x="669" y="813"/>
                    <a:pt x="491" y="8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D3D069D4-693E-4756-B0BB-34ABAA7BD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" y="1053"/>
              <a:ext cx="62" cy="116"/>
            </a:xfrm>
            <a:custGeom>
              <a:avLst/>
              <a:gdLst>
                <a:gd name="T0" fmla="*/ 155 w 268"/>
                <a:gd name="T1" fmla="*/ 0 h 512"/>
                <a:gd name="T2" fmla="*/ 113 w 268"/>
                <a:gd name="T3" fmla="*/ 1 h 512"/>
                <a:gd name="T4" fmla="*/ 113 w 268"/>
                <a:gd name="T5" fmla="*/ 53 h 512"/>
                <a:gd name="T6" fmla="*/ 31 w 268"/>
                <a:gd name="T7" fmla="*/ 89 h 512"/>
                <a:gd name="T8" fmla="*/ 0 w 268"/>
                <a:gd name="T9" fmla="*/ 164 h 512"/>
                <a:gd name="T10" fmla="*/ 25 w 268"/>
                <a:gd name="T11" fmla="*/ 235 h 512"/>
                <a:gd name="T12" fmla="*/ 113 w 268"/>
                <a:gd name="T13" fmla="*/ 286 h 512"/>
                <a:gd name="T14" fmla="*/ 113 w 268"/>
                <a:gd name="T15" fmla="*/ 387 h 512"/>
                <a:gd name="T16" fmla="*/ 55 w 268"/>
                <a:gd name="T17" fmla="*/ 374 h 512"/>
                <a:gd name="T18" fmla="*/ 7 w 268"/>
                <a:gd name="T19" fmla="*/ 350 h 512"/>
                <a:gd name="T20" fmla="*/ 7 w 268"/>
                <a:gd name="T21" fmla="*/ 428 h 512"/>
                <a:gd name="T22" fmla="*/ 113 w 268"/>
                <a:gd name="T23" fmla="*/ 453 h 512"/>
                <a:gd name="T24" fmla="*/ 113 w 268"/>
                <a:gd name="T25" fmla="*/ 512 h 512"/>
                <a:gd name="T26" fmla="*/ 155 w 268"/>
                <a:gd name="T27" fmla="*/ 511 h 512"/>
                <a:gd name="T28" fmla="*/ 155 w 268"/>
                <a:gd name="T29" fmla="*/ 451 h 512"/>
                <a:gd name="T30" fmla="*/ 239 w 268"/>
                <a:gd name="T31" fmla="*/ 417 h 512"/>
                <a:gd name="T32" fmla="*/ 268 w 268"/>
                <a:gd name="T33" fmla="*/ 342 h 512"/>
                <a:gd name="T34" fmla="*/ 242 w 268"/>
                <a:gd name="T35" fmla="*/ 274 h 512"/>
                <a:gd name="T36" fmla="*/ 155 w 268"/>
                <a:gd name="T37" fmla="*/ 222 h 512"/>
                <a:gd name="T38" fmla="*/ 155 w 268"/>
                <a:gd name="T39" fmla="*/ 116 h 512"/>
                <a:gd name="T40" fmla="*/ 242 w 268"/>
                <a:gd name="T41" fmla="*/ 146 h 512"/>
                <a:gd name="T42" fmla="*/ 242 w 268"/>
                <a:gd name="T43" fmla="*/ 71 h 512"/>
                <a:gd name="T44" fmla="*/ 155 w 268"/>
                <a:gd name="T45" fmla="*/ 51 h 512"/>
                <a:gd name="T46" fmla="*/ 155 w 268"/>
                <a:gd name="T47" fmla="*/ 0 h 512"/>
                <a:gd name="T48" fmla="*/ 113 w 268"/>
                <a:gd name="T49" fmla="*/ 207 h 512"/>
                <a:gd name="T50" fmla="*/ 74 w 268"/>
                <a:gd name="T51" fmla="*/ 159 h 512"/>
                <a:gd name="T52" fmla="*/ 113 w 268"/>
                <a:gd name="T53" fmla="*/ 118 h 512"/>
                <a:gd name="T54" fmla="*/ 113 w 268"/>
                <a:gd name="T55" fmla="*/ 207 h 512"/>
                <a:gd name="T56" fmla="*/ 155 w 268"/>
                <a:gd name="T57" fmla="*/ 385 h 512"/>
                <a:gd name="T58" fmla="*/ 155 w 268"/>
                <a:gd name="T59" fmla="*/ 301 h 512"/>
                <a:gd name="T60" fmla="*/ 194 w 268"/>
                <a:gd name="T61" fmla="*/ 346 h 512"/>
                <a:gd name="T62" fmla="*/ 155 w 268"/>
                <a:gd name="T63" fmla="*/ 38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8" h="512">
                  <a:moveTo>
                    <a:pt x="155" y="0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79" y="56"/>
                    <a:pt x="52" y="68"/>
                    <a:pt x="31" y="89"/>
                  </a:cubicBezTo>
                  <a:cubicBezTo>
                    <a:pt x="10" y="109"/>
                    <a:pt x="0" y="134"/>
                    <a:pt x="0" y="164"/>
                  </a:cubicBezTo>
                  <a:cubicBezTo>
                    <a:pt x="0" y="193"/>
                    <a:pt x="8" y="217"/>
                    <a:pt x="25" y="235"/>
                  </a:cubicBezTo>
                  <a:cubicBezTo>
                    <a:pt x="42" y="254"/>
                    <a:pt x="72" y="270"/>
                    <a:pt x="113" y="286"/>
                  </a:cubicBezTo>
                  <a:cubicBezTo>
                    <a:pt x="113" y="387"/>
                    <a:pt x="113" y="387"/>
                    <a:pt x="113" y="387"/>
                  </a:cubicBezTo>
                  <a:cubicBezTo>
                    <a:pt x="97" y="386"/>
                    <a:pt x="77" y="382"/>
                    <a:pt x="55" y="374"/>
                  </a:cubicBezTo>
                  <a:cubicBezTo>
                    <a:pt x="33" y="366"/>
                    <a:pt x="17" y="358"/>
                    <a:pt x="7" y="350"/>
                  </a:cubicBezTo>
                  <a:cubicBezTo>
                    <a:pt x="7" y="428"/>
                    <a:pt x="7" y="428"/>
                    <a:pt x="7" y="428"/>
                  </a:cubicBezTo>
                  <a:cubicBezTo>
                    <a:pt x="39" y="444"/>
                    <a:pt x="74" y="453"/>
                    <a:pt x="113" y="453"/>
                  </a:cubicBezTo>
                  <a:cubicBezTo>
                    <a:pt x="113" y="512"/>
                    <a:pt x="113" y="512"/>
                    <a:pt x="113" y="512"/>
                  </a:cubicBezTo>
                  <a:cubicBezTo>
                    <a:pt x="155" y="511"/>
                    <a:pt x="155" y="511"/>
                    <a:pt x="155" y="511"/>
                  </a:cubicBezTo>
                  <a:cubicBezTo>
                    <a:pt x="155" y="451"/>
                    <a:pt x="155" y="451"/>
                    <a:pt x="155" y="451"/>
                  </a:cubicBezTo>
                  <a:cubicBezTo>
                    <a:pt x="192" y="446"/>
                    <a:pt x="219" y="436"/>
                    <a:pt x="239" y="417"/>
                  </a:cubicBezTo>
                  <a:cubicBezTo>
                    <a:pt x="258" y="398"/>
                    <a:pt x="268" y="373"/>
                    <a:pt x="268" y="342"/>
                  </a:cubicBezTo>
                  <a:cubicBezTo>
                    <a:pt x="268" y="315"/>
                    <a:pt x="259" y="292"/>
                    <a:pt x="242" y="274"/>
                  </a:cubicBezTo>
                  <a:cubicBezTo>
                    <a:pt x="224" y="255"/>
                    <a:pt x="196" y="237"/>
                    <a:pt x="155" y="222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88" y="120"/>
                    <a:pt x="216" y="131"/>
                    <a:pt x="242" y="146"/>
                  </a:cubicBezTo>
                  <a:cubicBezTo>
                    <a:pt x="242" y="71"/>
                    <a:pt x="242" y="71"/>
                    <a:pt x="242" y="71"/>
                  </a:cubicBezTo>
                  <a:cubicBezTo>
                    <a:pt x="222" y="60"/>
                    <a:pt x="195" y="53"/>
                    <a:pt x="155" y="51"/>
                  </a:cubicBezTo>
                  <a:cubicBezTo>
                    <a:pt x="155" y="0"/>
                    <a:pt x="155" y="0"/>
                    <a:pt x="155" y="0"/>
                  </a:cubicBezTo>
                  <a:close/>
                  <a:moveTo>
                    <a:pt x="113" y="207"/>
                  </a:moveTo>
                  <a:cubicBezTo>
                    <a:pt x="87" y="195"/>
                    <a:pt x="74" y="179"/>
                    <a:pt x="74" y="159"/>
                  </a:cubicBezTo>
                  <a:cubicBezTo>
                    <a:pt x="74" y="137"/>
                    <a:pt x="87" y="123"/>
                    <a:pt x="113" y="118"/>
                  </a:cubicBezTo>
                  <a:cubicBezTo>
                    <a:pt x="113" y="207"/>
                    <a:pt x="113" y="207"/>
                    <a:pt x="113" y="207"/>
                  </a:cubicBezTo>
                  <a:close/>
                  <a:moveTo>
                    <a:pt x="155" y="385"/>
                  </a:moveTo>
                  <a:cubicBezTo>
                    <a:pt x="155" y="301"/>
                    <a:pt x="155" y="301"/>
                    <a:pt x="155" y="301"/>
                  </a:cubicBezTo>
                  <a:cubicBezTo>
                    <a:pt x="182" y="312"/>
                    <a:pt x="194" y="328"/>
                    <a:pt x="194" y="346"/>
                  </a:cubicBezTo>
                  <a:cubicBezTo>
                    <a:pt x="194" y="369"/>
                    <a:pt x="182" y="381"/>
                    <a:pt x="155" y="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5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38" y="406346"/>
            <a:ext cx="10113348" cy="500244"/>
          </a:xfrm>
        </p:spPr>
        <p:txBody>
          <a:bodyPr/>
          <a:lstStyle/>
          <a:p>
            <a:r>
              <a:rPr lang="en-US"/>
              <a:t>Azure Data: common services for all data engines on intelligent perf</a:t>
            </a:r>
            <a:r>
              <a:rPr lang="hu-HU"/>
              <a:t>ormance</a:t>
            </a:r>
            <a:r>
              <a:rPr lang="en-US"/>
              <a:t>, security, hyperscale with built-in HA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E3A43643-9F0F-4B0D-A7EC-684421D0F27E}"/>
              </a:ext>
            </a:extLst>
          </p:cNvPr>
          <p:cNvGrpSpPr/>
          <p:nvPr/>
        </p:nvGrpSpPr>
        <p:grpSpPr>
          <a:xfrm>
            <a:off x="513149" y="1849399"/>
            <a:ext cx="281505" cy="282647"/>
            <a:chOff x="2502877" y="2643553"/>
            <a:chExt cx="3651737" cy="2779942"/>
          </a:xfrm>
        </p:grpSpPr>
        <p:cxnSp>
          <p:nvCxnSpPr>
            <p:cNvPr id="5" name="Straight Connector 40">
              <a:extLst>
                <a:ext uri="{FF2B5EF4-FFF2-40B4-BE49-F238E27FC236}">
                  <a16:creationId xmlns:a16="http://schemas.microsoft.com/office/drawing/2014/main" id="{84182A4C-B4DE-4937-A24D-256C885C7F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noFill/>
            <a:ln w="12700" cap="rnd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6" name="Straight Connector 41">
              <a:extLst>
                <a:ext uri="{FF2B5EF4-FFF2-40B4-BE49-F238E27FC236}">
                  <a16:creationId xmlns:a16="http://schemas.microsoft.com/office/drawing/2014/main" id="{6AD08659-C091-4F7B-AB3E-2AA0BE81C377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noFill/>
            <a:ln w="12700" cap="rnd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" name="Straight Connector 42">
              <a:extLst>
                <a:ext uri="{FF2B5EF4-FFF2-40B4-BE49-F238E27FC236}">
                  <a16:creationId xmlns:a16="http://schemas.microsoft.com/office/drawing/2014/main" id="{C5CB7D2C-4237-4974-8B0C-0784FF7AFDCC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noFill/>
            <a:ln w="12700" cap="rnd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" name="Straight Connector 43">
              <a:extLst>
                <a:ext uri="{FF2B5EF4-FFF2-40B4-BE49-F238E27FC236}">
                  <a16:creationId xmlns:a16="http://schemas.microsoft.com/office/drawing/2014/main" id="{4DEDBC35-72E4-42F0-A4C4-01AEB7828980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noFill/>
            <a:ln w="12700" cap="rnd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" name="Freeform: Shape 581">
              <a:extLst>
                <a:ext uri="{FF2B5EF4-FFF2-40B4-BE49-F238E27FC236}">
                  <a16:creationId xmlns:a16="http://schemas.microsoft.com/office/drawing/2014/main" id="{D87B389D-18CB-4887-8BC3-1F9D61569FB9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8C2A5608-5305-4A63-B1CF-BCB25955C8FE}"/>
              </a:ext>
            </a:extLst>
          </p:cNvPr>
          <p:cNvGrpSpPr/>
          <p:nvPr/>
        </p:nvGrpSpPr>
        <p:grpSpPr>
          <a:xfrm>
            <a:off x="516419" y="2395604"/>
            <a:ext cx="277003" cy="276374"/>
            <a:chOff x="5348504" y="1630136"/>
            <a:chExt cx="867409" cy="865446"/>
          </a:xfrm>
        </p:grpSpPr>
        <p:sp>
          <p:nvSpPr>
            <p:cNvPr id="11" name="Freeform: Shape 158">
              <a:extLst>
                <a:ext uri="{FF2B5EF4-FFF2-40B4-BE49-F238E27FC236}">
                  <a16:creationId xmlns:a16="http://schemas.microsoft.com/office/drawing/2014/main" id="{E68D9DA1-9491-418B-82F5-63FA19713152}"/>
                </a:ext>
              </a:extLst>
            </p:cNvPr>
            <p:cNvSpPr/>
            <p:nvPr/>
          </p:nvSpPr>
          <p:spPr bwMode="auto">
            <a:xfrm>
              <a:off x="5348504" y="1630136"/>
              <a:ext cx="397792" cy="397792"/>
            </a:xfrm>
            <a:custGeom>
              <a:avLst/>
              <a:gdLst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407843 w 423698"/>
                <a:gd name="connsiteY3" fmla="*/ 206708 h 423698"/>
                <a:gd name="connsiteX4" fmla="*/ 384001 w 423698"/>
                <a:gd name="connsiteY4" fmla="*/ 217835 h 423698"/>
                <a:gd name="connsiteX5" fmla="*/ 360879 w 423698"/>
                <a:gd name="connsiteY5" fmla="*/ 234266 h 423698"/>
                <a:gd name="connsiteX6" fmla="*/ 360879 w 423698"/>
                <a:gd name="connsiteY6" fmla="*/ 62819 h 423698"/>
                <a:gd name="connsiteX7" fmla="*/ 62819 w 423698"/>
                <a:gd name="connsiteY7" fmla="*/ 62819 h 423698"/>
                <a:gd name="connsiteX8" fmla="*/ 62819 w 423698"/>
                <a:gd name="connsiteY8" fmla="*/ 360880 h 423698"/>
                <a:gd name="connsiteX9" fmla="*/ 156880 w 423698"/>
                <a:gd name="connsiteY9" fmla="*/ 360880 h 423698"/>
                <a:gd name="connsiteX10" fmla="*/ 141670 w 423698"/>
                <a:gd name="connsiteY10" fmla="*/ 379314 h 423698"/>
                <a:gd name="connsiteX11" fmla="*/ 126659 w 423698"/>
                <a:gd name="connsiteY11" fmla="*/ 406971 h 423698"/>
                <a:gd name="connsiteX12" fmla="*/ 121466 w 423698"/>
                <a:gd name="connsiteY12" fmla="*/ 423698 h 423698"/>
                <a:gd name="connsiteX13" fmla="*/ 0 w 423698"/>
                <a:gd name="connsiteY13" fmla="*/ 423698 h 423698"/>
                <a:gd name="connsiteX14" fmla="*/ 0 w 423698"/>
                <a:gd name="connsiteY14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407843 w 423698"/>
                <a:gd name="connsiteY3" fmla="*/ 206708 h 423698"/>
                <a:gd name="connsiteX4" fmla="*/ 384001 w 423698"/>
                <a:gd name="connsiteY4" fmla="*/ 217835 h 423698"/>
                <a:gd name="connsiteX5" fmla="*/ 360879 w 423698"/>
                <a:gd name="connsiteY5" fmla="*/ 234266 h 423698"/>
                <a:gd name="connsiteX6" fmla="*/ 360879 w 423698"/>
                <a:gd name="connsiteY6" fmla="*/ 62819 h 423698"/>
                <a:gd name="connsiteX7" fmla="*/ 62819 w 423698"/>
                <a:gd name="connsiteY7" fmla="*/ 62819 h 423698"/>
                <a:gd name="connsiteX8" fmla="*/ 62819 w 423698"/>
                <a:gd name="connsiteY8" fmla="*/ 360880 h 423698"/>
                <a:gd name="connsiteX9" fmla="*/ 156880 w 423698"/>
                <a:gd name="connsiteY9" fmla="*/ 360880 h 423698"/>
                <a:gd name="connsiteX10" fmla="*/ 141670 w 423698"/>
                <a:gd name="connsiteY10" fmla="*/ 379314 h 423698"/>
                <a:gd name="connsiteX11" fmla="*/ 121466 w 423698"/>
                <a:gd name="connsiteY11" fmla="*/ 423698 h 423698"/>
                <a:gd name="connsiteX12" fmla="*/ 0 w 423698"/>
                <a:gd name="connsiteY12" fmla="*/ 423698 h 423698"/>
                <a:gd name="connsiteX13" fmla="*/ 0 w 423698"/>
                <a:gd name="connsiteY13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407843 w 423698"/>
                <a:gd name="connsiteY3" fmla="*/ 206708 h 423698"/>
                <a:gd name="connsiteX4" fmla="*/ 384001 w 423698"/>
                <a:gd name="connsiteY4" fmla="*/ 217835 h 423698"/>
                <a:gd name="connsiteX5" fmla="*/ 360879 w 423698"/>
                <a:gd name="connsiteY5" fmla="*/ 234266 h 423698"/>
                <a:gd name="connsiteX6" fmla="*/ 360879 w 423698"/>
                <a:gd name="connsiteY6" fmla="*/ 62819 h 423698"/>
                <a:gd name="connsiteX7" fmla="*/ 62819 w 423698"/>
                <a:gd name="connsiteY7" fmla="*/ 62819 h 423698"/>
                <a:gd name="connsiteX8" fmla="*/ 62819 w 423698"/>
                <a:gd name="connsiteY8" fmla="*/ 360880 h 423698"/>
                <a:gd name="connsiteX9" fmla="*/ 156880 w 423698"/>
                <a:gd name="connsiteY9" fmla="*/ 360880 h 423698"/>
                <a:gd name="connsiteX10" fmla="*/ 121466 w 423698"/>
                <a:gd name="connsiteY10" fmla="*/ 423698 h 423698"/>
                <a:gd name="connsiteX11" fmla="*/ 0 w 423698"/>
                <a:gd name="connsiteY11" fmla="*/ 423698 h 423698"/>
                <a:gd name="connsiteX12" fmla="*/ 0 w 423698"/>
                <a:gd name="connsiteY12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407843 w 423698"/>
                <a:gd name="connsiteY3" fmla="*/ 206708 h 423698"/>
                <a:gd name="connsiteX4" fmla="*/ 384001 w 423698"/>
                <a:gd name="connsiteY4" fmla="*/ 217835 h 423698"/>
                <a:gd name="connsiteX5" fmla="*/ 360879 w 423698"/>
                <a:gd name="connsiteY5" fmla="*/ 234266 h 423698"/>
                <a:gd name="connsiteX6" fmla="*/ 360879 w 423698"/>
                <a:gd name="connsiteY6" fmla="*/ 62819 h 423698"/>
                <a:gd name="connsiteX7" fmla="*/ 62819 w 423698"/>
                <a:gd name="connsiteY7" fmla="*/ 62819 h 423698"/>
                <a:gd name="connsiteX8" fmla="*/ 62819 w 423698"/>
                <a:gd name="connsiteY8" fmla="*/ 360880 h 423698"/>
                <a:gd name="connsiteX9" fmla="*/ 121466 w 423698"/>
                <a:gd name="connsiteY9" fmla="*/ 423698 h 423698"/>
                <a:gd name="connsiteX10" fmla="*/ 0 w 423698"/>
                <a:gd name="connsiteY10" fmla="*/ 423698 h 423698"/>
                <a:gd name="connsiteX11" fmla="*/ 0 w 423698"/>
                <a:gd name="connsiteY11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384001 w 423698"/>
                <a:gd name="connsiteY3" fmla="*/ 217835 h 423698"/>
                <a:gd name="connsiteX4" fmla="*/ 360879 w 423698"/>
                <a:gd name="connsiteY4" fmla="*/ 234266 h 423698"/>
                <a:gd name="connsiteX5" fmla="*/ 360879 w 423698"/>
                <a:gd name="connsiteY5" fmla="*/ 62819 h 423698"/>
                <a:gd name="connsiteX6" fmla="*/ 62819 w 423698"/>
                <a:gd name="connsiteY6" fmla="*/ 62819 h 423698"/>
                <a:gd name="connsiteX7" fmla="*/ 62819 w 423698"/>
                <a:gd name="connsiteY7" fmla="*/ 360880 h 423698"/>
                <a:gd name="connsiteX8" fmla="*/ 121466 w 423698"/>
                <a:gd name="connsiteY8" fmla="*/ 423698 h 423698"/>
                <a:gd name="connsiteX9" fmla="*/ 0 w 423698"/>
                <a:gd name="connsiteY9" fmla="*/ 423698 h 423698"/>
                <a:gd name="connsiteX10" fmla="*/ 0 w 423698"/>
                <a:gd name="connsiteY10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360879 w 423698"/>
                <a:gd name="connsiteY3" fmla="*/ 234266 h 423698"/>
                <a:gd name="connsiteX4" fmla="*/ 360879 w 423698"/>
                <a:gd name="connsiteY4" fmla="*/ 62819 h 423698"/>
                <a:gd name="connsiteX5" fmla="*/ 62819 w 423698"/>
                <a:gd name="connsiteY5" fmla="*/ 62819 h 423698"/>
                <a:gd name="connsiteX6" fmla="*/ 62819 w 423698"/>
                <a:gd name="connsiteY6" fmla="*/ 360880 h 423698"/>
                <a:gd name="connsiteX7" fmla="*/ 121466 w 423698"/>
                <a:gd name="connsiteY7" fmla="*/ 423698 h 423698"/>
                <a:gd name="connsiteX8" fmla="*/ 0 w 423698"/>
                <a:gd name="connsiteY8" fmla="*/ 423698 h 423698"/>
                <a:gd name="connsiteX9" fmla="*/ 0 w 423698"/>
                <a:gd name="connsiteY9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360879 w 423698"/>
                <a:gd name="connsiteY3" fmla="*/ 62819 h 423698"/>
                <a:gd name="connsiteX4" fmla="*/ 62819 w 423698"/>
                <a:gd name="connsiteY4" fmla="*/ 62819 h 423698"/>
                <a:gd name="connsiteX5" fmla="*/ 62819 w 423698"/>
                <a:gd name="connsiteY5" fmla="*/ 360880 h 423698"/>
                <a:gd name="connsiteX6" fmla="*/ 121466 w 423698"/>
                <a:gd name="connsiteY6" fmla="*/ 423698 h 423698"/>
                <a:gd name="connsiteX7" fmla="*/ 0 w 423698"/>
                <a:gd name="connsiteY7" fmla="*/ 423698 h 423698"/>
                <a:gd name="connsiteX8" fmla="*/ 0 w 423698"/>
                <a:gd name="connsiteY8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62819 w 423698"/>
                <a:gd name="connsiteY3" fmla="*/ 62819 h 423698"/>
                <a:gd name="connsiteX4" fmla="*/ 62819 w 423698"/>
                <a:gd name="connsiteY4" fmla="*/ 360880 h 423698"/>
                <a:gd name="connsiteX5" fmla="*/ 121466 w 423698"/>
                <a:gd name="connsiteY5" fmla="*/ 423698 h 423698"/>
                <a:gd name="connsiteX6" fmla="*/ 0 w 423698"/>
                <a:gd name="connsiteY6" fmla="*/ 423698 h 423698"/>
                <a:gd name="connsiteX7" fmla="*/ 0 w 423698"/>
                <a:gd name="connsiteY7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201564 h 423698"/>
                <a:gd name="connsiteX3" fmla="*/ 62819 w 423698"/>
                <a:gd name="connsiteY3" fmla="*/ 62819 h 423698"/>
                <a:gd name="connsiteX4" fmla="*/ 121466 w 423698"/>
                <a:gd name="connsiteY4" fmla="*/ 423698 h 423698"/>
                <a:gd name="connsiteX5" fmla="*/ 0 w 423698"/>
                <a:gd name="connsiteY5" fmla="*/ 423698 h 423698"/>
                <a:gd name="connsiteX6" fmla="*/ 0 w 423698"/>
                <a:gd name="connsiteY6" fmla="*/ 0 h 423698"/>
                <a:gd name="connsiteX0" fmla="*/ 62819 w 423698"/>
                <a:gd name="connsiteY0" fmla="*/ 62819 h 423698"/>
                <a:gd name="connsiteX1" fmla="*/ 121466 w 423698"/>
                <a:gd name="connsiteY1" fmla="*/ 423698 h 423698"/>
                <a:gd name="connsiteX2" fmla="*/ 0 w 423698"/>
                <a:gd name="connsiteY2" fmla="*/ 423698 h 423698"/>
                <a:gd name="connsiteX3" fmla="*/ 0 w 423698"/>
                <a:gd name="connsiteY3" fmla="*/ 0 h 423698"/>
                <a:gd name="connsiteX4" fmla="*/ 423698 w 423698"/>
                <a:gd name="connsiteY4" fmla="*/ 0 h 423698"/>
                <a:gd name="connsiteX5" fmla="*/ 423698 w 423698"/>
                <a:gd name="connsiteY5" fmla="*/ 201564 h 423698"/>
                <a:gd name="connsiteX6" fmla="*/ 154259 w 423698"/>
                <a:gd name="connsiteY6" fmla="*/ 154259 h 423698"/>
                <a:gd name="connsiteX0" fmla="*/ 62819 w 423698"/>
                <a:gd name="connsiteY0" fmla="*/ 62819 h 423698"/>
                <a:gd name="connsiteX1" fmla="*/ 121466 w 423698"/>
                <a:gd name="connsiteY1" fmla="*/ 423698 h 423698"/>
                <a:gd name="connsiteX2" fmla="*/ 0 w 423698"/>
                <a:gd name="connsiteY2" fmla="*/ 423698 h 423698"/>
                <a:gd name="connsiteX3" fmla="*/ 0 w 423698"/>
                <a:gd name="connsiteY3" fmla="*/ 0 h 423698"/>
                <a:gd name="connsiteX4" fmla="*/ 423698 w 423698"/>
                <a:gd name="connsiteY4" fmla="*/ 0 h 423698"/>
                <a:gd name="connsiteX5" fmla="*/ 423698 w 423698"/>
                <a:gd name="connsiteY5" fmla="*/ 201564 h 423698"/>
                <a:gd name="connsiteX0" fmla="*/ 121466 w 423698"/>
                <a:gd name="connsiteY0" fmla="*/ 423698 h 423698"/>
                <a:gd name="connsiteX1" fmla="*/ 0 w 423698"/>
                <a:gd name="connsiteY1" fmla="*/ 423698 h 423698"/>
                <a:gd name="connsiteX2" fmla="*/ 0 w 423698"/>
                <a:gd name="connsiteY2" fmla="*/ 0 h 423698"/>
                <a:gd name="connsiteX3" fmla="*/ 423698 w 423698"/>
                <a:gd name="connsiteY3" fmla="*/ 0 h 423698"/>
                <a:gd name="connsiteX4" fmla="*/ 423698 w 423698"/>
                <a:gd name="connsiteY4" fmla="*/ 201564 h 42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98" h="423698">
                  <a:moveTo>
                    <a:pt x="121466" y="423698"/>
                  </a:moveTo>
                  <a:lnTo>
                    <a:pt x="0" y="423698"/>
                  </a:lnTo>
                  <a:lnTo>
                    <a:pt x="0" y="0"/>
                  </a:lnTo>
                  <a:lnTo>
                    <a:pt x="423698" y="0"/>
                  </a:lnTo>
                  <a:lnTo>
                    <a:pt x="423698" y="201564"/>
                  </a:lnTo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: Shape 159">
              <a:extLst>
                <a:ext uri="{FF2B5EF4-FFF2-40B4-BE49-F238E27FC236}">
                  <a16:creationId xmlns:a16="http://schemas.microsoft.com/office/drawing/2014/main" id="{F580072C-9811-4F5D-A087-2C4BBA0717F7}"/>
                </a:ext>
              </a:extLst>
            </p:cNvPr>
            <p:cNvSpPr/>
            <p:nvPr/>
          </p:nvSpPr>
          <p:spPr bwMode="auto">
            <a:xfrm>
              <a:off x="5818121" y="1630136"/>
              <a:ext cx="397792" cy="397792"/>
            </a:xfrm>
            <a:custGeom>
              <a:avLst/>
              <a:gdLst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51967 w 423698"/>
                <a:gd name="connsiteY4" fmla="*/ 410313 h 423698"/>
                <a:gd name="connsiteX5" fmla="*/ 237321 w 423698"/>
                <a:gd name="connsiteY5" fmla="*/ 402364 h 423698"/>
                <a:gd name="connsiteX6" fmla="*/ 233530 w 423698"/>
                <a:gd name="connsiteY6" fmla="*/ 364759 h 423698"/>
                <a:gd name="connsiteX7" fmla="*/ 232378 w 423698"/>
                <a:gd name="connsiteY7" fmla="*/ 360880 h 423698"/>
                <a:gd name="connsiteX8" fmla="*/ 360879 w 423698"/>
                <a:gd name="connsiteY8" fmla="*/ 360880 h 423698"/>
                <a:gd name="connsiteX9" fmla="*/ 360879 w 423698"/>
                <a:gd name="connsiteY9" fmla="*/ 62819 h 423698"/>
                <a:gd name="connsiteX10" fmla="*/ 62819 w 423698"/>
                <a:gd name="connsiteY10" fmla="*/ 62819 h 423698"/>
                <a:gd name="connsiteX11" fmla="*/ 62819 w 423698"/>
                <a:gd name="connsiteY11" fmla="*/ 195945 h 423698"/>
                <a:gd name="connsiteX12" fmla="*/ 59532 w 423698"/>
                <a:gd name="connsiteY12" fmla="*/ 195057 h 423698"/>
                <a:gd name="connsiteX13" fmla="*/ 21159 w 423698"/>
                <a:gd name="connsiteY13" fmla="*/ 191671 h 423698"/>
                <a:gd name="connsiteX14" fmla="*/ 0 w 423698"/>
                <a:gd name="connsiteY14" fmla="*/ 193006 h 423698"/>
                <a:gd name="connsiteX15" fmla="*/ 0 w 423698"/>
                <a:gd name="connsiteY15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51967 w 423698"/>
                <a:gd name="connsiteY4" fmla="*/ 410313 h 423698"/>
                <a:gd name="connsiteX5" fmla="*/ 237321 w 423698"/>
                <a:gd name="connsiteY5" fmla="*/ 402364 h 423698"/>
                <a:gd name="connsiteX6" fmla="*/ 233530 w 423698"/>
                <a:gd name="connsiteY6" fmla="*/ 364759 h 423698"/>
                <a:gd name="connsiteX7" fmla="*/ 232378 w 423698"/>
                <a:gd name="connsiteY7" fmla="*/ 360880 h 423698"/>
                <a:gd name="connsiteX8" fmla="*/ 360879 w 423698"/>
                <a:gd name="connsiteY8" fmla="*/ 360880 h 423698"/>
                <a:gd name="connsiteX9" fmla="*/ 360879 w 423698"/>
                <a:gd name="connsiteY9" fmla="*/ 62819 h 423698"/>
                <a:gd name="connsiteX10" fmla="*/ 62819 w 423698"/>
                <a:gd name="connsiteY10" fmla="*/ 62819 h 423698"/>
                <a:gd name="connsiteX11" fmla="*/ 62819 w 423698"/>
                <a:gd name="connsiteY11" fmla="*/ 195945 h 423698"/>
                <a:gd name="connsiteX12" fmla="*/ 59532 w 423698"/>
                <a:gd name="connsiteY12" fmla="*/ 195057 h 423698"/>
                <a:gd name="connsiteX13" fmla="*/ 0 w 423698"/>
                <a:gd name="connsiteY13" fmla="*/ 193006 h 423698"/>
                <a:gd name="connsiteX14" fmla="*/ 0 w 423698"/>
                <a:gd name="connsiteY14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51967 w 423698"/>
                <a:gd name="connsiteY4" fmla="*/ 410313 h 423698"/>
                <a:gd name="connsiteX5" fmla="*/ 237321 w 423698"/>
                <a:gd name="connsiteY5" fmla="*/ 402364 h 423698"/>
                <a:gd name="connsiteX6" fmla="*/ 233530 w 423698"/>
                <a:gd name="connsiteY6" fmla="*/ 364759 h 423698"/>
                <a:gd name="connsiteX7" fmla="*/ 232378 w 423698"/>
                <a:gd name="connsiteY7" fmla="*/ 360880 h 423698"/>
                <a:gd name="connsiteX8" fmla="*/ 360879 w 423698"/>
                <a:gd name="connsiteY8" fmla="*/ 360880 h 423698"/>
                <a:gd name="connsiteX9" fmla="*/ 360879 w 423698"/>
                <a:gd name="connsiteY9" fmla="*/ 62819 h 423698"/>
                <a:gd name="connsiteX10" fmla="*/ 62819 w 423698"/>
                <a:gd name="connsiteY10" fmla="*/ 62819 h 423698"/>
                <a:gd name="connsiteX11" fmla="*/ 62819 w 423698"/>
                <a:gd name="connsiteY11" fmla="*/ 195945 h 423698"/>
                <a:gd name="connsiteX12" fmla="*/ 0 w 423698"/>
                <a:gd name="connsiteY12" fmla="*/ 193006 h 423698"/>
                <a:gd name="connsiteX13" fmla="*/ 0 w 423698"/>
                <a:gd name="connsiteY13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51967 w 423698"/>
                <a:gd name="connsiteY4" fmla="*/ 410313 h 423698"/>
                <a:gd name="connsiteX5" fmla="*/ 237321 w 423698"/>
                <a:gd name="connsiteY5" fmla="*/ 402364 h 423698"/>
                <a:gd name="connsiteX6" fmla="*/ 233530 w 423698"/>
                <a:gd name="connsiteY6" fmla="*/ 364759 h 423698"/>
                <a:gd name="connsiteX7" fmla="*/ 232378 w 423698"/>
                <a:gd name="connsiteY7" fmla="*/ 360880 h 423698"/>
                <a:gd name="connsiteX8" fmla="*/ 360879 w 423698"/>
                <a:gd name="connsiteY8" fmla="*/ 360880 h 423698"/>
                <a:gd name="connsiteX9" fmla="*/ 360879 w 423698"/>
                <a:gd name="connsiteY9" fmla="*/ 62819 h 423698"/>
                <a:gd name="connsiteX10" fmla="*/ 62819 w 423698"/>
                <a:gd name="connsiteY10" fmla="*/ 195945 h 423698"/>
                <a:gd name="connsiteX11" fmla="*/ 0 w 423698"/>
                <a:gd name="connsiteY11" fmla="*/ 193006 h 423698"/>
                <a:gd name="connsiteX12" fmla="*/ 0 w 423698"/>
                <a:gd name="connsiteY12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51967 w 423698"/>
                <a:gd name="connsiteY4" fmla="*/ 410313 h 423698"/>
                <a:gd name="connsiteX5" fmla="*/ 233530 w 423698"/>
                <a:gd name="connsiteY5" fmla="*/ 364759 h 423698"/>
                <a:gd name="connsiteX6" fmla="*/ 232378 w 423698"/>
                <a:gd name="connsiteY6" fmla="*/ 360880 h 423698"/>
                <a:gd name="connsiteX7" fmla="*/ 360879 w 423698"/>
                <a:gd name="connsiteY7" fmla="*/ 360880 h 423698"/>
                <a:gd name="connsiteX8" fmla="*/ 360879 w 423698"/>
                <a:gd name="connsiteY8" fmla="*/ 62819 h 423698"/>
                <a:gd name="connsiteX9" fmla="*/ 62819 w 423698"/>
                <a:gd name="connsiteY9" fmla="*/ 195945 h 423698"/>
                <a:gd name="connsiteX10" fmla="*/ 0 w 423698"/>
                <a:gd name="connsiteY10" fmla="*/ 193006 h 423698"/>
                <a:gd name="connsiteX11" fmla="*/ 0 w 423698"/>
                <a:gd name="connsiteY11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33530 w 423698"/>
                <a:gd name="connsiteY4" fmla="*/ 364759 h 423698"/>
                <a:gd name="connsiteX5" fmla="*/ 232378 w 423698"/>
                <a:gd name="connsiteY5" fmla="*/ 360880 h 423698"/>
                <a:gd name="connsiteX6" fmla="*/ 360879 w 423698"/>
                <a:gd name="connsiteY6" fmla="*/ 360880 h 423698"/>
                <a:gd name="connsiteX7" fmla="*/ 360879 w 423698"/>
                <a:gd name="connsiteY7" fmla="*/ 62819 h 423698"/>
                <a:gd name="connsiteX8" fmla="*/ 62819 w 423698"/>
                <a:gd name="connsiteY8" fmla="*/ 195945 h 423698"/>
                <a:gd name="connsiteX9" fmla="*/ 0 w 423698"/>
                <a:gd name="connsiteY9" fmla="*/ 193006 h 423698"/>
                <a:gd name="connsiteX10" fmla="*/ 0 w 423698"/>
                <a:gd name="connsiteY10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233530 w 423698"/>
                <a:gd name="connsiteY4" fmla="*/ 364759 h 423698"/>
                <a:gd name="connsiteX5" fmla="*/ 360879 w 423698"/>
                <a:gd name="connsiteY5" fmla="*/ 360880 h 423698"/>
                <a:gd name="connsiteX6" fmla="*/ 360879 w 423698"/>
                <a:gd name="connsiteY6" fmla="*/ 62819 h 423698"/>
                <a:gd name="connsiteX7" fmla="*/ 62819 w 423698"/>
                <a:gd name="connsiteY7" fmla="*/ 195945 h 423698"/>
                <a:gd name="connsiteX8" fmla="*/ 0 w 423698"/>
                <a:gd name="connsiteY8" fmla="*/ 193006 h 423698"/>
                <a:gd name="connsiteX9" fmla="*/ 0 w 423698"/>
                <a:gd name="connsiteY9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360879 w 423698"/>
                <a:gd name="connsiteY4" fmla="*/ 360880 h 423698"/>
                <a:gd name="connsiteX5" fmla="*/ 360879 w 423698"/>
                <a:gd name="connsiteY5" fmla="*/ 62819 h 423698"/>
                <a:gd name="connsiteX6" fmla="*/ 62819 w 423698"/>
                <a:gd name="connsiteY6" fmla="*/ 195945 h 423698"/>
                <a:gd name="connsiteX7" fmla="*/ 0 w 423698"/>
                <a:gd name="connsiteY7" fmla="*/ 193006 h 423698"/>
                <a:gd name="connsiteX8" fmla="*/ 0 w 423698"/>
                <a:gd name="connsiteY8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360879 w 423698"/>
                <a:gd name="connsiteY4" fmla="*/ 62819 h 423698"/>
                <a:gd name="connsiteX5" fmla="*/ 62819 w 423698"/>
                <a:gd name="connsiteY5" fmla="*/ 195945 h 423698"/>
                <a:gd name="connsiteX6" fmla="*/ 0 w 423698"/>
                <a:gd name="connsiteY6" fmla="*/ 193006 h 423698"/>
                <a:gd name="connsiteX7" fmla="*/ 0 w 423698"/>
                <a:gd name="connsiteY7" fmla="*/ 0 h 423698"/>
                <a:gd name="connsiteX0" fmla="*/ 0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267423 w 423698"/>
                <a:gd name="connsiteY3" fmla="*/ 423698 h 423698"/>
                <a:gd name="connsiteX4" fmla="*/ 360879 w 423698"/>
                <a:gd name="connsiteY4" fmla="*/ 62819 h 423698"/>
                <a:gd name="connsiteX5" fmla="*/ 0 w 423698"/>
                <a:gd name="connsiteY5" fmla="*/ 193006 h 423698"/>
                <a:gd name="connsiteX6" fmla="*/ 0 w 423698"/>
                <a:gd name="connsiteY6" fmla="*/ 0 h 423698"/>
                <a:gd name="connsiteX0" fmla="*/ 360879 w 452319"/>
                <a:gd name="connsiteY0" fmla="*/ 62819 h 423698"/>
                <a:gd name="connsiteX1" fmla="*/ 0 w 452319"/>
                <a:gd name="connsiteY1" fmla="*/ 193006 h 423698"/>
                <a:gd name="connsiteX2" fmla="*/ 0 w 452319"/>
                <a:gd name="connsiteY2" fmla="*/ 0 h 423698"/>
                <a:gd name="connsiteX3" fmla="*/ 423698 w 452319"/>
                <a:gd name="connsiteY3" fmla="*/ 0 h 423698"/>
                <a:gd name="connsiteX4" fmla="*/ 423698 w 452319"/>
                <a:gd name="connsiteY4" fmla="*/ 423698 h 423698"/>
                <a:gd name="connsiteX5" fmla="*/ 267423 w 452319"/>
                <a:gd name="connsiteY5" fmla="*/ 423698 h 423698"/>
                <a:gd name="connsiteX6" fmla="*/ 452319 w 452319"/>
                <a:gd name="connsiteY6" fmla="*/ 154259 h 423698"/>
                <a:gd name="connsiteX0" fmla="*/ 0 w 452319"/>
                <a:gd name="connsiteY0" fmla="*/ 193006 h 423698"/>
                <a:gd name="connsiteX1" fmla="*/ 0 w 452319"/>
                <a:gd name="connsiteY1" fmla="*/ 0 h 423698"/>
                <a:gd name="connsiteX2" fmla="*/ 423698 w 452319"/>
                <a:gd name="connsiteY2" fmla="*/ 0 h 423698"/>
                <a:gd name="connsiteX3" fmla="*/ 423698 w 452319"/>
                <a:gd name="connsiteY3" fmla="*/ 423698 h 423698"/>
                <a:gd name="connsiteX4" fmla="*/ 267423 w 452319"/>
                <a:gd name="connsiteY4" fmla="*/ 423698 h 423698"/>
                <a:gd name="connsiteX5" fmla="*/ 452319 w 452319"/>
                <a:gd name="connsiteY5" fmla="*/ 154259 h 423698"/>
                <a:gd name="connsiteX0" fmla="*/ 0 w 423698"/>
                <a:gd name="connsiteY0" fmla="*/ 193006 h 423698"/>
                <a:gd name="connsiteX1" fmla="*/ 0 w 423698"/>
                <a:gd name="connsiteY1" fmla="*/ 0 h 423698"/>
                <a:gd name="connsiteX2" fmla="*/ 423698 w 423698"/>
                <a:gd name="connsiteY2" fmla="*/ 0 h 423698"/>
                <a:gd name="connsiteX3" fmla="*/ 423698 w 423698"/>
                <a:gd name="connsiteY3" fmla="*/ 423698 h 423698"/>
                <a:gd name="connsiteX4" fmla="*/ 267423 w 423698"/>
                <a:gd name="connsiteY4" fmla="*/ 423698 h 42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98" h="423698">
                  <a:moveTo>
                    <a:pt x="0" y="193006"/>
                  </a:moveTo>
                  <a:lnTo>
                    <a:pt x="0" y="0"/>
                  </a:lnTo>
                  <a:lnTo>
                    <a:pt x="423698" y="0"/>
                  </a:lnTo>
                  <a:lnTo>
                    <a:pt x="423698" y="423698"/>
                  </a:lnTo>
                  <a:lnTo>
                    <a:pt x="267423" y="423698"/>
                  </a:lnTo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reeform: Shape 160">
              <a:extLst>
                <a:ext uri="{FF2B5EF4-FFF2-40B4-BE49-F238E27FC236}">
                  <a16:creationId xmlns:a16="http://schemas.microsoft.com/office/drawing/2014/main" id="{9AFA5AE2-CEE9-4263-9201-FF3B4F735342}"/>
                </a:ext>
              </a:extLst>
            </p:cNvPr>
            <p:cNvSpPr/>
            <p:nvPr/>
          </p:nvSpPr>
          <p:spPr bwMode="auto">
            <a:xfrm>
              <a:off x="5496410" y="1848461"/>
              <a:ext cx="577730" cy="365853"/>
            </a:xfrm>
            <a:custGeom>
              <a:avLst/>
              <a:gdLst>
                <a:gd name="connsiteX0" fmla="*/ 322629 w 577730"/>
                <a:gd name="connsiteY0" fmla="*/ 0 h 365853"/>
                <a:gd name="connsiteX1" fmla="*/ 496682 w 577730"/>
                <a:gd name="connsiteY1" fmla="*/ 177449 h 365853"/>
                <a:gd name="connsiteX2" fmla="*/ 495309 w 577730"/>
                <a:gd name="connsiteY2" fmla="*/ 191336 h 365853"/>
                <a:gd name="connsiteX3" fmla="*/ 525238 w 577730"/>
                <a:gd name="connsiteY3" fmla="*/ 197496 h 365853"/>
                <a:gd name="connsiteX4" fmla="*/ 577730 w 577730"/>
                <a:gd name="connsiteY4" fmla="*/ 278232 h 365853"/>
                <a:gd name="connsiteX5" fmla="*/ 525238 w 577730"/>
                <a:gd name="connsiteY5" fmla="*/ 358967 h 365853"/>
                <a:gd name="connsiteX6" fmla="*/ 499772 w 577730"/>
                <a:gd name="connsiteY6" fmla="*/ 364208 h 365853"/>
                <a:gd name="connsiteX7" fmla="*/ 495879 w 577730"/>
                <a:gd name="connsiteY7" fmla="*/ 365853 h 365853"/>
                <a:gd name="connsiteX8" fmla="*/ 491785 w 577730"/>
                <a:gd name="connsiteY8" fmla="*/ 365853 h 365853"/>
                <a:gd name="connsiteX9" fmla="*/ 125282 w 577730"/>
                <a:gd name="connsiteY9" fmla="*/ 365853 h 365853"/>
                <a:gd name="connsiteX10" fmla="*/ 109582 w 577730"/>
                <a:gd name="connsiteY10" fmla="*/ 365853 h 365853"/>
                <a:gd name="connsiteX11" fmla="*/ 104532 w 577730"/>
                <a:gd name="connsiteY11" fmla="*/ 363720 h 365853"/>
                <a:gd name="connsiteX12" fmla="*/ 100033 w 577730"/>
                <a:gd name="connsiteY12" fmla="*/ 363258 h 365853"/>
                <a:gd name="connsiteX13" fmla="*/ 0 w 577730"/>
                <a:gd name="connsiteY13" fmla="*/ 238128 h 365853"/>
                <a:gd name="connsiteX14" fmla="*/ 125282 w 577730"/>
                <a:gd name="connsiteY14" fmla="*/ 110403 h 365853"/>
                <a:gd name="connsiteX15" fmla="*/ 150530 w 577730"/>
                <a:gd name="connsiteY15" fmla="*/ 112998 h 365853"/>
                <a:gd name="connsiteX16" fmla="*/ 160700 w 577730"/>
                <a:gd name="connsiteY16" fmla="*/ 116217 h 365853"/>
                <a:gd name="connsiteX17" fmla="*/ 162253 w 577730"/>
                <a:gd name="connsiteY17" fmla="*/ 108378 h 365853"/>
                <a:gd name="connsiteX18" fmla="*/ 322629 w 577730"/>
                <a:gd name="connsiteY18" fmla="*/ 0 h 36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7730" h="365853">
                  <a:moveTo>
                    <a:pt x="322629" y="0"/>
                  </a:moveTo>
                  <a:cubicBezTo>
                    <a:pt x="418756" y="0"/>
                    <a:pt x="496682" y="79447"/>
                    <a:pt x="496682" y="177449"/>
                  </a:cubicBezTo>
                  <a:lnTo>
                    <a:pt x="495309" y="191336"/>
                  </a:lnTo>
                  <a:lnTo>
                    <a:pt x="525238" y="197496"/>
                  </a:lnTo>
                  <a:cubicBezTo>
                    <a:pt x="556085" y="210798"/>
                    <a:pt x="577730" y="241938"/>
                    <a:pt x="577730" y="278232"/>
                  </a:cubicBezTo>
                  <a:cubicBezTo>
                    <a:pt x="577730" y="314526"/>
                    <a:pt x="556085" y="345666"/>
                    <a:pt x="525238" y="358967"/>
                  </a:cubicBezTo>
                  <a:lnTo>
                    <a:pt x="499772" y="364208"/>
                  </a:lnTo>
                  <a:lnTo>
                    <a:pt x="495879" y="365853"/>
                  </a:lnTo>
                  <a:lnTo>
                    <a:pt x="491785" y="365853"/>
                  </a:lnTo>
                  <a:lnTo>
                    <a:pt x="125282" y="365853"/>
                  </a:lnTo>
                  <a:lnTo>
                    <a:pt x="109582" y="365853"/>
                  </a:lnTo>
                  <a:lnTo>
                    <a:pt x="104532" y="363720"/>
                  </a:lnTo>
                  <a:lnTo>
                    <a:pt x="100033" y="363258"/>
                  </a:lnTo>
                  <a:cubicBezTo>
                    <a:pt x="42944" y="351348"/>
                    <a:pt x="0" y="299851"/>
                    <a:pt x="0" y="238128"/>
                  </a:cubicBezTo>
                  <a:cubicBezTo>
                    <a:pt x="0" y="167587"/>
                    <a:pt x="56091" y="110403"/>
                    <a:pt x="125282" y="110403"/>
                  </a:cubicBezTo>
                  <a:cubicBezTo>
                    <a:pt x="133930" y="110403"/>
                    <a:pt x="142374" y="111297"/>
                    <a:pt x="150530" y="112998"/>
                  </a:cubicBezTo>
                  <a:lnTo>
                    <a:pt x="160700" y="116217"/>
                  </a:lnTo>
                  <a:lnTo>
                    <a:pt x="162253" y="108378"/>
                  </a:lnTo>
                  <a:cubicBezTo>
                    <a:pt x="188675" y="44689"/>
                    <a:pt x="250533" y="0"/>
                    <a:pt x="322629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Freeform: Shape 161">
              <a:extLst>
                <a:ext uri="{FF2B5EF4-FFF2-40B4-BE49-F238E27FC236}">
                  <a16:creationId xmlns:a16="http://schemas.microsoft.com/office/drawing/2014/main" id="{975197C4-8043-4212-99B7-9A0CDB87F2B7}"/>
                </a:ext>
              </a:extLst>
            </p:cNvPr>
            <p:cNvSpPr/>
            <p:nvPr/>
          </p:nvSpPr>
          <p:spPr bwMode="auto">
            <a:xfrm>
              <a:off x="5348504" y="2097790"/>
              <a:ext cx="397792" cy="397792"/>
            </a:xfrm>
            <a:custGeom>
              <a:avLst/>
              <a:gdLst>
                <a:gd name="connsiteX0" fmla="*/ 0 w 423698"/>
                <a:gd name="connsiteY0" fmla="*/ 0 h 423698"/>
                <a:gd name="connsiteX1" fmla="*/ 117582 w 423698"/>
                <a:gd name="connsiteY1" fmla="*/ 0 h 423698"/>
                <a:gd name="connsiteX2" fmla="*/ 117311 w 423698"/>
                <a:gd name="connsiteY2" fmla="*/ 2692 h 423698"/>
                <a:gd name="connsiteX3" fmla="*/ 122437 w 423698"/>
                <a:gd name="connsiteY3" fmla="*/ 43382 h 423698"/>
                <a:gd name="connsiteX4" fmla="*/ 130084 w 423698"/>
                <a:gd name="connsiteY4" fmla="*/ 62819 h 423698"/>
                <a:gd name="connsiteX5" fmla="*/ 62819 w 423698"/>
                <a:gd name="connsiteY5" fmla="*/ 62819 h 423698"/>
                <a:gd name="connsiteX6" fmla="*/ 62819 w 423698"/>
                <a:gd name="connsiteY6" fmla="*/ 360879 h 423698"/>
                <a:gd name="connsiteX7" fmla="*/ 360880 w 423698"/>
                <a:gd name="connsiteY7" fmla="*/ 360879 h 423698"/>
                <a:gd name="connsiteX8" fmla="*/ 360880 w 423698"/>
                <a:gd name="connsiteY8" fmla="*/ 173255 h 423698"/>
                <a:gd name="connsiteX9" fmla="*/ 423698 w 423698"/>
                <a:gd name="connsiteY9" fmla="*/ 173255 h 423698"/>
                <a:gd name="connsiteX10" fmla="*/ 423698 w 423698"/>
                <a:gd name="connsiteY10" fmla="*/ 423698 h 423698"/>
                <a:gd name="connsiteX11" fmla="*/ 0 w 423698"/>
                <a:gd name="connsiteY11" fmla="*/ 423698 h 423698"/>
                <a:gd name="connsiteX12" fmla="*/ 0 w 423698"/>
                <a:gd name="connsiteY12" fmla="*/ 0 h 423698"/>
                <a:gd name="connsiteX0" fmla="*/ 62819 w 423698"/>
                <a:gd name="connsiteY0" fmla="*/ 360879 h 452319"/>
                <a:gd name="connsiteX1" fmla="*/ 360880 w 423698"/>
                <a:gd name="connsiteY1" fmla="*/ 360879 h 452319"/>
                <a:gd name="connsiteX2" fmla="*/ 360880 w 423698"/>
                <a:gd name="connsiteY2" fmla="*/ 173255 h 452319"/>
                <a:gd name="connsiteX3" fmla="*/ 423698 w 423698"/>
                <a:gd name="connsiteY3" fmla="*/ 173255 h 452319"/>
                <a:gd name="connsiteX4" fmla="*/ 423698 w 423698"/>
                <a:gd name="connsiteY4" fmla="*/ 423698 h 452319"/>
                <a:gd name="connsiteX5" fmla="*/ 0 w 423698"/>
                <a:gd name="connsiteY5" fmla="*/ 423698 h 452319"/>
                <a:gd name="connsiteX6" fmla="*/ 0 w 423698"/>
                <a:gd name="connsiteY6" fmla="*/ 0 h 452319"/>
                <a:gd name="connsiteX7" fmla="*/ 117582 w 423698"/>
                <a:gd name="connsiteY7" fmla="*/ 0 h 452319"/>
                <a:gd name="connsiteX8" fmla="*/ 117311 w 423698"/>
                <a:gd name="connsiteY8" fmla="*/ 2692 h 452319"/>
                <a:gd name="connsiteX9" fmla="*/ 122437 w 423698"/>
                <a:gd name="connsiteY9" fmla="*/ 43382 h 452319"/>
                <a:gd name="connsiteX10" fmla="*/ 130084 w 423698"/>
                <a:gd name="connsiteY10" fmla="*/ 62819 h 452319"/>
                <a:gd name="connsiteX11" fmla="*/ 62819 w 423698"/>
                <a:gd name="connsiteY11" fmla="*/ 62819 h 452319"/>
                <a:gd name="connsiteX12" fmla="*/ 154259 w 423698"/>
                <a:gd name="connsiteY12" fmla="*/ 452319 h 452319"/>
                <a:gd name="connsiteX0" fmla="*/ 360880 w 423698"/>
                <a:gd name="connsiteY0" fmla="*/ 360879 h 452319"/>
                <a:gd name="connsiteX1" fmla="*/ 360880 w 423698"/>
                <a:gd name="connsiteY1" fmla="*/ 173255 h 452319"/>
                <a:gd name="connsiteX2" fmla="*/ 423698 w 423698"/>
                <a:gd name="connsiteY2" fmla="*/ 173255 h 452319"/>
                <a:gd name="connsiteX3" fmla="*/ 423698 w 423698"/>
                <a:gd name="connsiteY3" fmla="*/ 423698 h 452319"/>
                <a:gd name="connsiteX4" fmla="*/ 0 w 423698"/>
                <a:gd name="connsiteY4" fmla="*/ 423698 h 452319"/>
                <a:gd name="connsiteX5" fmla="*/ 0 w 423698"/>
                <a:gd name="connsiteY5" fmla="*/ 0 h 452319"/>
                <a:gd name="connsiteX6" fmla="*/ 117582 w 423698"/>
                <a:gd name="connsiteY6" fmla="*/ 0 h 452319"/>
                <a:gd name="connsiteX7" fmla="*/ 117311 w 423698"/>
                <a:gd name="connsiteY7" fmla="*/ 2692 h 452319"/>
                <a:gd name="connsiteX8" fmla="*/ 122437 w 423698"/>
                <a:gd name="connsiteY8" fmla="*/ 43382 h 452319"/>
                <a:gd name="connsiteX9" fmla="*/ 130084 w 423698"/>
                <a:gd name="connsiteY9" fmla="*/ 62819 h 452319"/>
                <a:gd name="connsiteX10" fmla="*/ 62819 w 423698"/>
                <a:gd name="connsiteY10" fmla="*/ 62819 h 452319"/>
                <a:gd name="connsiteX11" fmla="*/ 154259 w 423698"/>
                <a:gd name="connsiteY11" fmla="*/ 452319 h 452319"/>
                <a:gd name="connsiteX0" fmla="*/ 360880 w 423698"/>
                <a:gd name="connsiteY0" fmla="*/ 360879 h 423698"/>
                <a:gd name="connsiteX1" fmla="*/ 360880 w 423698"/>
                <a:gd name="connsiteY1" fmla="*/ 173255 h 423698"/>
                <a:gd name="connsiteX2" fmla="*/ 423698 w 423698"/>
                <a:gd name="connsiteY2" fmla="*/ 173255 h 423698"/>
                <a:gd name="connsiteX3" fmla="*/ 423698 w 423698"/>
                <a:gd name="connsiteY3" fmla="*/ 423698 h 423698"/>
                <a:gd name="connsiteX4" fmla="*/ 0 w 423698"/>
                <a:gd name="connsiteY4" fmla="*/ 423698 h 423698"/>
                <a:gd name="connsiteX5" fmla="*/ 0 w 423698"/>
                <a:gd name="connsiteY5" fmla="*/ 0 h 423698"/>
                <a:gd name="connsiteX6" fmla="*/ 117582 w 423698"/>
                <a:gd name="connsiteY6" fmla="*/ 0 h 423698"/>
                <a:gd name="connsiteX7" fmla="*/ 117311 w 423698"/>
                <a:gd name="connsiteY7" fmla="*/ 2692 h 423698"/>
                <a:gd name="connsiteX8" fmla="*/ 122437 w 423698"/>
                <a:gd name="connsiteY8" fmla="*/ 43382 h 423698"/>
                <a:gd name="connsiteX9" fmla="*/ 130084 w 423698"/>
                <a:gd name="connsiteY9" fmla="*/ 62819 h 423698"/>
                <a:gd name="connsiteX10" fmla="*/ 62819 w 423698"/>
                <a:gd name="connsiteY10" fmla="*/ 62819 h 423698"/>
                <a:gd name="connsiteX0" fmla="*/ 360880 w 423698"/>
                <a:gd name="connsiteY0" fmla="*/ 360879 h 423698"/>
                <a:gd name="connsiteX1" fmla="*/ 360880 w 423698"/>
                <a:gd name="connsiteY1" fmla="*/ 173255 h 423698"/>
                <a:gd name="connsiteX2" fmla="*/ 423698 w 423698"/>
                <a:gd name="connsiteY2" fmla="*/ 173255 h 423698"/>
                <a:gd name="connsiteX3" fmla="*/ 423698 w 423698"/>
                <a:gd name="connsiteY3" fmla="*/ 423698 h 423698"/>
                <a:gd name="connsiteX4" fmla="*/ 0 w 423698"/>
                <a:gd name="connsiteY4" fmla="*/ 423698 h 423698"/>
                <a:gd name="connsiteX5" fmla="*/ 0 w 423698"/>
                <a:gd name="connsiteY5" fmla="*/ 0 h 423698"/>
                <a:gd name="connsiteX6" fmla="*/ 117582 w 423698"/>
                <a:gd name="connsiteY6" fmla="*/ 0 h 423698"/>
                <a:gd name="connsiteX7" fmla="*/ 117311 w 423698"/>
                <a:gd name="connsiteY7" fmla="*/ 2692 h 423698"/>
                <a:gd name="connsiteX8" fmla="*/ 122437 w 423698"/>
                <a:gd name="connsiteY8" fmla="*/ 43382 h 423698"/>
                <a:gd name="connsiteX9" fmla="*/ 130084 w 423698"/>
                <a:gd name="connsiteY9" fmla="*/ 62819 h 423698"/>
                <a:gd name="connsiteX0" fmla="*/ 360880 w 423698"/>
                <a:gd name="connsiteY0" fmla="*/ 360879 h 423698"/>
                <a:gd name="connsiteX1" fmla="*/ 360880 w 423698"/>
                <a:gd name="connsiteY1" fmla="*/ 173255 h 423698"/>
                <a:gd name="connsiteX2" fmla="*/ 423698 w 423698"/>
                <a:gd name="connsiteY2" fmla="*/ 173255 h 423698"/>
                <a:gd name="connsiteX3" fmla="*/ 423698 w 423698"/>
                <a:gd name="connsiteY3" fmla="*/ 423698 h 423698"/>
                <a:gd name="connsiteX4" fmla="*/ 0 w 423698"/>
                <a:gd name="connsiteY4" fmla="*/ 423698 h 423698"/>
                <a:gd name="connsiteX5" fmla="*/ 0 w 423698"/>
                <a:gd name="connsiteY5" fmla="*/ 0 h 423698"/>
                <a:gd name="connsiteX6" fmla="*/ 117582 w 423698"/>
                <a:gd name="connsiteY6" fmla="*/ 0 h 423698"/>
                <a:gd name="connsiteX7" fmla="*/ 117311 w 423698"/>
                <a:gd name="connsiteY7" fmla="*/ 2692 h 423698"/>
                <a:gd name="connsiteX8" fmla="*/ 122437 w 423698"/>
                <a:gd name="connsiteY8" fmla="*/ 43382 h 423698"/>
                <a:gd name="connsiteX0" fmla="*/ 360880 w 423698"/>
                <a:gd name="connsiteY0" fmla="*/ 360879 h 423698"/>
                <a:gd name="connsiteX1" fmla="*/ 360880 w 423698"/>
                <a:gd name="connsiteY1" fmla="*/ 173255 h 423698"/>
                <a:gd name="connsiteX2" fmla="*/ 423698 w 423698"/>
                <a:gd name="connsiteY2" fmla="*/ 173255 h 423698"/>
                <a:gd name="connsiteX3" fmla="*/ 423698 w 423698"/>
                <a:gd name="connsiteY3" fmla="*/ 423698 h 423698"/>
                <a:gd name="connsiteX4" fmla="*/ 0 w 423698"/>
                <a:gd name="connsiteY4" fmla="*/ 423698 h 423698"/>
                <a:gd name="connsiteX5" fmla="*/ 0 w 423698"/>
                <a:gd name="connsiteY5" fmla="*/ 0 h 423698"/>
                <a:gd name="connsiteX6" fmla="*/ 117582 w 423698"/>
                <a:gd name="connsiteY6" fmla="*/ 0 h 423698"/>
                <a:gd name="connsiteX7" fmla="*/ 117311 w 423698"/>
                <a:gd name="connsiteY7" fmla="*/ 2692 h 423698"/>
                <a:gd name="connsiteX0" fmla="*/ 360880 w 423698"/>
                <a:gd name="connsiteY0" fmla="*/ 173255 h 423698"/>
                <a:gd name="connsiteX1" fmla="*/ 423698 w 423698"/>
                <a:gd name="connsiteY1" fmla="*/ 173255 h 423698"/>
                <a:gd name="connsiteX2" fmla="*/ 423698 w 423698"/>
                <a:gd name="connsiteY2" fmla="*/ 423698 h 423698"/>
                <a:gd name="connsiteX3" fmla="*/ 0 w 423698"/>
                <a:gd name="connsiteY3" fmla="*/ 423698 h 423698"/>
                <a:gd name="connsiteX4" fmla="*/ 0 w 423698"/>
                <a:gd name="connsiteY4" fmla="*/ 0 h 423698"/>
                <a:gd name="connsiteX5" fmla="*/ 117582 w 423698"/>
                <a:gd name="connsiteY5" fmla="*/ 0 h 423698"/>
                <a:gd name="connsiteX6" fmla="*/ 117311 w 423698"/>
                <a:gd name="connsiteY6" fmla="*/ 2692 h 423698"/>
                <a:gd name="connsiteX0" fmla="*/ 360880 w 423698"/>
                <a:gd name="connsiteY0" fmla="*/ 173255 h 423698"/>
                <a:gd name="connsiteX1" fmla="*/ 423698 w 423698"/>
                <a:gd name="connsiteY1" fmla="*/ 173255 h 423698"/>
                <a:gd name="connsiteX2" fmla="*/ 423698 w 423698"/>
                <a:gd name="connsiteY2" fmla="*/ 423698 h 423698"/>
                <a:gd name="connsiteX3" fmla="*/ 0 w 423698"/>
                <a:gd name="connsiteY3" fmla="*/ 423698 h 423698"/>
                <a:gd name="connsiteX4" fmla="*/ 0 w 423698"/>
                <a:gd name="connsiteY4" fmla="*/ 0 h 423698"/>
                <a:gd name="connsiteX5" fmla="*/ 117582 w 423698"/>
                <a:gd name="connsiteY5" fmla="*/ 0 h 423698"/>
                <a:gd name="connsiteX0" fmla="*/ 423698 w 423698"/>
                <a:gd name="connsiteY0" fmla="*/ 173255 h 423698"/>
                <a:gd name="connsiteX1" fmla="*/ 423698 w 423698"/>
                <a:gd name="connsiteY1" fmla="*/ 423698 h 423698"/>
                <a:gd name="connsiteX2" fmla="*/ 0 w 423698"/>
                <a:gd name="connsiteY2" fmla="*/ 423698 h 423698"/>
                <a:gd name="connsiteX3" fmla="*/ 0 w 423698"/>
                <a:gd name="connsiteY3" fmla="*/ 0 h 423698"/>
                <a:gd name="connsiteX4" fmla="*/ 117582 w 423698"/>
                <a:gd name="connsiteY4" fmla="*/ 0 h 42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98" h="423698">
                  <a:moveTo>
                    <a:pt x="423698" y="173255"/>
                  </a:moveTo>
                  <a:lnTo>
                    <a:pt x="423698" y="423698"/>
                  </a:lnTo>
                  <a:lnTo>
                    <a:pt x="0" y="423698"/>
                  </a:lnTo>
                  <a:lnTo>
                    <a:pt x="0" y="0"/>
                  </a:lnTo>
                  <a:lnTo>
                    <a:pt x="117582" y="0"/>
                  </a:lnTo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: Shape 162">
              <a:extLst>
                <a:ext uri="{FF2B5EF4-FFF2-40B4-BE49-F238E27FC236}">
                  <a16:creationId xmlns:a16="http://schemas.microsoft.com/office/drawing/2014/main" id="{CFEE4E85-99DA-48A1-9AF5-38998145AC60}"/>
                </a:ext>
              </a:extLst>
            </p:cNvPr>
            <p:cNvSpPr/>
            <p:nvPr/>
          </p:nvSpPr>
          <p:spPr bwMode="auto">
            <a:xfrm>
              <a:off x="5818121" y="2097790"/>
              <a:ext cx="397792" cy="397792"/>
            </a:xfrm>
            <a:custGeom>
              <a:avLst/>
              <a:gdLst>
                <a:gd name="connsiteX0" fmla="*/ 300015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0 w 423698"/>
                <a:gd name="connsiteY3" fmla="*/ 423698 h 423698"/>
                <a:gd name="connsiteX4" fmla="*/ 0 w 423698"/>
                <a:gd name="connsiteY4" fmla="*/ 173255 h 423698"/>
                <a:gd name="connsiteX5" fmla="*/ 62819 w 423698"/>
                <a:gd name="connsiteY5" fmla="*/ 173255 h 423698"/>
                <a:gd name="connsiteX6" fmla="*/ 62819 w 423698"/>
                <a:gd name="connsiteY6" fmla="*/ 360879 h 423698"/>
                <a:gd name="connsiteX7" fmla="*/ 360880 w 423698"/>
                <a:gd name="connsiteY7" fmla="*/ 360879 h 423698"/>
                <a:gd name="connsiteX8" fmla="*/ 360880 w 423698"/>
                <a:gd name="connsiteY8" fmla="*/ 62819 h 423698"/>
                <a:gd name="connsiteX9" fmla="*/ 307337 w 423698"/>
                <a:gd name="connsiteY9" fmla="*/ 62819 h 423698"/>
                <a:gd name="connsiteX10" fmla="*/ 307558 w 423698"/>
                <a:gd name="connsiteY10" fmla="*/ 61858 h 423698"/>
                <a:gd name="connsiteX11" fmla="*/ 308958 w 423698"/>
                <a:gd name="connsiteY11" fmla="*/ 43363 h 423698"/>
                <a:gd name="connsiteX12" fmla="*/ 305135 w 423698"/>
                <a:gd name="connsiteY12" fmla="*/ 13012 h 423698"/>
                <a:gd name="connsiteX13" fmla="*/ 300015 w 423698"/>
                <a:gd name="connsiteY13" fmla="*/ 0 h 423698"/>
                <a:gd name="connsiteX0" fmla="*/ 360880 w 452320"/>
                <a:gd name="connsiteY0" fmla="*/ 360879 h 452319"/>
                <a:gd name="connsiteX1" fmla="*/ 360880 w 452320"/>
                <a:gd name="connsiteY1" fmla="*/ 62819 h 452319"/>
                <a:gd name="connsiteX2" fmla="*/ 307337 w 452320"/>
                <a:gd name="connsiteY2" fmla="*/ 62819 h 452319"/>
                <a:gd name="connsiteX3" fmla="*/ 307558 w 452320"/>
                <a:gd name="connsiteY3" fmla="*/ 61858 h 452319"/>
                <a:gd name="connsiteX4" fmla="*/ 308958 w 452320"/>
                <a:gd name="connsiteY4" fmla="*/ 43363 h 452319"/>
                <a:gd name="connsiteX5" fmla="*/ 305135 w 452320"/>
                <a:gd name="connsiteY5" fmla="*/ 13012 h 452319"/>
                <a:gd name="connsiteX6" fmla="*/ 300015 w 452320"/>
                <a:gd name="connsiteY6" fmla="*/ 0 h 452319"/>
                <a:gd name="connsiteX7" fmla="*/ 423698 w 452320"/>
                <a:gd name="connsiteY7" fmla="*/ 0 h 452319"/>
                <a:gd name="connsiteX8" fmla="*/ 423698 w 452320"/>
                <a:gd name="connsiteY8" fmla="*/ 423698 h 452319"/>
                <a:gd name="connsiteX9" fmla="*/ 0 w 452320"/>
                <a:gd name="connsiteY9" fmla="*/ 423698 h 452319"/>
                <a:gd name="connsiteX10" fmla="*/ 0 w 452320"/>
                <a:gd name="connsiteY10" fmla="*/ 173255 h 452319"/>
                <a:gd name="connsiteX11" fmla="*/ 62819 w 452320"/>
                <a:gd name="connsiteY11" fmla="*/ 173255 h 452319"/>
                <a:gd name="connsiteX12" fmla="*/ 62819 w 452320"/>
                <a:gd name="connsiteY12" fmla="*/ 360879 h 452319"/>
                <a:gd name="connsiteX13" fmla="*/ 452320 w 452320"/>
                <a:gd name="connsiteY13" fmla="*/ 452319 h 452319"/>
                <a:gd name="connsiteX0" fmla="*/ 360880 w 423698"/>
                <a:gd name="connsiteY0" fmla="*/ 360879 h 423698"/>
                <a:gd name="connsiteX1" fmla="*/ 360880 w 423698"/>
                <a:gd name="connsiteY1" fmla="*/ 62819 h 423698"/>
                <a:gd name="connsiteX2" fmla="*/ 307337 w 423698"/>
                <a:gd name="connsiteY2" fmla="*/ 62819 h 423698"/>
                <a:gd name="connsiteX3" fmla="*/ 307558 w 423698"/>
                <a:gd name="connsiteY3" fmla="*/ 61858 h 423698"/>
                <a:gd name="connsiteX4" fmla="*/ 308958 w 423698"/>
                <a:gd name="connsiteY4" fmla="*/ 43363 h 423698"/>
                <a:gd name="connsiteX5" fmla="*/ 305135 w 423698"/>
                <a:gd name="connsiteY5" fmla="*/ 13012 h 423698"/>
                <a:gd name="connsiteX6" fmla="*/ 300015 w 423698"/>
                <a:gd name="connsiteY6" fmla="*/ 0 h 423698"/>
                <a:gd name="connsiteX7" fmla="*/ 423698 w 423698"/>
                <a:gd name="connsiteY7" fmla="*/ 0 h 423698"/>
                <a:gd name="connsiteX8" fmla="*/ 423698 w 423698"/>
                <a:gd name="connsiteY8" fmla="*/ 423698 h 423698"/>
                <a:gd name="connsiteX9" fmla="*/ 0 w 423698"/>
                <a:gd name="connsiteY9" fmla="*/ 423698 h 423698"/>
                <a:gd name="connsiteX10" fmla="*/ 0 w 423698"/>
                <a:gd name="connsiteY10" fmla="*/ 173255 h 423698"/>
                <a:gd name="connsiteX11" fmla="*/ 62819 w 423698"/>
                <a:gd name="connsiteY11" fmla="*/ 173255 h 423698"/>
                <a:gd name="connsiteX12" fmla="*/ 62819 w 423698"/>
                <a:gd name="connsiteY12" fmla="*/ 360879 h 423698"/>
                <a:gd name="connsiteX0" fmla="*/ 360880 w 423698"/>
                <a:gd name="connsiteY0" fmla="*/ 62819 h 423698"/>
                <a:gd name="connsiteX1" fmla="*/ 307337 w 423698"/>
                <a:gd name="connsiteY1" fmla="*/ 62819 h 423698"/>
                <a:gd name="connsiteX2" fmla="*/ 307558 w 423698"/>
                <a:gd name="connsiteY2" fmla="*/ 61858 h 423698"/>
                <a:gd name="connsiteX3" fmla="*/ 308958 w 423698"/>
                <a:gd name="connsiteY3" fmla="*/ 43363 h 423698"/>
                <a:gd name="connsiteX4" fmla="*/ 305135 w 423698"/>
                <a:gd name="connsiteY4" fmla="*/ 13012 h 423698"/>
                <a:gd name="connsiteX5" fmla="*/ 300015 w 423698"/>
                <a:gd name="connsiteY5" fmla="*/ 0 h 423698"/>
                <a:gd name="connsiteX6" fmla="*/ 423698 w 423698"/>
                <a:gd name="connsiteY6" fmla="*/ 0 h 423698"/>
                <a:gd name="connsiteX7" fmla="*/ 423698 w 423698"/>
                <a:gd name="connsiteY7" fmla="*/ 423698 h 423698"/>
                <a:gd name="connsiteX8" fmla="*/ 0 w 423698"/>
                <a:gd name="connsiteY8" fmla="*/ 423698 h 423698"/>
                <a:gd name="connsiteX9" fmla="*/ 0 w 423698"/>
                <a:gd name="connsiteY9" fmla="*/ 173255 h 423698"/>
                <a:gd name="connsiteX10" fmla="*/ 62819 w 423698"/>
                <a:gd name="connsiteY10" fmla="*/ 173255 h 423698"/>
                <a:gd name="connsiteX11" fmla="*/ 62819 w 423698"/>
                <a:gd name="connsiteY11" fmla="*/ 360879 h 423698"/>
                <a:gd name="connsiteX0" fmla="*/ 307337 w 423698"/>
                <a:gd name="connsiteY0" fmla="*/ 62819 h 423698"/>
                <a:gd name="connsiteX1" fmla="*/ 307558 w 423698"/>
                <a:gd name="connsiteY1" fmla="*/ 61858 h 423698"/>
                <a:gd name="connsiteX2" fmla="*/ 308958 w 423698"/>
                <a:gd name="connsiteY2" fmla="*/ 43363 h 423698"/>
                <a:gd name="connsiteX3" fmla="*/ 305135 w 423698"/>
                <a:gd name="connsiteY3" fmla="*/ 13012 h 423698"/>
                <a:gd name="connsiteX4" fmla="*/ 300015 w 423698"/>
                <a:gd name="connsiteY4" fmla="*/ 0 h 423698"/>
                <a:gd name="connsiteX5" fmla="*/ 423698 w 423698"/>
                <a:gd name="connsiteY5" fmla="*/ 0 h 423698"/>
                <a:gd name="connsiteX6" fmla="*/ 423698 w 423698"/>
                <a:gd name="connsiteY6" fmla="*/ 423698 h 423698"/>
                <a:gd name="connsiteX7" fmla="*/ 0 w 423698"/>
                <a:gd name="connsiteY7" fmla="*/ 423698 h 423698"/>
                <a:gd name="connsiteX8" fmla="*/ 0 w 423698"/>
                <a:gd name="connsiteY8" fmla="*/ 173255 h 423698"/>
                <a:gd name="connsiteX9" fmla="*/ 62819 w 423698"/>
                <a:gd name="connsiteY9" fmla="*/ 173255 h 423698"/>
                <a:gd name="connsiteX10" fmla="*/ 62819 w 423698"/>
                <a:gd name="connsiteY10" fmla="*/ 360879 h 423698"/>
                <a:gd name="connsiteX0" fmla="*/ 307337 w 423698"/>
                <a:gd name="connsiteY0" fmla="*/ 62819 h 423698"/>
                <a:gd name="connsiteX1" fmla="*/ 308958 w 423698"/>
                <a:gd name="connsiteY1" fmla="*/ 43363 h 423698"/>
                <a:gd name="connsiteX2" fmla="*/ 305135 w 423698"/>
                <a:gd name="connsiteY2" fmla="*/ 13012 h 423698"/>
                <a:gd name="connsiteX3" fmla="*/ 300015 w 423698"/>
                <a:gd name="connsiteY3" fmla="*/ 0 h 423698"/>
                <a:gd name="connsiteX4" fmla="*/ 423698 w 423698"/>
                <a:gd name="connsiteY4" fmla="*/ 0 h 423698"/>
                <a:gd name="connsiteX5" fmla="*/ 423698 w 423698"/>
                <a:gd name="connsiteY5" fmla="*/ 423698 h 423698"/>
                <a:gd name="connsiteX6" fmla="*/ 0 w 423698"/>
                <a:gd name="connsiteY6" fmla="*/ 423698 h 423698"/>
                <a:gd name="connsiteX7" fmla="*/ 0 w 423698"/>
                <a:gd name="connsiteY7" fmla="*/ 173255 h 423698"/>
                <a:gd name="connsiteX8" fmla="*/ 62819 w 423698"/>
                <a:gd name="connsiteY8" fmla="*/ 173255 h 423698"/>
                <a:gd name="connsiteX9" fmla="*/ 62819 w 423698"/>
                <a:gd name="connsiteY9" fmla="*/ 360879 h 423698"/>
                <a:gd name="connsiteX0" fmla="*/ 307337 w 423698"/>
                <a:gd name="connsiteY0" fmla="*/ 62819 h 423698"/>
                <a:gd name="connsiteX1" fmla="*/ 305135 w 423698"/>
                <a:gd name="connsiteY1" fmla="*/ 13012 h 423698"/>
                <a:gd name="connsiteX2" fmla="*/ 300015 w 423698"/>
                <a:gd name="connsiteY2" fmla="*/ 0 h 423698"/>
                <a:gd name="connsiteX3" fmla="*/ 423698 w 423698"/>
                <a:gd name="connsiteY3" fmla="*/ 0 h 423698"/>
                <a:gd name="connsiteX4" fmla="*/ 423698 w 423698"/>
                <a:gd name="connsiteY4" fmla="*/ 423698 h 423698"/>
                <a:gd name="connsiteX5" fmla="*/ 0 w 423698"/>
                <a:gd name="connsiteY5" fmla="*/ 423698 h 423698"/>
                <a:gd name="connsiteX6" fmla="*/ 0 w 423698"/>
                <a:gd name="connsiteY6" fmla="*/ 173255 h 423698"/>
                <a:gd name="connsiteX7" fmla="*/ 62819 w 423698"/>
                <a:gd name="connsiteY7" fmla="*/ 173255 h 423698"/>
                <a:gd name="connsiteX8" fmla="*/ 62819 w 423698"/>
                <a:gd name="connsiteY8" fmla="*/ 360879 h 423698"/>
                <a:gd name="connsiteX0" fmla="*/ 305135 w 423698"/>
                <a:gd name="connsiteY0" fmla="*/ 13012 h 423698"/>
                <a:gd name="connsiteX1" fmla="*/ 300015 w 423698"/>
                <a:gd name="connsiteY1" fmla="*/ 0 h 423698"/>
                <a:gd name="connsiteX2" fmla="*/ 423698 w 423698"/>
                <a:gd name="connsiteY2" fmla="*/ 0 h 423698"/>
                <a:gd name="connsiteX3" fmla="*/ 423698 w 423698"/>
                <a:gd name="connsiteY3" fmla="*/ 423698 h 423698"/>
                <a:gd name="connsiteX4" fmla="*/ 0 w 423698"/>
                <a:gd name="connsiteY4" fmla="*/ 423698 h 423698"/>
                <a:gd name="connsiteX5" fmla="*/ 0 w 423698"/>
                <a:gd name="connsiteY5" fmla="*/ 173255 h 423698"/>
                <a:gd name="connsiteX6" fmla="*/ 62819 w 423698"/>
                <a:gd name="connsiteY6" fmla="*/ 173255 h 423698"/>
                <a:gd name="connsiteX7" fmla="*/ 62819 w 423698"/>
                <a:gd name="connsiteY7" fmla="*/ 360879 h 423698"/>
                <a:gd name="connsiteX0" fmla="*/ 300015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0 w 423698"/>
                <a:gd name="connsiteY3" fmla="*/ 423698 h 423698"/>
                <a:gd name="connsiteX4" fmla="*/ 0 w 423698"/>
                <a:gd name="connsiteY4" fmla="*/ 173255 h 423698"/>
                <a:gd name="connsiteX5" fmla="*/ 62819 w 423698"/>
                <a:gd name="connsiteY5" fmla="*/ 173255 h 423698"/>
                <a:gd name="connsiteX6" fmla="*/ 62819 w 423698"/>
                <a:gd name="connsiteY6" fmla="*/ 360879 h 423698"/>
                <a:gd name="connsiteX0" fmla="*/ 300015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0 w 423698"/>
                <a:gd name="connsiteY3" fmla="*/ 423698 h 423698"/>
                <a:gd name="connsiteX4" fmla="*/ 0 w 423698"/>
                <a:gd name="connsiteY4" fmla="*/ 173255 h 423698"/>
                <a:gd name="connsiteX5" fmla="*/ 62819 w 423698"/>
                <a:gd name="connsiteY5" fmla="*/ 173255 h 423698"/>
                <a:gd name="connsiteX0" fmla="*/ 300015 w 423698"/>
                <a:gd name="connsiteY0" fmla="*/ 0 h 423698"/>
                <a:gd name="connsiteX1" fmla="*/ 423698 w 423698"/>
                <a:gd name="connsiteY1" fmla="*/ 0 h 423698"/>
                <a:gd name="connsiteX2" fmla="*/ 423698 w 423698"/>
                <a:gd name="connsiteY2" fmla="*/ 423698 h 423698"/>
                <a:gd name="connsiteX3" fmla="*/ 0 w 423698"/>
                <a:gd name="connsiteY3" fmla="*/ 423698 h 423698"/>
                <a:gd name="connsiteX4" fmla="*/ 0 w 423698"/>
                <a:gd name="connsiteY4" fmla="*/ 173255 h 42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98" h="423698">
                  <a:moveTo>
                    <a:pt x="300015" y="0"/>
                  </a:moveTo>
                  <a:lnTo>
                    <a:pt x="423698" y="0"/>
                  </a:lnTo>
                  <a:lnTo>
                    <a:pt x="423698" y="423698"/>
                  </a:lnTo>
                  <a:lnTo>
                    <a:pt x="0" y="423698"/>
                  </a:lnTo>
                  <a:lnTo>
                    <a:pt x="0" y="173255"/>
                  </a:lnTo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31B2C146-16E0-4E51-84F5-008F600B1DFF}"/>
              </a:ext>
            </a:extLst>
          </p:cNvPr>
          <p:cNvGrpSpPr/>
          <p:nvPr/>
        </p:nvGrpSpPr>
        <p:grpSpPr>
          <a:xfrm>
            <a:off x="522397" y="2991371"/>
            <a:ext cx="265058" cy="266216"/>
            <a:chOff x="5279190" y="5401430"/>
            <a:chExt cx="1101836" cy="1106637"/>
          </a:xfrm>
          <a:noFill/>
        </p:grpSpPr>
        <p:sp>
          <p:nvSpPr>
            <p:cNvPr id="18" name="Freeform: Shape 815">
              <a:extLst>
                <a:ext uri="{FF2B5EF4-FFF2-40B4-BE49-F238E27FC236}">
                  <a16:creationId xmlns:a16="http://schemas.microsoft.com/office/drawing/2014/main" id="{306AAD8B-D705-41A9-89C4-672DDA639DE7}"/>
                </a:ext>
              </a:extLst>
            </p:cNvPr>
            <p:cNvSpPr/>
            <p:nvPr/>
          </p:nvSpPr>
          <p:spPr bwMode="auto">
            <a:xfrm>
              <a:off x="5708249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Freeform: Shape 816">
              <a:extLst>
                <a:ext uri="{FF2B5EF4-FFF2-40B4-BE49-F238E27FC236}">
                  <a16:creationId xmlns:a16="http://schemas.microsoft.com/office/drawing/2014/main" id="{DEB65C64-67AF-4F9A-9E05-61C24B5C1A28}"/>
                </a:ext>
              </a:extLst>
            </p:cNvPr>
            <p:cNvSpPr/>
            <p:nvPr/>
          </p:nvSpPr>
          <p:spPr bwMode="auto">
            <a:xfrm>
              <a:off x="5921817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reeform: Shape 817">
              <a:extLst>
                <a:ext uri="{FF2B5EF4-FFF2-40B4-BE49-F238E27FC236}">
                  <a16:creationId xmlns:a16="http://schemas.microsoft.com/office/drawing/2014/main" id="{2078A95F-BF64-4C81-88AE-471B69CE22C0}"/>
                </a:ext>
              </a:extLst>
            </p:cNvPr>
            <p:cNvSpPr/>
            <p:nvPr/>
          </p:nvSpPr>
          <p:spPr bwMode="auto">
            <a:xfrm>
              <a:off x="6135385" y="6208019"/>
              <a:ext cx="122821" cy="122820"/>
            </a:xfrm>
            <a:custGeom>
              <a:avLst/>
              <a:gdLst>
                <a:gd name="connsiteX0" fmla="*/ 0 w 122821"/>
                <a:gd name="connsiteY0" fmla="*/ 0 h 122820"/>
                <a:gd name="connsiteX1" fmla="*/ 122821 w 122821"/>
                <a:gd name="connsiteY1" fmla="*/ 0 h 122820"/>
                <a:gd name="connsiteX2" fmla="*/ 122821 w 122821"/>
                <a:gd name="connsiteY2" fmla="*/ 122820 h 122820"/>
                <a:gd name="connsiteX3" fmla="*/ 0 w 122821"/>
                <a:gd name="connsiteY3" fmla="*/ 122820 h 122820"/>
                <a:gd name="connsiteX4" fmla="*/ 0 w 122821"/>
                <a:gd name="connsiteY4" fmla="*/ 0 h 12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21" h="12282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: Shape 818">
              <a:extLst>
                <a:ext uri="{FF2B5EF4-FFF2-40B4-BE49-F238E27FC236}">
                  <a16:creationId xmlns:a16="http://schemas.microsoft.com/office/drawing/2014/main" id="{3380C5FD-258C-4720-A6B4-0D41475FA804}"/>
                </a:ext>
              </a:extLst>
            </p:cNvPr>
            <p:cNvSpPr/>
            <p:nvPr/>
          </p:nvSpPr>
          <p:spPr bwMode="auto">
            <a:xfrm>
              <a:off x="5279191" y="5499596"/>
              <a:ext cx="1101835" cy="1008471"/>
            </a:xfrm>
            <a:custGeom>
              <a:avLst/>
              <a:gdLst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245153 w 1101835"/>
                <a:gd name="connsiteY9" fmla="*/ 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9" fmla="*/ 336593 w 1101835"/>
                <a:gd name="connsiteY9" fmla="*/ 91440 h 1098248"/>
                <a:gd name="connsiteX0" fmla="*/ 245153 w 1101835"/>
                <a:gd name="connsiteY0" fmla="*/ 0 h 1098248"/>
                <a:gd name="connsiteX1" fmla="*/ 489041 w 1101835"/>
                <a:gd name="connsiteY1" fmla="*/ 89777 h 1098248"/>
                <a:gd name="connsiteX2" fmla="*/ 490307 w 1101835"/>
                <a:gd name="connsiteY2" fmla="*/ 641334 h 1098248"/>
                <a:gd name="connsiteX3" fmla="*/ 796071 w 1101835"/>
                <a:gd name="connsiteY3" fmla="*/ 374222 h 1098248"/>
                <a:gd name="connsiteX4" fmla="*/ 796071 w 1101835"/>
                <a:gd name="connsiteY4" fmla="*/ 641334 h 1098248"/>
                <a:gd name="connsiteX5" fmla="*/ 1101835 w 1101835"/>
                <a:gd name="connsiteY5" fmla="*/ 374222 h 1098248"/>
                <a:gd name="connsiteX6" fmla="*/ 1101835 w 1101835"/>
                <a:gd name="connsiteY6" fmla="*/ 1098248 h 1098248"/>
                <a:gd name="connsiteX7" fmla="*/ 0 w 1101835"/>
                <a:gd name="connsiteY7" fmla="*/ 1098248 h 1098248"/>
                <a:gd name="connsiteX8" fmla="*/ 1265 w 1101835"/>
                <a:gd name="connsiteY8" fmla="*/ 89777 h 1098248"/>
                <a:gd name="connsiteX0" fmla="*/ 489041 w 1101835"/>
                <a:gd name="connsiteY0" fmla="*/ 0 h 1008471"/>
                <a:gd name="connsiteX1" fmla="*/ 490307 w 1101835"/>
                <a:gd name="connsiteY1" fmla="*/ 551557 h 1008471"/>
                <a:gd name="connsiteX2" fmla="*/ 796071 w 1101835"/>
                <a:gd name="connsiteY2" fmla="*/ 284445 h 1008471"/>
                <a:gd name="connsiteX3" fmla="*/ 796071 w 1101835"/>
                <a:gd name="connsiteY3" fmla="*/ 551557 h 1008471"/>
                <a:gd name="connsiteX4" fmla="*/ 1101835 w 1101835"/>
                <a:gd name="connsiteY4" fmla="*/ 284445 h 1008471"/>
                <a:gd name="connsiteX5" fmla="*/ 1101835 w 1101835"/>
                <a:gd name="connsiteY5" fmla="*/ 1008471 h 1008471"/>
                <a:gd name="connsiteX6" fmla="*/ 0 w 1101835"/>
                <a:gd name="connsiteY6" fmla="*/ 1008471 h 1008471"/>
                <a:gd name="connsiteX7" fmla="*/ 1265 w 1101835"/>
                <a:gd name="connsiteY7" fmla="*/ 0 h 100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1835" h="1008471">
                  <a:moveTo>
                    <a:pt x="489041" y="0"/>
                  </a:moveTo>
                  <a:lnTo>
                    <a:pt x="490307" y="551557"/>
                  </a:lnTo>
                  <a:lnTo>
                    <a:pt x="796071" y="284445"/>
                  </a:lnTo>
                  <a:lnTo>
                    <a:pt x="796071" y="551557"/>
                  </a:lnTo>
                  <a:lnTo>
                    <a:pt x="1101835" y="284445"/>
                  </a:lnTo>
                  <a:lnTo>
                    <a:pt x="1101835" y="1008471"/>
                  </a:lnTo>
                  <a:lnTo>
                    <a:pt x="0" y="1008471"/>
                  </a:lnTo>
                  <a:cubicBezTo>
                    <a:pt x="422" y="672314"/>
                    <a:pt x="843" y="336157"/>
                    <a:pt x="1265" y="0"/>
                  </a:cubicBezTo>
                </a:path>
              </a:pathLst>
            </a:custGeom>
            <a:grp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2" name="Freeform: Shape 819">
              <a:extLst>
                <a:ext uri="{FF2B5EF4-FFF2-40B4-BE49-F238E27FC236}">
                  <a16:creationId xmlns:a16="http://schemas.microsoft.com/office/drawing/2014/main" id="{8D597CEE-68B7-4AF6-B0DC-0C13ED40B832}"/>
                </a:ext>
              </a:extLst>
            </p:cNvPr>
            <p:cNvSpPr/>
            <p:nvPr/>
          </p:nvSpPr>
          <p:spPr bwMode="auto">
            <a:xfrm>
              <a:off x="5279190" y="5401430"/>
              <a:ext cx="488333" cy="201776"/>
            </a:xfrm>
            <a:custGeom>
              <a:avLst/>
              <a:gdLst>
                <a:gd name="connsiteX0" fmla="*/ 246301 w 492602"/>
                <a:gd name="connsiteY0" fmla="*/ 0 h 201776"/>
                <a:gd name="connsiteX1" fmla="*/ 492602 w 492602"/>
                <a:gd name="connsiteY1" fmla="*/ 100888 h 201776"/>
                <a:gd name="connsiteX2" fmla="*/ 246301 w 492602"/>
                <a:gd name="connsiteY2" fmla="*/ 201776 h 201776"/>
                <a:gd name="connsiteX3" fmla="*/ 0 w 492602"/>
                <a:gd name="connsiteY3" fmla="*/ 100888 h 201776"/>
                <a:gd name="connsiteX4" fmla="*/ 246301 w 492602"/>
                <a:gd name="connsiteY4" fmla="*/ 0 h 20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602" h="201776">
                  <a:moveTo>
                    <a:pt x="246301" y="0"/>
                  </a:moveTo>
                  <a:cubicBezTo>
                    <a:pt x="382329" y="0"/>
                    <a:pt x="492602" y="45169"/>
                    <a:pt x="492602" y="100888"/>
                  </a:cubicBezTo>
                  <a:cubicBezTo>
                    <a:pt x="492602" y="156607"/>
                    <a:pt x="382329" y="201776"/>
                    <a:pt x="246301" y="201776"/>
                  </a:cubicBezTo>
                  <a:cubicBezTo>
                    <a:pt x="110273" y="201776"/>
                    <a:pt x="0" y="156607"/>
                    <a:pt x="0" y="100888"/>
                  </a:cubicBezTo>
                  <a:cubicBezTo>
                    <a:pt x="0" y="45169"/>
                    <a:pt x="110273" y="0"/>
                    <a:pt x="24630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B0173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1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1" name="Group 57">
            <a:extLst>
              <a:ext uri="{FF2B5EF4-FFF2-40B4-BE49-F238E27FC236}">
                <a16:creationId xmlns:a16="http://schemas.microsoft.com/office/drawing/2014/main" id="{35DA97F7-0E02-4744-B474-439F4AAC3692}"/>
              </a:ext>
            </a:extLst>
          </p:cNvPr>
          <p:cNvGrpSpPr/>
          <p:nvPr/>
        </p:nvGrpSpPr>
        <p:grpSpPr>
          <a:xfrm>
            <a:off x="468138" y="3626943"/>
            <a:ext cx="373567" cy="290849"/>
            <a:chOff x="2062250" y="1828801"/>
            <a:chExt cx="438091" cy="341085"/>
          </a:xfrm>
        </p:grpSpPr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B7EE63EC-75EC-481C-93AD-7F704AF42E27}"/>
                </a:ext>
              </a:extLst>
            </p:cNvPr>
            <p:cNvGrpSpPr/>
            <p:nvPr/>
          </p:nvGrpSpPr>
          <p:grpSpPr>
            <a:xfrm>
              <a:off x="2062250" y="182880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3990F138-CAEF-43C1-B245-1A9D9A9BCEF1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0" name="Straight Connector 73">
                <a:extLst>
                  <a:ext uri="{FF2B5EF4-FFF2-40B4-BE49-F238E27FC236}">
                    <a16:creationId xmlns:a16="http://schemas.microsoft.com/office/drawing/2014/main" id="{160F4A1D-F510-454D-9597-40ACAC736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26" name="Group 59">
              <a:extLst>
                <a:ext uri="{FF2B5EF4-FFF2-40B4-BE49-F238E27FC236}">
                  <a16:creationId xmlns:a16="http://schemas.microsoft.com/office/drawing/2014/main" id="{C41D0FC2-1335-4AB5-B719-4DEC33CFEE2C}"/>
                </a:ext>
              </a:extLst>
            </p:cNvPr>
            <p:cNvGrpSpPr/>
            <p:nvPr/>
          </p:nvGrpSpPr>
          <p:grpSpPr>
            <a:xfrm>
              <a:off x="2093480" y="2028939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F966BA9-832E-43A1-A139-77E12C3480E4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8" name="Straight Connector 71">
                <a:extLst>
                  <a:ext uri="{FF2B5EF4-FFF2-40B4-BE49-F238E27FC236}">
                    <a16:creationId xmlns:a16="http://schemas.microsoft.com/office/drawing/2014/main" id="{28F4DEB4-6A85-413E-A921-852C75C77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27" name="Group 60">
              <a:extLst>
                <a:ext uri="{FF2B5EF4-FFF2-40B4-BE49-F238E27FC236}">
                  <a16:creationId xmlns:a16="http://schemas.microsoft.com/office/drawing/2014/main" id="{1DBC61BA-A322-4543-9505-87361083E7B6}"/>
                </a:ext>
              </a:extLst>
            </p:cNvPr>
            <p:cNvGrpSpPr/>
            <p:nvPr/>
          </p:nvGrpSpPr>
          <p:grpSpPr>
            <a:xfrm>
              <a:off x="2320274" y="1907031"/>
              <a:ext cx="180067" cy="140947"/>
              <a:chOff x="2438399" y="1828800"/>
              <a:chExt cx="1923143" cy="1799771"/>
            </a:xfrm>
            <a:noFill/>
          </p:grpSpPr>
          <p:sp>
            <p:nvSpPr>
              <p:cNvPr id="35" name="Rectangle 68">
                <a:extLst>
                  <a:ext uri="{FF2B5EF4-FFF2-40B4-BE49-F238E27FC236}">
                    <a16:creationId xmlns:a16="http://schemas.microsoft.com/office/drawing/2014/main" id="{5C9894C4-5A6E-47DB-8114-72DC426CA9AB}"/>
                  </a:ext>
                </a:extLst>
              </p:cNvPr>
              <p:cNvSpPr/>
              <p:nvPr/>
            </p:nvSpPr>
            <p:spPr bwMode="auto">
              <a:xfrm>
                <a:off x="2438399" y="1828800"/>
                <a:ext cx="1923143" cy="1799771"/>
              </a:xfrm>
              <a:prstGeom prst="rect">
                <a:avLst/>
              </a:prstGeom>
              <a:grp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6" name="Straight Connector 69">
                <a:extLst>
                  <a:ext uri="{FF2B5EF4-FFF2-40B4-BE49-F238E27FC236}">
                    <a16:creationId xmlns:a16="http://schemas.microsoft.com/office/drawing/2014/main" id="{5896940D-9A19-410C-B590-42E34FEF6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258786"/>
                <a:ext cx="1923143" cy="0"/>
              </a:xfrm>
              <a:prstGeom prst="line">
                <a:avLst/>
              </a:prstGeom>
              <a:grp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28" name="Group 61">
              <a:extLst>
                <a:ext uri="{FF2B5EF4-FFF2-40B4-BE49-F238E27FC236}">
                  <a16:creationId xmlns:a16="http://schemas.microsoft.com/office/drawing/2014/main" id="{C4A65D8F-D732-4B32-BA2E-18AC0E5D1817}"/>
                </a:ext>
              </a:extLst>
            </p:cNvPr>
            <p:cNvGrpSpPr/>
            <p:nvPr/>
          </p:nvGrpSpPr>
          <p:grpSpPr>
            <a:xfrm>
              <a:off x="2129218" y="1891046"/>
              <a:ext cx="303775" cy="247510"/>
              <a:chOff x="2129218" y="1898304"/>
              <a:chExt cx="303775" cy="247510"/>
            </a:xfrm>
          </p:grpSpPr>
          <p:sp>
            <p:nvSpPr>
              <p:cNvPr id="29" name="Oval 62">
                <a:extLst>
                  <a:ext uri="{FF2B5EF4-FFF2-40B4-BE49-F238E27FC236}">
                    <a16:creationId xmlns:a16="http://schemas.microsoft.com/office/drawing/2014/main" id="{F0392994-F5FD-4EEE-8653-20E6BD6A86BB}"/>
                  </a:ext>
                </a:extLst>
              </p:cNvPr>
              <p:cNvSpPr/>
              <p:nvPr/>
            </p:nvSpPr>
            <p:spPr bwMode="auto">
              <a:xfrm rot="20526251">
                <a:off x="2129218" y="1898304"/>
                <a:ext cx="45467" cy="4546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Oval 63">
                <a:extLst>
                  <a:ext uri="{FF2B5EF4-FFF2-40B4-BE49-F238E27FC236}">
                    <a16:creationId xmlns:a16="http://schemas.microsoft.com/office/drawing/2014/main" id="{5170A0C2-7455-42C1-9312-5A4C7EB180FF}"/>
                  </a:ext>
                </a:extLst>
              </p:cNvPr>
              <p:cNvSpPr/>
              <p:nvPr/>
            </p:nvSpPr>
            <p:spPr bwMode="auto">
              <a:xfrm>
                <a:off x="2160192" y="2100347"/>
                <a:ext cx="45467" cy="4546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Oval 64">
                <a:extLst>
                  <a:ext uri="{FF2B5EF4-FFF2-40B4-BE49-F238E27FC236}">
                    <a16:creationId xmlns:a16="http://schemas.microsoft.com/office/drawing/2014/main" id="{27587960-B0F9-4521-9554-724A80ECF5CC}"/>
                  </a:ext>
                </a:extLst>
              </p:cNvPr>
              <p:cNvSpPr/>
              <p:nvPr/>
            </p:nvSpPr>
            <p:spPr bwMode="auto">
              <a:xfrm rot="19893199">
                <a:off x="2387526" y="1977587"/>
                <a:ext cx="45467" cy="4546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2" name="Straight Connector 65">
                <a:extLst>
                  <a:ext uri="{FF2B5EF4-FFF2-40B4-BE49-F238E27FC236}">
                    <a16:creationId xmlns:a16="http://schemas.microsoft.com/office/drawing/2014/main" id="{D246EBCF-737B-4082-85EE-61F6268AB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2188" y="1931395"/>
                <a:ext cx="216280" cy="62448"/>
              </a:xfrm>
              <a:prstGeom prst="line">
                <a:avLst/>
              </a:prstGeom>
              <a:no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33" name="Straight Connector 66">
                <a:extLst>
                  <a:ext uri="{FF2B5EF4-FFF2-40B4-BE49-F238E27FC236}">
                    <a16:creationId xmlns:a16="http://schemas.microsoft.com/office/drawing/2014/main" id="{641F6094-9602-4493-97F7-60791B4F1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937" y="1942671"/>
                <a:ext cx="23989" cy="157676"/>
              </a:xfrm>
              <a:prstGeom prst="line">
                <a:avLst/>
              </a:prstGeom>
              <a:no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34" name="Straight Connector 67">
                <a:extLst>
                  <a:ext uri="{FF2B5EF4-FFF2-40B4-BE49-F238E27FC236}">
                    <a16:creationId xmlns:a16="http://schemas.microsoft.com/office/drawing/2014/main" id="{DB187DA2-FA51-4B44-8974-CE87926BB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9001" y="2011149"/>
                <a:ext cx="191271" cy="95857"/>
              </a:xfrm>
              <a:prstGeom prst="line">
                <a:avLst/>
              </a:prstGeom>
              <a:noFill/>
              <a:ln w="12700" cap="flat" cmpd="sng" algn="ctr">
                <a:solidFill>
                  <a:srgbClr val="B01736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</p:grpSp>
      </p:grpSp>
      <p:sp>
        <p:nvSpPr>
          <p:cNvPr id="43" name="Freeform 87">
            <a:extLst>
              <a:ext uri="{FF2B5EF4-FFF2-40B4-BE49-F238E27FC236}">
                <a16:creationId xmlns:a16="http://schemas.microsoft.com/office/drawing/2014/main" id="{0E7D7C9F-0170-4583-907C-D3179E1CBAE0}"/>
              </a:ext>
            </a:extLst>
          </p:cNvPr>
          <p:cNvSpPr/>
          <p:nvPr/>
        </p:nvSpPr>
        <p:spPr bwMode="auto">
          <a:xfrm>
            <a:off x="531424" y="4260549"/>
            <a:ext cx="246998" cy="259966"/>
          </a:xfrm>
          <a:custGeom>
            <a:avLst/>
            <a:gdLst>
              <a:gd name="connsiteX0" fmla="*/ 2182745 w 5136567"/>
              <a:gd name="connsiteY0" fmla="*/ 631371 h 5406253"/>
              <a:gd name="connsiteX1" fmla="*/ 2182745 w 5136567"/>
              <a:gd name="connsiteY1" fmla="*/ 1735832 h 5406253"/>
              <a:gd name="connsiteX2" fmla="*/ 697528 w 5136567"/>
              <a:gd name="connsiteY2" fmla="*/ 4553298 h 5406253"/>
              <a:gd name="connsiteX3" fmla="*/ 824661 w 5136567"/>
              <a:gd name="connsiteY3" fmla="*/ 4771571 h 5406253"/>
              <a:gd name="connsiteX4" fmla="*/ 1110209 w 5136567"/>
              <a:gd name="connsiteY4" fmla="*/ 4771571 h 5406253"/>
              <a:gd name="connsiteX5" fmla="*/ 2337230 w 5136567"/>
              <a:gd name="connsiteY5" fmla="*/ 2307772 h 5406253"/>
              <a:gd name="connsiteX6" fmla="*/ 3250167 w 5136567"/>
              <a:gd name="connsiteY6" fmla="*/ 2307772 h 5406253"/>
              <a:gd name="connsiteX7" fmla="*/ 2952394 w 5136567"/>
              <a:gd name="connsiteY7" fmla="*/ 1745343 h 5406253"/>
              <a:gd name="connsiteX8" fmla="*/ 2952394 w 5136567"/>
              <a:gd name="connsiteY8" fmla="*/ 631371 h 5406253"/>
              <a:gd name="connsiteX9" fmla="*/ 1250202 w 5136567"/>
              <a:gd name="connsiteY9" fmla="*/ 0 h 5406253"/>
              <a:gd name="connsiteX10" fmla="*/ 3888174 w 5136567"/>
              <a:gd name="connsiteY10" fmla="*/ 0 h 5406253"/>
              <a:gd name="connsiteX11" fmla="*/ 3888174 w 5136567"/>
              <a:gd name="connsiteY11" fmla="*/ 631371 h 5406253"/>
              <a:gd name="connsiteX12" fmla="*/ 3561994 w 5136567"/>
              <a:gd name="connsiteY12" fmla="*/ 631371 h 5406253"/>
              <a:gd name="connsiteX13" fmla="*/ 3561994 w 5136567"/>
              <a:gd name="connsiteY13" fmla="*/ 1585587 h 5406253"/>
              <a:gd name="connsiteX14" fmla="*/ 5135065 w 5136567"/>
              <a:gd name="connsiteY14" fmla="*/ 4566049 h 5406253"/>
              <a:gd name="connsiteX15" fmla="*/ 5136567 w 5136567"/>
              <a:gd name="connsiteY15" fmla="*/ 4566924 h 5406253"/>
              <a:gd name="connsiteX16" fmla="*/ 5136021 w 5136567"/>
              <a:gd name="connsiteY16" fmla="*/ 4567861 h 5406253"/>
              <a:gd name="connsiteX17" fmla="*/ 5136564 w 5136567"/>
              <a:gd name="connsiteY17" fmla="*/ 4568890 h 5406253"/>
              <a:gd name="connsiteX18" fmla="*/ 5134916 w 5136567"/>
              <a:gd name="connsiteY18" fmla="*/ 4569760 h 5406253"/>
              <a:gd name="connsiteX19" fmla="*/ 4647701 w 5136567"/>
              <a:gd name="connsiteY19" fmla="*/ 5406253 h 5406253"/>
              <a:gd name="connsiteX20" fmla="*/ 488866 w 5136567"/>
              <a:gd name="connsiteY20" fmla="*/ 5406253 h 5406253"/>
              <a:gd name="connsiteX21" fmla="*/ 1650 w 5136567"/>
              <a:gd name="connsiteY21" fmla="*/ 4569758 h 5406253"/>
              <a:gd name="connsiteX22" fmla="*/ 2 w 5136567"/>
              <a:gd name="connsiteY22" fmla="*/ 4568888 h 5406253"/>
              <a:gd name="connsiteX23" fmla="*/ 545 w 5136567"/>
              <a:gd name="connsiteY23" fmla="*/ 4567860 h 5406253"/>
              <a:gd name="connsiteX24" fmla="*/ 0 w 5136567"/>
              <a:gd name="connsiteY24" fmla="*/ 4566924 h 5406253"/>
              <a:gd name="connsiteX25" fmla="*/ 1500 w 5136567"/>
              <a:gd name="connsiteY25" fmla="*/ 4566051 h 5406253"/>
              <a:gd name="connsiteX26" fmla="*/ 1573145 w 5136567"/>
              <a:gd name="connsiteY26" fmla="*/ 1588289 h 5406253"/>
              <a:gd name="connsiteX27" fmla="*/ 1573145 w 5136567"/>
              <a:gd name="connsiteY27" fmla="*/ 631371 h 5406253"/>
              <a:gd name="connsiteX28" fmla="*/ 1250202 w 5136567"/>
              <a:gd name="connsiteY28" fmla="*/ 631371 h 540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36567" h="5406253">
                <a:moveTo>
                  <a:pt x="2182745" y="631371"/>
                </a:moveTo>
                <a:lnTo>
                  <a:pt x="2182745" y="1735832"/>
                </a:lnTo>
                <a:lnTo>
                  <a:pt x="697528" y="4553298"/>
                </a:lnTo>
                <a:lnTo>
                  <a:pt x="824661" y="4771571"/>
                </a:lnTo>
                <a:lnTo>
                  <a:pt x="1110209" y="4771571"/>
                </a:lnTo>
                <a:lnTo>
                  <a:pt x="2337230" y="2307772"/>
                </a:lnTo>
                <a:lnTo>
                  <a:pt x="3250167" y="2307772"/>
                </a:lnTo>
                <a:lnTo>
                  <a:pt x="2952394" y="1745343"/>
                </a:lnTo>
                <a:lnTo>
                  <a:pt x="2952394" y="631371"/>
                </a:lnTo>
                <a:close/>
                <a:moveTo>
                  <a:pt x="1250202" y="0"/>
                </a:moveTo>
                <a:lnTo>
                  <a:pt x="3888174" y="0"/>
                </a:lnTo>
                <a:lnTo>
                  <a:pt x="3888174" y="631371"/>
                </a:lnTo>
                <a:lnTo>
                  <a:pt x="3561994" y="631371"/>
                </a:lnTo>
                <a:lnTo>
                  <a:pt x="3561994" y="1585587"/>
                </a:lnTo>
                <a:lnTo>
                  <a:pt x="5135065" y="4566049"/>
                </a:lnTo>
                <a:lnTo>
                  <a:pt x="5136567" y="4566924"/>
                </a:lnTo>
                <a:lnTo>
                  <a:pt x="5136021" y="4567861"/>
                </a:lnTo>
                <a:lnTo>
                  <a:pt x="5136564" y="4568890"/>
                </a:lnTo>
                <a:lnTo>
                  <a:pt x="5134916" y="4569760"/>
                </a:lnTo>
                <a:lnTo>
                  <a:pt x="4647701" y="5406253"/>
                </a:lnTo>
                <a:lnTo>
                  <a:pt x="488866" y="5406253"/>
                </a:lnTo>
                <a:lnTo>
                  <a:pt x="1650" y="4569758"/>
                </a:lnTo>
                <a:lnTo>
                  <a:pt x="2" y="4568888"/>
                </a:lnTo>
                <a:lnTo>
                  <a:pt x="545" y="4567860"/>
                </a:lnTo>
                <a:lnTo>
                  <a:pt x="0" y="4566924"/>
                </a:lnTo>
                <a:lnTo>
                  <a:pt x="1500" y="4566051"/>
                </a:lnTo>
                <a:lnTo>
                  <a:pt x="1573145" y="1588289"/>
                </a:lnTo>
                <a:lnTo>
                  <a:pt x="1573145" y="631371"/>
                </a:lnTo>
                <a:lnTo>
                  <a:pt x="1250202" y="631371"/>
                </a:lnTo>
                <a:close/>
              </a:path>
            </a:pathLst>
          </a:custGeom>
          <a:noFill/>
          <a:ln w="9525" cap="flat" cmpd="sng" algn="ctr">
            <a:solidFill>
              <a:srgbClr val="B0173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75">
            <a:extLst>
              <a:ext uri="{FF2B5EF4-FFF2-40B4-BE49-F238E27FC236}">
                <a16:creationId xmlns:a16="http://schemas.microsoft.com/office/drawing/2014/main" id="{8795CD65-1411-4DAC-994A-CA0D608BF15A}"/>
              </a:ext>
            </a:extLst>
          </p:cNvPr>
          <p:cNvGrpSpPr/>
          <p:nvPr/>
        </p:nvGrpSpPr>
        <p:grpSpPr>
          <a:xfrm>
            <a:off x="476378" y="4817441"/>
            <a:ext cx="357087" cy="208716"/>
            <a:chOff x="4660062" y="959354"/>
            <a:chExt cx="3869807" cy="2261894"/>
          </a:xfrm>
          <a:noFill/>
        </p:grpSpPr>
        <p:sp>
          <p:nvSpPr>
            <p:cNvPr id="45" name="Freeform: Shape 164">
              <a:extLst>
                <a:ext uri="{FF2B5EF4-FFF2-40B4-BE49-F238E27FC236}">
                  <a16:creationId xmlns:a16="http://schemas.microsoft.com/office/drawing/2014/main" id="{757BE20F-90C2-42B0-BEB0-EFD7B2B3B540}"/>
                </a:ext>
              </a:extLst>
            </p:cNvPr>
            <p:cNvSpPr/>
            <p:nvPr/>
          </p:nvSpPr>
          <p:spPr bwMode="auto">
            <a:xfrm>
              <a:off x="4660062" y="959354"/>
              <a:ext cx="3869807" cy="2261894"/>
            </a:xfrm>
            <a:custGeom>
              <a:avLst/>
              <a:gdLst>
                <a:gd name="connsiteX0" fmla="*/ 1718020 w 3869807"/>
                <a:gd name="connsiteY0" fmla="*/ 0 h 2261894"/>
                <a:gd name="connsiteX1" fmla="*/ 1940931 w 3869807"/>
                <a:gd name="connsiteY1" fmla="*/ 49419 h 2261894"/>
                <a:gd name="connsiteX2" fmla="*/ 2005754 w 3869807"/>
                <a:gd name="connsiteY2" fmla="*/ 88056 h 2261894"/>
                <a:gd name="connsiteX3" fmla="*/ 2071212 w 3869807"/>
                <a:gd name="connsiteY3" fmla="*/ 49419 h 2261894"/>
                <a:gd name="connsiteX4" fmla="*/ 2296308 w 3869807"/>
                <a:gd name="connsiteY4" fmla="*/ 0 h 2261894"/>
                <a:gd name="connsiteX5" fmla="*/ 2705220 w 3869807"/>
                <a:gd name="connsiteY5" fmla="*/ 184188 h 2261894"/>
                <a:gd name="connsiteX6" fmla="*/ 2707126 w 3869807"/>
                <a:gd name="connsiteY6" fmla="*/ 186700 h 2261894"/>
                <a:gd name="connsiteX7" fmla="*/ 2770078 w 3869807"/>
                <a:gd name="connsiteY7" fmla="*/ 179799 h 2261894"/>
                <a:gd name="connsiteX8" fmla="*/ 3336618 w 3869807"/>
                <a:gd name="connsiteY8" fmla="*/ 681919 h 2261894"/>
                <a:gd name="connsiteX9" fmla="*/ 3339441 w 3869807"/>
                <a:gd name="connsiteY9" fmla="*/ 712375 h 2261894"/>
                <a:gd name="connsiteX10" fmla="*/ 3412548 w 3869807"/>
                <a:gd name="connsiteY10" fmla="*/ 720468 h 2261894"/>
                <a:gd name="connsiteX11" fmla="*/ 3869807 w 3869807"/>
                <a:gd name="connsiteY11" fmla="*/ 1336549 h 2261894"/>
                <a:gd name="connsiteX12" fmla="*/ 3297134 w 3869807"/>
                <a:gd name="connsiteY12" fmla="*/ 1965406 h 2261894"/>
                <a:gd name="connsiteX13" fmla="*/ 3181721 w 3869807"/>
                <a:gd name="connsiteY13" fmla="*/ 1952630 h 2261894"/>
                <a:gd name="connsiteX14" fmla="*/ 3131470 w 3869807"/>
                <a:gd name="connsiteY14" fmla="*/ 1935501 h 2261894"/>
                <a:gd name="connsiteX15" fmla="*/ 3074367 w 3869807"/>
                <a:gd name="connsiteY15" fmla="*/ 2006225 h 2261894"/>
                <a:gd name="connsiteX16" fmla="*/ 2639217 w 3869807"/>
                <a:gd name="connsiteY16" fmla="*/ 2190413 h 2261894"/>
                <a:gd name="connsiteX17" fmla="*/ 2399678 w 3869807"/>
                <a:gd name="connsiteY17" fmla="*/ 2140994 h 2261894"/>
                <a:gd name="connsiteX18" fmla="*/ 2387414 w 3869807"/>
                <a:gd name="connsiteY18" fmla="*/ 2134192 h 2261894"/>
                <a:gd name="connsiteX19" fmla="*/ 2376353 w 3869807"/>
                <a:gd name="connsiteY19" fmla="*/ 2142287 h 2261894"/>
                <a:gd name="connsiteX20" fmla="*/ 1934904 w 3869807"/>
                <a:gd name="connsiteY20" fmla="*/ 2261894 h 2261894"/>
                <a:gd name="connsiteX21" fmla="*/ 1493456 w 3869807"/>
                <a:gd name="connsiteY21" fmla="*/ 2142287 h 2261894"/>
                <a:gd name="connsiteX22" fmla="*/ 1462383 w 3869807"/>
                <a:gd name="connsiteY22" fmla="*/ 2119547 h 2261894"/>
                <a:gd name="connsiteX23" fmla="*/ 1394617 w 3869807"/>
                <a:gd name="connsiteY23" fmla="*/ 2141043 h 2261894"/>
                <a:gd name="connsiteX24" fmla="*/ 1270593 w 3869807"/>
                <a:gd name="connsiteY24" fmla="*/ 2153819 h 2261894"/>
                <a:gd name="connsiteX25" fmla="*/ 926521 w 3869807"/>
                <a:gd name="connsiteY25" fmla="*/ 2046420 h 2261894"/>
                <a:gd name="connsiteX26" fmla="*/ 858726 w 3869807"/>
                <a:gd name="connsiteY26" fmla="*/ 1989261 h 2261894"/>
                <a:gd name="connsiteX27" fmla="*/ 803831 w 3869807"/>
                <a:gd name="connsiteY27" fmla="*/ 2005965 h 2261894"/>
                <a:gd name="connsiteX28" fmla="*/ 669003 w 3869807"/>
                <a:gd name="connsiteY28" fmla="*/ 2019288 h 2261894"/>
                <a:gd name="connsiteX29" fmla="*/ 0 w 3869807"/>
                <a:gd name="connsiteY29" fmla="*/ 1363490 h 2261894"/>
                <a:gd name="connsiteX30" fmla="*/ 534175 w 3869807"/>
                <a:gd name="connsiteY30" fmla="*/ 721015 h 2261894"/>
                <a:gd name="connsiteX31" fmla="*/ 572825 w 3869807"/>
                <a:gd name="connsiteY31" fmla="*/ 717196 h 2261894"/>
                <a:gd name="connsiteX32" fmla="*/ 574899 w 3869807"/>
                <a:gd name="connsiteY32" fmla="*/ 696829 h 2261894"/>
                <a:gd name="connsiteX33" fmla="*/ 1223715 w 3869807"/>
                <a:gd name="connsiteY33" fmla="*/ 173197 h 2261894"/>
                <a:gd name="connsiteX34" fmla="*/ 1315138 w 3869807"/>
                <a:gd name="connsiteY34" fmla="*/ 182323 h 2261894"/>
                <a:gd name="connsiteX35" fmla="*/ 1397833 w 3869807"/>
                <a:gd name="connsiteY35" fmla="*/ 107399 h 2261894"/>
                <a:gd name="connsiteX36" fmla="*/ 1718020 w 3869807"/>
                <a:gd name="connsiteY36" fmla="*/ 0 h 226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69807" h="2261894">
                  <a:moveTo>
                    <a:pt x="1718020" y="0"/>
                  </a:moveTo>
                  <a:cubicBezTo>
                    <a:pt x="1797090" y="0"/>
                    <a:pt x="1872417" y="17597"/>
                    <a:pt x="1940931" y="49419"/>
                  </a:cubicBezTo>
                  <a:lnTo>
                    <a:pt x="2005754" y="88056"/>
                  </a:lnTo>
                  <a:lnTo>
                    <a:pt x="2071212" y="49419"/>
                  </a:lnTo>
                  <a:cubicBezTo>
                    <a:pt x="2140398" y="17597"/>
                    <a:pt x="2216463" y="0"/>
                    <a:pt x="2296308" y="0"/>
                  </a:cubicBezTo>
                  <a:cubicBezTo>
                    <a:pt x="2455998" y="0"/>
                    <a:pt x="2600570" y="70387"/>
                    <a:pt x="2705220" y="184188"/>
                  </a:cubicBezTo>
                  <a:lnTo>
                    <a:pt x="2707126" y="186700"/>
                  </a:lnTo>
                  <a:lnTo>
                    <a:pt x="2770078" y="179799"/>
                  </a:lnTo>
                  <a:cubicBezTo>
                    <a:pt x="3049536" y="179799"/>
                    <a:pt x="3282694" y="395360"/>
                    <a:pt x="3336618" y="681919"/>
                  </a:cubicBezTo>
                  <a:lnTo>
                    <a:pt x="3339441" y="712375"/>
                  </a:lnTo>
                  <a:lnTo>
                    <a:pt x="3412548" y="720468"/>
                  </a:lnTo>
                  <a:cubicBezTo>
                    <a:pt x="3673506" y="779107"/>
                    <a:pt x="3869807" y="1032655"/>
                    <a:pt x="3869807" y="1336549"/>
                  </a:cubicBezTo>
                  <a:cubicBezTo>
                    <a:pt x="3869807" y="1683857"/>
                    <a:pt x="3613413" y="1965406"/>
                    <a:pt x="3297134" y="1965406"/>
                  </a:cubicBezTo>
                  <a:cubicBezTo>
                    <a:pt x="3257599" y="1965406"/>
                    <a:pt x="3219000" y="1961007"/>
                    <a:pt x="3181721" y="1952630"/>
                  </a:cubicBezTo>
                  <a:lnTo>
                    <a:pt x="3131470" y="1935501"/>
                  </a:lnTo>
                  <a:lnTo>
                    <a:pt x="3074367" y="2006225"/>
                  </a:lnTo>
                  <a:cubicBezTo>
                    <a:pt x="2963002" y="2120026"/>
                    <a:pt x="2809154" y="2190413"/>
                    <a:pt x="2639217" y="2190413"/>
                  </a:cubicBezTo>
                  <a:cubicBezTo>
                    <a:pt x="2554249" y="2190413"/>
                    <a:pt x="2473303" y="2172816"/>
                    <a:pt x="2399678" y="2140994"/>
                  </a:cubicBezTo>
                  <a:lnTo>
                    <a:pt x="2387414" y="2134192"/>
                  </a:lnTo>
                  <a:lnTo>
                    <a:pt x="2376353" y="2142287"/>
                  </a:lnTo>
                  <a:cubicBezTo>
                    <a:pt x="2250339" y="2217801"/>
                    <a:pt x="2098427" y="2261894"/>
                    <a:pt x="1934904" y="2261894"/>
                  </a:cubicBezTo>
                  <a:cubicBezTo>
                    <a:pt x="1771382" y="2261894"/>
                    <a:pt x="1619470" y="2217801"/>
                    <a:pt x="1493456" y="2142287"/>
                  </a:cubicBezTo>
                  <a:lnTo>
                    <a:pt x="1462383" y="2119547"/>
                  </a:lnTo>
                  <a:lnTo>
                    <a:pt x="1394617" y="2141043"/>
                  </a:lnTo>
                  <a:cubicBezTo>
                    <a:pt x="1354556" y="2149420"/>
                    <a:pt x="1313077" y="2153819"/>
                    <a:pt x="1270593" y="2153819"/>
                  </a:cubicBezTo>
                  <a:cubicBezTo>
                    <a:pt x="1143141" y="2153819"/>
                    <a:pt x="1024738" y="2114226"/>
                    <a:pt x="926521" y="2046420"/>
                  </a:cubicBezTo>
                  <a:lnTo>
                    <a:pt x="858726" y="1989261"/>
                  </a:lnTo>
                  <a:lnTo>
                    <a:pt x="803831" y="2005965"/>
                  </a:lnTo>
                  <a:cubicBezTo>
                    <a:pt x="760280" y="2014700"/>
                    <a:pt x="715188" y="2019288"/>
                    <a:pt x="669003" y="2019288"/>
                  </a:cubicBezTo>
                  <a:cubicBezTo>
                    <a:pt x="299523" y="2019288"/>
                    <a:pt x="0" y="1725677"/>
                    <a:pt x="0" y="1363490"/>
                  </a:cubicBezTo>
                  <a:cubicBezTo>
                    <a:pt x="0" y="1046576"/>
                    <a:pt x="229322" y="782166"/>
                    <a:pt x="534175" y="721015"/>
                  </a:cubicBezTo>
                  <a:lnTo>
                    <a:pt x="572825" y="717196"/>
                  </a:lnTo>
                  <a:lnTo>
                    <a:pt x="574899" y="696829"/>
                  </a:lnTo>
                  <a:cubicBezTo>
                    <a:pt x="636653" y="397993"/>
                    <a:pt x="903674" y="173197"/>
                    <a:pt x="1223715" y="173197"/>
                  </a:cubicBezTo>
                  <a:lnTo>
                    <a:pt x="1315138" y="182323"/>
                  </a:lnTo>
                  <a:lnTo>
                    <a:pt x="1397833" y="107399"/>
                  </a:lnTo>
                  <a:cubicBezTo>
                    <a:pt x="1489232" y="39593"/>
                    <a:pt x="1599416" y="0"/>
                    <a:pt x="1718020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77">
              <a:extLst>
                <a:ext uri="{FF2B5EF4-FFF2-40B4-BE49-F238E27FC236}">
                  <a16:creationId xmlns:a16="http://schemas.microsoft.com/office/drawing/2014/main" id="{8A0A9AF5-042B-4F2F-AC91-CD6E805EDFD6}"/>
                </a:ext>
              </a:extLst>
            </p:cNvPr>
            <p:cNvSpPr/>
            <p:nvPr/>
          </p:nvSpPr>
          <p:spPr bwMode="auto">
            <a:xfrm>
              <a:off x="6396421" y="1389756"/>
              <a:ext cx="397226" cy="397042"/>
            </a:xfrm>
            <a:prstGeom prst="ellipse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Oval 78">
              <a:extLst>
                <a:ext uri="{FF2B5EF4-FFF2-40B4-BE49-F238E27FC236}">
                  <a16:creationId xmlns:a16="http://schemas.microsoft.com/office/drawing/2014/main" id="{2C8925FD-9541-481A-8C78-0B557651297F}"/>
                </a:ext>
              </a:extLst>
            </p:cNvPr>
            <p:cNvSpPr/>
            <p:nvPr/>
          </p:nvSpPr>
          <p:spPr bwMode="auto">
            <a:xfrm>
              <a:off x="7539697" y="1939914"/>
              <a:ext cx="397226" cy="397042"/>
            </a:xfrm>
            <a:prstGeom prst="ellipse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Oval 79">
              <a:extLst>
                <a:ext uri="{FF2B5EF4-FFF2-40B4-BE49-F238E27FC236}">
                  <a16:creationId xmlns:a16="http://schemas.microsoft.com/office/drawing/2014/main" id="{383EE20F-16BF-4164-9B64-8502F9E6359E}"/>
                </a:ext>
              </a:extLst>
            </p:cNvPr>
            <p:cNvSpPr/>
            <p:nvPr/>
          </p:nvSpPr>
          <p:spPr bwMode="auto">
            <a:xfrm>
              <a:off x="5107942" y="2175810"/>
              <a:ext cx="397226" cy="397042"/>
            </a:xfrm>
            <a:prstGeom prst="ellipse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Oval 80">
              <a:extLst>
                <a:ext uri="{FF2B5EF4-FFF2-40B4-BE49-F238E27FC236}">
                  <a16:creationId xmlns:a16="http://schemas.microsoft.com/office/drawing/2014/main" id="{C40875E0-C85B-43D4-B9CA-F901ED09B728}"/>
                </a:ext>
              </a:extLst>
            </p:cNvPr>
            <p:cNvSpPr/>
            <p:nvPr/>
          </p:nvSpPr>
          <p:spPr bwMode="auto">
            <a:xfrm>
              <a:off x="6259972" y="2398580"/>
              <a:ext cx="397226" cy="397042"/>
            </a:xfrm>
            <a:prstGeom prst="ellipse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0" name="Connector: Elbow 169">
              <a:extLst>
                <a:ext uri="{FF2B5EF4-FFF2-40B4-BE49-F238E27FC236}">
                  <a16:creationId xmlns:a16="http://schemas.microsoft.com/office/drawing/2014/main" id="{23A3BFFD-9A7A-4598-AAD8-4C3B91A42BCC}"/>
                </a:ext>
              </a:extLst>
            </p:cNvPr>
            <p:cNvCxnSpPr>
              <a:stCxn id="80" idx="6"/>
            </p:cNvCxnSpPr>
            <p:nvPr/>
          </p:nvCxnSpPr>
          <p:spPr>
            <a:xfrm>
              <a:off x="5505168" y="2374331"/>
              <a:ext cx="311340" cy="718784"/>
            </a:xfrm>
            <a:prstGeom prst="bentConnector2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1" name="Connector: Elbow 170">
              <a:extLst>
                <a:ext uri="{FF2B5EF4-FFF2-40B4-BE49-F238E27FC236}">
                  <a16:creationId xmlns:a16="http://schemas.microsoft.com/office/drawing/2014/main" id="{FA033379-A03A-46F5-8D90-35846B73A5BC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rot="16200000" flipV="1">
              <a:off x="5541469" y="1481464"/>
              <a:ext cx="1259426" cy="574806"/>
            </a:xfrm>
            <a:prstGeom prst="bentConnector3">
              <a:avLst>
                <a:gd name="adj1" fmla="val 21955"/>
              </a:avLst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2" name="Connector: Elbow 171">
              <a:extLst>
                <a:ext uri="{FF2B5EF4-FFF2-40B4-BE49-F238E27FC236}">
                  <a16:creationId xmlns:a16="http://schemas.microsoft.com/office/drawing/2014/main" id="{55E351F3-7E76-4201-AC1F-03AF0C7FB1AB}"/>
                </a:ext>
              </a:extLst>
            </p:cNvPr>
            <p:cNvCxnSpPr>
              <a:cxnSpLocks/>
              <a:stCxn id="78" idx="6"/>
            </p:cNvCxnSpPr>
            <p:nvPr/>
          </p:nvCxnSpPr>
          <p:spPr>
            <a:xfrm>
              <a:off x="6793647" y="1588277"/>
              <a:ext cx="376193" cy="1553213"/>
            </a:xfrm>
            <a:prstGeom prst="bentConnector2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3" name="Connector: Elbow 172">
              <a:extLst>
                <a:ext uri="{FF2B5EF4-FFF2-40B4-BE49-F238E27FC236}">
                  <a16:creationId xmlns:a16="http://schemas.microsoft.com/office/drawing/2014/main" id="{AAC26525-637E-4CAA-A640-D774F31DAB78}"/>
                </a:ext>
              </a:extLst>
            </p:cNvPr>
            <p:cNvCxnSpPr>
              <a:stCxn id="79" idx="4"/>
            </p:cNvCxnSpPr>
            <p:nvPr/>
          </p:nvCxnSpPr>
          <p:spPr>
            <a:xfrm rot="5400000">
              <a:off x="7356644" y="2150264"/>
              <a:ext cx="194975" cy="568358"/>
            </a:xfrm>
            <a:prstGeom prst="bentConnector2">
              <a:avLst/>
            </a:prstGeom>
            <a:grpFill/>
            <a:ln w="12700" cap="flat" cmpd="sng" algn="ctr">
              <a:solidFill>
                <a:srgbClr val="B01736"/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61" name="Group 85">
            <a:extLst>
              <a:ext uri="{FF2B5EF4-FFF2-40B4-BE49-F238E27FC236}">
                <a16:creationId xmlns:a16="http://schemas.microsoft.com/office/drawing/2014/main" id="{04803F6D-8D17-433E-8895-99E40A706EBE}"/>
              </a:ext>
            </a:extLst>
          </p:cNvPr>
          <p:cNvGrpSpPr/>
          <p:nvPr/>
        </p:nvGrpSpPr>
        <p:grpSpPr>
          <a:xfrm>
            <a:off x="485591" y="5426137"/>
            <a:ext cx="338690" cy="244310"/>
            <a:chOff x="5103699" y="5244811"/>
            <a:chExt cx="402950" cy="290664"/>
          </a:xfrm>
        </p:grpSpPr>
        <p:grpSp>
          <p:nvGrpSpPr>
            <p:cNvPr id="56" name="Group 86">
              <a:extLst>
                <a:ext uri="{FF2B5EF4-FFF2-40B4-BE49-F238E27FC236}">
                  <a16:creationId xmlns:a16="http://schemas.microsoft.com/office/drawing/2014/main" id="{55FBF06C-A7F5-42C4-BA70-746132907CDB}"/>
                </a:ext>
              </a:extLst>
            </p:cNvPr>
            <p:cNvGrpSpPr/>
            <p:nvPr/>
          </p:nvGrpSpPr>
          <p:grpSpPr>
            <a:xfrm rot="18900000">
              <a:off x="5103699" y="5244811"/>
              <a:ext cx="402950" cy="290664"/>
              <a:chOff x="5103699" y="5244811"/>
              <a:chExt cx="402950" cy="290664"/>
            </a:xfrm>
          </p:grpSpPr>
          <p:sp>
            <p:nvSpPr>
              <p:cNvPr id="59" name="Freeform: Shape 91">
                <a:extLst>
                  <a:ext uri="{FF2B5EF4-FFF2-40B4-BE49-F238E27FC236}">
                    <a16:creationId xmlns:a16="http://schemas.microsoft.com/office/drawing/2014/main" id="{A8993869-418F-4DE8-905E-F9EC69E5D19D}"/>
                  </a:ext>
                </a:extLst>
              </p:cNvPr>
              <p:cNvSpPr/>
              <p:nvPr/>
            </p:nvSpPr>
            <p:spPr bwMode="auto">
              <a:xfrm>
                <a:off x="5103699" y="5244811"/>
                <a:ext cx="138009" cy="290664"/>
              </a:xfrm>
              <a:custGeom>
                <a:avLst/>
                <a:gdLst>
                  <a:gd name="connsiteX0" fmla="*/ 1605716 w 1884207"/>
                  <a:gd name="connsiteY0" fmla="*/ 0 h 3381830"/>
                  <a:gd name="connsiteX1" fmla="*/ 1884206 w 1884207"/>
                  <a:gd name="connsiteY1" fmla="*/ 278490 h 3381830"/>
                  <a:gd name="connsiteX2" fmla="*/ 471783 w 1884207"/>
                  <a:gd name="connsiteY2" fmla="*/ 1690914 h 3381830"/>
                  <a:gd name="connsiteX3" fmla="*/ 1884207 w 1884207"/>
                  <a:gd name="connsiteY3" fmla="*/ 3103339 h 3381830"/>
                  <a:gd name="connsiteX4" fmla="*/ 1605717 w 1884207"/>
                  <a:gd name="connsiteY4" fmla="*/ 3381830 h 3381830"/>
                  <a:gd name="connsiteX5" fmla="*/ 60246 w 1884207"/>
                  <a:gd name="connsiteY5" fmla="*/ 1836358 h 3381830"/>
                  <a:gd name="connsiteX6" fmla="*/ 60246 w 1884207"/>
                  <a:gd name="connsiteY6" fmla="*/ 1545470 h 3381830"/>
                  <a:gd name="connsiteX7" fmla="*/ 1605716 w 1884207"/>
                  <a:gd name="connsiteY7" fmla="*/ 0 h 3381830"/>
                  <a:gd name="connsiteX0" fmla="*/ 1605716 w 1884207"/>
                  <a:gd name="connsiteY0" fmla="*/ 0 h 3381830"/>
                  <a:gd name="connsiteX1" fmla="*/ 1884206 w 1884207"/>
                  <a:gd name="connsiteY1" fmla="*/ 278490 h 3381830"/>
                  <a:gd name="connsiteX2" fmla="*/ 1884207 w 1884207"/>
                  <a:gd name="connsiteY2" fmla="*/ 3103339 h 3381830"/>
                  <a:gd name="connsiteX3" fmla="*/ 1605717 w 1884207"/>
                  <a:gd name="connsiteY3" fmla="*/ 3381830 h 3381830"/>
                  <a:gd name="connsiteX4" fmla="*/ 60246 w 1884207"/>
                  <a:gd name="connsiteY4" fmla="*/ 1836358 h 3381830"/>
                  <a:gd name="connsiteX5" fmla="*/ 60246 w 1884207"/>
                  <a:gd name="connsiteY5" fmla="*/ 1545470 h 3381830"/>
                  <a:gd name="connsiteX6" fmla="*/ 1605716 w 1884207"/>
                  <a:gd name="connsiteY6" fmla="*/ 0 h 3381830"/>
                  <a:gd name="connsiteX0" fmla="*/ 1884207 w 1975647"/>
                  <a:gd name="connsiteY0" fmla="*/ 3103339 h 3381830"/>
                  <a:gd name="connsiteX1" fmla="*/ 1605717 w 1975647"/>
                  <a:gd name="connsiteY1" fmla="*/ 3381830 h 3381830"/>
                  <a:gd name="connsiteX2" fmla="*/ 60246 w 1975647"/>
                  <a:gd name="connsiteY2" fmla="*/ 1836358 h 3381830"/>
                  <a:gd name="connsiteX3" fmla="*/ 60246 w 1975647"/>
                  <a:gd name="connsiteY3" fmla="*/ 1545470 h 3381830"/>
                  <a:gd name="connsiteX4" fmla="*/ 1605716 w 1975647"/>
                  <a:gd name="connsiteY4" fmla="*/ 0 h 3381830"/>
                  <a:gd name="connsiteX5" fmla="*/ 1884206 w 1975647"/>
                  <a:gd name="connsiteY5" fmla="*/ 278490 h 3381830"/>
                  <a:gd name="connsiteX6" fmla="*/ 1975647 w 1975647"/>
                  <a:gd name="connsiteY6" fmla="*/ 3194779 h 3381830"/>
                  <a:gd name="connsiteX0" fmla="*/ 1884207 w 1884207"/>
                  <a:gd name="connsiteY0" fmla="*/ 3103339 h 3381830"/>
                  <a:gd name="connsiteX1" fmla="*/ 1605717 w 1884207"/>
                  <a:gd name="connsiteY1" fmla="*/ 3381830 h 3381830"/>
                  <a:gd name="connsiteX2" fmla="*/ 60246 w 1884207"/>
                  <a:gd name="connsiteY2" fmla="*/ 1836358 h 3381830"/>
                  <a:gd name="connsiteX3" fmla="*/ 60246 w 1884207"/>
                  <a:gd name="connsiteY3" fmla="*/ 1545470 h 3381830"/>
                  <a:gd name="connsiteX4" fmla="*/ 1605716 w 1884207"/>
                  <a:gd name="connsiteY4" fmla="*/ 0 h 3381830"/>
                  <a:gd name="connsiteX5" fmla="*/ 1884206 w 1884207"/>
                  <a:gd name="connsiteY5" fmla="*/ 278490 h 3381830"/>
                  <a:gd name="connsiteX0" fmla="*/ 1884207 w 1884207"/>
                  <a:gd name="connsiteY0" fmla="*/ 3103339 h 3381830"/>
                  <a:gd name="connsiteX1" fmla="*/ 1605717 w 1884207"/>
                  <a:gd name="connsiteY1" fmla="*/ 3381830 h 3381830"/>
                  <a:gd name="connsiteX2" fmla="*/ 60246 w 1884207"/>
                  <a:gd name="connsiteY2" fmla="*/ 1836358 h 3381830"/>
                  <a:gd name="connsiteX3" fmla="*/ 60246 w 1884207"/>
                  <a:gd name="connsiteY3" fmla="*/ 1545470 h 3381830"/>
                  <a:gd name="connsiteX4" fmla="*/ 1605716 w 1884207"/>
                  <a:gd name="connsiteY4" fmla="*/ 0 h 3381830"/>
                  <a:gd name="connsiteX0" fmla="*/ 1605717 w 1605717"/>
                  <a:gd name="connsiteY0" fmla="*/ 3381830 h 3381830"/>
                  <a:gd name="connsiteX1" fmla="*/ 60246 w 1605717"/>
                  <a:gd name="connsiteY1" fmla="*/ 1836358 h 3381830"/>
                  <a:gd name="connsiteX2" fmla="*/ 60246 w 1605717"/>
                  <a:gd name="connsiteY2" fmla="*/ 1545470 h 3381830"/>
                  <a:gd name="connsiteX3" fmla="*/ 1605716 w 1605717"/>
                  <a:gd name="connsiteY3" fmla="*/ 0 h 338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717" h="3381830">
                    <a:moveTo>
                      <a:pt x="1605717" y="3381830"/>
                    </a:moveTo>
                    <a:lnTo>
                      <a:pt x="60246" y="1836358"/>
                    </a:lnTo>
                    <a:cubicBezTo>
                      <a:pt x="-20081" y="1756032"/>
                      <a:pt x="-20081" y="1625797"/>
                      <a:pt x="60246" y="1545470"/>
                    </a:cubicBezTo>
                    <a:lnTo>
                      <a:pt x="1605716" y="0"/>
                    </a:lnTo>
                  </a:path>
                </a:pathLst>
              </a:custGeom>
              <a:noFill/>
              <a:ln w="12700" cap="flat" cmpd="sng" algn="ctr">
                <a:solidFill>
                  <a:srgbClr val="B0173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Freeform: Shape 92">
                <a:extLst>
                  <a:ext uri="{FF2B5EF4-FFF2-40B4-BE49-F238E27FC236}">
                    <a16:creationId xmlns:a16="http://schemas.microsoft.com/office/drawing/2014/main" id="{2E8DB7EA-ED87-4DDE-B1A3-0BFC1C78CB16}"/>
                  </a:ext>
                </a:extLst>
              </p:cNvPr>
              <p:cNvSpPr/>
              <p:nvPr/>
            </p:nvSpPr>
            <p:spPr bwMode="auto">
              <a:xfrm>
                <a:off x="5368640" y="5244811"/>
                <a:ext cx="138009" cy="290664"/>
              </a:xfrm>
              <a:custGeom>
                <a:avLst/>
                <a:gdLst>
                  <a:gd name="connsiteX0" fmla="*/ 278491 w 1884205"/>
                  <a:gd name="connsiteY0" fmla="*/ 0 h 3381828"/>
                  <a:gd name="connsiteX1" fmla="*/ 1823961 w 1884205"/>
                  <a:gd name="connsiteY1" fmla="*/ 1545469 h 3381828"/>
                  <a:gd name="connsiteX2" fmla="*/ 1823961 w 1884205"/>
                  <a:gd name="connsiteY2" fmla="*/ 1836357 h 3381828"/>
                  <a:gd name="connsiteX3" fmla="*/ 278490 w 1884205"/>
                  <a:gd name="connsiteY3" fmla="*/ 3381828 h 3381828"/>
                  <a:gd name="connsiteX4" fmla="*/ 0 w 1884205"/>
                  <a:gd name="connsiteY4" fmla="*/ 3103337 h 3381828"/>
                  <a:gd name="connsiteX5" fmla="*/ 1412423 w 1884205"/>
                  <a:gd name="connsiteY5" fmla="*/ 1690912 h 3381828"/>
                  <a:gd name="connsiteX6" fmla="*/ 1 w 1884205"/>
                  <a:gd name="connsiteY6" fmla="*/ 278491 h 3381828"/>
                  <a:gd name="connsiteX7" fmla="*/ 278491 w 1884205"/>
                  <a:gd name="connsiteY7" fmla="*/ 0 h 3381828"/>
                  <a:gd name="connsiteX0" fmla="*/ 1412423 w 1884205"/>
                  <a:gd name="connsiteY0" fmla="*/ 1690912 h 3381828"/>
                  <a:gd name="connsiteX1" fmla="*/ 1 w 1884205"/>
                  <a:gd name="connsiteY1" fmla="*/ 278491 h 3381828"/>
                  <a:gd name="connsiteX2" fmla="*/ 278491 w 1884205"/>
                  <a:gd name="connsiteY2" fmla="*/ 0 h 3381828"/>
                  <a:gd name="connsiteX3" fmla="*/ 1823961 w 1884205"/>
                  <a:gd name="connsiteY3" fmla="*/ 1545469 h 3381828"/>
                  <a:gd name="connsiteX4" fmla="*/ 1823961 w 1884205"/>
                  <a:gd name="connsiteY4" fmla="*/ 1836357 h 3381828"/>
                  <a:gd name="connsiteX5" fmla="*/ 278490 w 1884205"/>
                  <a:gd name="connsiteY5" fmla="*/ 3381828 h 3381828"/>
                  <a:gd name="connsiteX6" fmla="*/ 0 w 1884205"/>
                  <a:gd name="connsiteY6" fmla="*/ 3103337 h 3381828"/>
                  <a:gd name="connsiteX7" fmla="*/ 1503863 w 1884205"/>
                  <a:gd name="connsiteY7" fmla="*/ 1782352 h 3381828"/>
                  <a:gd name="connsiteX0" fmla="*/ 1412423 w 1884205"/>
                  <a:gd name="connsiteY0" fmla="*/ 1690912 h 3381828"/>
                  <a:gd name="connsiteX1" fmla="*/ 1 w 1884205"/>
                  <a:gd name="connsiteY1" fmla="*/ 278491 h 3381828"/>
                  <a:gd name="connsiteX2" fmla="*/ 278491 w 1884205"/>
                  <a:gd name="connsiteY2" fmla="*/ 0 h 3381828"/>
                  <a:gd name="connsiteX3" fmla="*/ 1823961 w 1884205"/>
                  <a:gd name="connsiteY3" fmla="*/ 1545469 h 3381828"/>
                  <a:gd name="connsiteX4" fmla="*/ 1823961 w 1884205"/>
                  <a:gd name="connsiteY4" fmla="*/ 1836357 h 3381828"/>
                  <a:gd name="connsiteX5" fmla="*/ 278490 w 1884205"/>
                  <a:gd name="connsiteY5" fmla="*/ 3381828 h 3381828"/>
                  <a:gd name="connsiteX6" fmla="*/ 0 w 1884205"/>
                  <a:gd name="connsiteY6" fmla="*/ 3103337 h 3381828"/>
                  <a:gd name="connsiteX0" fmla="*/ 1 w 1884205"/>
                  <a:gd name="connsiteY0" fmla="*/ 278491 h 3381828"/>
                  <a:gd name="connsiteX1" fmla="*/ 278491 w 1884205"/>
                  <a:gd name="connsiteY1" fmla="*/ 0 h 3381828"/>
                  <a:gd name="connsiteX2" fmla="*/ 1823961 w 1884205"/>
                  <a:gd name="connsiteY2" fmla="*/ 1545469 h 3381828"/>
                  <a:gd name="connsiteX3" fmla="*/ 1823961 w 1884205"/>
                  <a:gd name="connsiteY3" fmla="*/ 1836357 h 3381828"/>
                  <a:gd name="connsiteX4" fmla="*/ 278490 w 1884205"/>
                  <a:gd name="connsiteY4" fmla="*/ 3381828 h 3381828"/>
                  <a:gd name="connsiteX5" fmla="*/ 0 w 1884205"/>
                  <a:gd name="connsiteY5" fmla="*/ 3103337 h 3381828"/>
                  <a:gd name="connsiteX0" fmla="*/ 0 w 1884204"/>
                  <a:gd name="connsiteY0" fmla="*/ 278491 h 3381828"/>
                  <a:gd name="connsiteX1" fmla="*/ 278490 w 1884204"/>
                  <a:gd name="connsiteY1" fmla="*/ 0 h 3381828"/>
                  <a:gd name="connsiteX2" fmla="*/ 1823960 w 1884204"/>
                  <a:gd name="connsiteY2" fmla="*/ 1545469 h 3381828"/>
                  <a:gd name="connsiteX3" fmla="*/ 1823960 w 1884204"/>
                  <a:gd name="connsiteY3" fmla="*/ 1836357 h 3381828"/>
                  <a:gd name="connsiteX4" fmla="*/ 278489 w 1884204"/>
                  <a:gd name="connsiteY4" fmla="*/ 3381828 h 3381828"/>
                  <a:gd name="connsiteX0" fmla="*/ 1 w 1605715"/>
                  <a:gd name="connsiteY0" fmla="*/ 0 h 3381828"/>
                  <a:gd name="connsiteX1" fmla="*/ 1545471 w 1605715"/>
                  <a:gd name="connsiteY1" fmla="*/ 1545469 h 3381828"/>
                  <a:gd name="connsiteX2" fmla="*/ 1545471 w 1605715"/>
                  <a:gd name="connsiteY2" fmla="*/ 1836357 h 3381828"/>
                  <a:gd name="connsiteX3" fmla="*/ 0 w 1605715"/>
                  <a:gd name="connsiteY3" fmla="*/ 3381828 h 33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5715" h="3381828">
                    <a:moveTo>
                      <a:pt x="1" y="0"/>
                    </a:moveTo>
                    <a:lnTo>
                      <a:pt x="1545471" y="1545469"/>
                    </a:lnTo>
                    <a:cubicBezTo>
                      <a:pt x="1625797" y="1625796"/>
                      <a:pt x="1625797" y="1756031"/>
                      <a:pt x="1545471" y="1836357"/>
                    </a:cubicBezTo>
                    <a:lnTo>
                      <a:pt x="0" y="3381828"/>
                    </a:lnTo>
                  </a:path>
                </a:pathLst>
              </a:custGeom>
              <a:noFill/>
              <a:ln w="12700" cap="flat" cmpd="sng" algn="ctr">
                <a:solidFill>
                  <a:srgbClr val="B0173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7" name="Freeform: Shape 93">
              <a:extLst>
                <a:ext uri="{FF2B5EF4-FFF2-40B4-BE49-F238E27FC236}">
                  <a16:creationId xmlns:a16="http://schemas.microsoft.com/office/drawing/2014/main" id="{48978A0C-50CC-4697-93CB-47837EC7D2C7}"/>
                </a:ext>
              </a:extLst>
            </p:cNvPr>
            <p:cNvSpPr/>
            <p:nvPr/>
          </p:nvSpPr>
          <p:spPr bwMode="auto">
            <a:xfrm>
              <a:off x="5224243" y="5363166"/>
              <a:ext cx="53954" cy="53954"/>
            </a:xfrm>
            <a:custGeom>
              <a:avLst/>
              <a:gdLst>
                <a:gd name="connsiteX0" fmla="*/ 250371 w 500742"/>
                <a:gd name="connsiteY0" fmla="*/ 0 h 500742"/>
                <a:gd name="connsiteX1" fmla="*/ 500742 w 500742"/>
                <a:gd name="connsiteY1" fmla="*/ 250371 h 500742"/>
                <a:gd name="connsiteX2" fmla="*/ 250371 w 500742"/>
                <a:gd name="connsiteY2" fmla="*/ 500742 h 500742"/>
                <a:gd name="connsiteX3" fmla="*/ 0 w 500742"/>
                <a:gd name="connsiteY3" fmla="*/ 250371 h 500742"/>
                <a:gd name="connsiteX4" fmla="*/ 250371 w 500742"/>
                <a:gd name="connsiteY4" fmla="*/ 0 h 50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42" h="500742">
                  <a:moveTo>
                    <a:pt x="250371" y="0"/>
                  </a:moveTo>
                  <a:cubicBezTo>
                    <a:pt x="388647" y="0"/>
                    <a:pt x="500742" y="112095"/>
                    <a:pt x="500742" y="250371"/>
                  </a:cubicBezTo>
                  <a:cubicBezTo>
                    <a:pt x="500742" y="388647"/>
                    <a:pt x="388647" y="500742"/>
                    <a:pt x="250371" y="500742"/>
                  </a:cubicBezTo>
                  <a:cubicBezTo>
                    <a:pt x="112095" y="500742"/>
                    <a:pt x="0" y="388647"/>
                    <a:pt x="0" y="250371"/>
                  </a:cubicBezTo>
                  <a:cubicBezTo>
                    <a:pt x="0" y="112095"/>
                    <a:pt x="112095" y="0"/>
                    <a:pt x="250371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: Shape 94">
              <a:extLst>
                <a:ext uri="{FF2B5EF4-FFF2-40B4-BE49-F238E27FC236}">
                  <a16:creationId xmlns:a16="http://schemas.microsoft.com/office/drawing/2014/main" id="{CE2D1ABF-BCB3-45B9-93F7-D3804F78FAE1}"/>
                </a:ext>
              </a:extLst>
            </p:cNvPr>
            <p:cNvSpPr/>
            <p:nvPr/>
          </p:nvSpPr>
          <p:spPr bwMode="auto">
            <a:xfrm>
              <a:off x="5332151" y="5363166"/>
              <a:ext cx="53954" cy="53954"/>
            </a:xfrm>
            <a:custGeom>
              <a:avLst/>
              <a:gdLst>
                <a:gd name="connsiteX0" fmla="*/ 250371 w 500742"/>
                <a:gd name="connsiteY0" fmla="*/ 0 h 500742"/>
                <a:gd name="connsiteX1" fmla="*/ 500742 w 500742"/>
                <a:gd name="connsiteY1" fmla="*/ 250371 h 500742"/>
                <a:gd name="connsiteX2" fmla="*/ 250371 w 500742"/>
                <a:gd name="connsiteY2" fmla="*/ 500742 h 500742"/>
                <a:gd name="connsiteX3" fmla="*/ 0 w 500742"/>
                <a:gd name="connsiteY3" fmla="*/ 250371 h 500742"/>
                <a:gd name="connsiteX4" fmla="*/ 250371 w 500742"/>
                <a:gd name="connsiteY4" fmla="*/ 0 h 50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42" h="500742">
                  <a:moveTo>
                    <a:pt x="250371" y="0"/>
                  </a:moveTo>
                  <a:cubicBezTo>
                    <a:pt x="388647" y="0"/>
                    <a:pt x="500742" y="112095"/>
                    <a:pt x="500742" y="250371"/>
                  </a:cubicBezTo>
                  <a:cubicBezTo>
                    <a:pt x="500742" y="388647"/>
                    <a:pt x="388647" y="500742"/>
                    <a:pt x="250371" y="500742"/>
                  </a:cubicBezTo>
                  <a:cubicBezTo>
                    <a:pt x="112095" y="500742"/>
                    <a:pt x="0" y="388647"/>
                    <a:pt x="0" y="250371"/>
                  </a:cubicBezTo>
                  <a:cubicBezTo>
                    <a:pt x="0" y="112095"/>
                    <a:pt x="112095" y="0"/>
                    <a:pt x="250371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B0173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Rectangle 2">
            <a:extLst>
              <a:ext uri="{FF2B5EF4-FFF2-40B4-BE49-F238E27FC236}">
                <a16:creationId xmlns:a16="http://schemas.microsoft.com/office/drawing/2014/main" id="{6AAE43A0-770E-495A-9D5B-4D9787AEA7B1}"/>
              </a:ext>
            </a:extLst>
          </p:cNvPr>
          <p:cNvSpPr/>
          <p:nvPr/>
        </p:nvSpPr>
        <p:spPr>
          <a:xfrm>
            <a:off x="3558990" y="5397732"/>
            <a:ext cx="8212384" cy="457200"/>
          </a:xfrm>
          <a:prstGeom prst="rect">
            <a:avLst/>
          </a:prstGeom>
          <a:solidFill>
            <a:srgbClr val="D2D2D2"/>
          </a:solidFill>
          <a:ln>
            <a:noFill/>
          </a:ln>
          <a:effectLst/>
        </p:spPr>
        <p:txBody>
          <a:bodyPr bIns="139871" rtlCol="0" anchor="b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4" b="1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91FB63A2-8697-47AF-A43F-EAFF384D2FE1}"/>
              </a:ext>
            </a:extLst>
          </p:cNvPr>
          <p:cNvSpPr/>
          <p:nvPr/>
        </p:nvSpPr>
        <p:spPr>
          <a:xfrm>
            <a:off x="3558990" y="4852243"/>
            <a:ext cx="8212384" cy="457200"/>
          </a:xfrm>
          <a:prstGeom prst="rect">
            <a:avLst/>
          </a:prstGeom>
          <a:solidFill>
            <a:srgbClr val="D2D2D2"/>
          </a:solidFill>
          <a:ln>
            <a:noFill/>
          </a:ln>
          <a:effectLst/>
        </p:spPr>
        <p:txBody>
          <a:bodyPr bIns="139871" rtlCol="0" anchor="b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4" b="1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E703DC09-FE0C-44DB-830C-3684002C45B5}"/>
              </a:ext>
            </a:extLst>
          </p:cNvPr>
          <p:cNvSpPr/>
          <p:nvPr/>
        </p:nvSpPr>
        <p:spPr>
          <a:xfrm>
            <a:off x="3558990" y="2463155"/>
            <a:ext cx="8212384" cy="1802546"/>
          </a:xfrm>
          <a:prstGeom prst="rect">
            <a:avLst/>
          </a:prstGeom>
          <a:solidFill>
            <a:srgbClr val="737373"/>
          </a:solidFill>
          <a:ln>
            <a:noFill/>
          </a:ln>
          <a:effectLst/>
        </p:spPr>
        <p:txBody>
          <a:bodyPr bIns="139871" rtlCol="0" anchor="b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4" b="1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D16B2CAE-1D51-44F7-BB50-B6055BE3DDDE}"/>
              </a:ext>
            </a:extLst>
          </p:cNvPr>
          <p:cNvSpPr/>
          <p:nvPr/>
        </p:nvSpPr>
        <p:spPr>
          <a:xfrm>
            <a:off x="3554631" y="1790880"/>
            <a:ext cx="1552959" cy="604726"/>
          </a:xfrm>
          <a:prstGeom prst="rect">
            <a:avLst/>
          </a:prstGeom>
          <a:solidFill>
            <a:srgbClr val="A11A2E"/>
          </a:solidFill>
          <a:ln w="0">
            <a:noFill/>
          </a:ln>
          <a:effectLst/>
        </p:spPr>
        <p:txBody>
          <a:bodyPr tIns="0" bIns="0"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SQL Database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AAF6755-8CBB-4966-A9E0-F502D9D53821}"/>
              </a:ext>
            </a:extLst>
          </p:cNvPr>
          <p:cNvSpPr/>
          <p:nvPr/>
        </p:nvSpPr>
        <p:spPr>
          <a:xfrm>
            <a:off x="5171397" y="1790880"/>
            <a:ext cx="1603197" cy="620607"/>
          </a:xfrm>
          <a:prstGeom prst="rect">
            <a:avLst/>
          </a:prstGeom>
          <a:solidFill>
            <a:srgbClr val="A11A2E"/>
          </a:solidFill>
          <a:ln w="0">
            <a:noFill/>
          </a:ln>
          <a:effectLst/>
        </p:spPr>
        <p:txBody>
          <a:bodyPr tIns="0" bIns="0"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SQL 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Warehouse</a:t>
            </a: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D76732CE-0E94-48FC-A9FE-FE76F133AA80}"/>
              </a:ext>
            </a:extLst>
          </p:cNvPr>
          <p:cNvSpPr/>
          <p:nvPr/>
        </p:nvSpPr>
        <p:spPr>
          <a:xfrm>
            <a:off x="6886117" y="1790880"/>
            <a:ext cx="1554480" cy="620607"/>
          </a:xfrm>
          <a:prstGeom prst="rect">
            <a:avLst/>
          </a:prstGeom>
          <a:solidFill>
            <a:srgbClr val="A11A2E"/>
          </a:solidFill>
          <a:ln w="0">
            <a:noFill/>
          </a:ln>
          <a:effectLst/>
        </p:spPr>
        <p:txBody>
          <a:bodyPr tIns="0" bIns="0"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Database 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PostgreSQL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2C8ADBE7-AD23-45E1-B976-BB375633810F}"/>
              </a:ext>
            </a:extLst>
          </p:cNvPr>
          <p:cNvSpPr/>
          <p:nvPr/>
        </p:nvSpPr>
        <p:spPr>
          <a:xfrm>
            <a:off x="8551383" y="1790880"/>
            <a:ext cx="1554480" cy="620607"/>
          </a:xfrm>
          <a:prstGeom prst="rect">
            <a:avLst/>
          </a:prstGeom>
          <a:solidFill>
            <a:srgbClr val="A11A2E"/>
          </a:solidFill>
          <a:ln w="0">
            <a:noFill/>
          </a:ln>
          <a:effectLst/>
        </p:spPr>
        <p:txBody>
          <a:bodyPr tIns="0" bIns="0"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Database 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MySQL</a:t>
            </a: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086E6E05-99FD-474D-B4BE-88FEF1F92DA3}"/>
              </a:ext>
            </a:extLst>
          </p:cNvPr>
          <p:cNvSpPr/>
          <p:nvPr/>
        </p:nvSpPr>
        <p:spPr>
          <a:xfrm>
            <a:off x="4465011" y="3415259"/>
            <a:ext cx="2068609" cy="728000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Intelligent</a:t>
            </a:r>
            <a:b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Advisors, tuning, 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monitoring</a:t>
            </a:r>
          </a:p>
        </p:txBody>
      </p:sp>
      <p:sp>
        <p:nvSpPr>
          <p:cNvPr id="79" name="Rectangle 11">
            <a:extLst>
              <a:ext uri="{FF2B5EF4-FFF2-40B4-BE49-F238E27FC236}">
                <a16:creationId xmlns:a16="http://schemas.microsoft.com/office/drawing/2014/main" id="{430CAAF7-E2B2-471E-A6FE-221C1E7D0FAC}"/>
              </a:ext>
            </a:extLst>
          </p:cNvPr>
          <p:cNvSpPr/>
          <p:nvPr/>
        </p:nvSpPr>
        <p:spPr>
          <a:xfrm>
            <a:off x="6642790" y="3415259"/>
            <a:ext cx="2068609" cy="728000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Flexible</a:t>
            </a:r>
            <a:br>
              <a:rPr kumimoji="0" lang="en-US" sz="1224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</a:b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I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ndependent scaling of compute &amp; storage, 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resource governance</a:t>
            </a:r>
          </a:p>
        </p:txBody>
      </p:sp>
      <p:sp>
        <p:nvSpPr>
          <p:cNvPr id="81" name="Rectangle 12">
            <a:extLst>
              <a:ext uri="{FF2B5EF4-FFF2-40B4-BE49-F238E27FC236}">
                <a16:creationId xmlns:a16="http://schemas.microsoft.com/office/drawing/2014/main" id="{EDEE182F-DFD0-4D1F-9E62-DB4D9E7A95F3}"/>
              </a:ext>
            </a:extLst>
          </p:cNvPr>
          <p:cNvSpPr/>
          <p:nvPr/>
        </p:nvSpPr>
        <p:spPr>
          <a:xfrm>
            <a:off x="8922785" y="3415259"/>
            <a:ext cx="2068609" cy="728000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Trusted</a:t>
            </a:r>
            <a:br>
              <a:rPr kumimoji="0" lang="en-US" sz="1224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HA/DR, backup/restore, security, audit, isolation</a:t>
            </a:r>
          </a:p>
        </p:txBody>
      </p:sp>
      <p:sp>
        <p:nvSpPr>
          <p:cNvPr id="83" name="Rectangle 13">
            <a:extLst>
              <a:ext uri="{FF2B5EF4-FFF2-40B4-BE49-F238E27FC236}">
                <a16:creationId xmlns:a16="http://schemas.microsoft.com/office/drawing/2014/main" id="{1818E5ED-B747-45D3-8953-D192B2D0FB8C}"/>
              </a:ext>
            </a:extLst>
          </p:cNvPr>
          <p:cNvSpPr/>
          <p:nvPr/>
        </p:nvSpPr>
        <p:spPr>
          <a:xfrm>
            <a:off x="4700673" y="2575500"/>
            <a:ext cx="5834544" cy="3647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Database Services Platform </a:t>
            </a:r>
            <a:endParaRPr kumimoji="0" lang="en-US" sz="177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EA5D9189-F71C-41FF-8B3C-AD81E1FC5CFD}"/>
              </a:ext>
            </a:extLst>
          </p:cNvPr>
          <p:cNvSpPr/>
          <p:nvPr/>
        </p:nvSpPr>
        <p:spPr>
          <a:xfrm>
            <a:off x="6668158" y="4817240"/>
            <a:ext cx="2068609" cy="506527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1" i="0" u="none" strike="noStrike" kern="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Azure compute</a:t>
            </a:r>
            <a:endParaRPr kumimoji="0" lang="en-US" sz="1770" b="0" i="0" u="none" strike="noStrike" kern="0" cap="none" spc="0" normalizeH="0" baseline="0" noProof="0">
              <a:ln>
                <a:noFill/>
              </a:ln>
              <a:solidFill>
                <a:srgbClr val="A11A2E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7" name="Rectangle 15">
            <a:extLst>
              <a:ext uri="{FF2B5EF4-FFF2-40B4-BE49-F238E27FC236}">
                <a16:creationId xmlns:a16="http://schemas.microsoft.com/office/drawing/2014/main" id="{9D635A3E-506C-4098-B0C2-34B21F23394D}"/>
              </a:ext>
            </a:extLst>
          </p:cNvPr>
          <p:cNvSpPr/>
          <p:nvPr/>
        </p:nvSpPr>
        <p:spPr>
          <a:xfrm>
            <a:off x="6668158" y="5391316"/>
            <a:ext cx="2068609" cy="455862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1" i="0" u="none" strike="noStrike" kern="0" cap="none" spc="0" normalizeH="0" baseline="0" noProof="0">
                <a:ln>
                  <a:noFill/>
                </a:ln>
                <a:solidFill>
                  <a:srgbClr val="A11A2E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Azure storage</a:t>
            </a:r>
            <a:endParaRPr kumimoji="0" lang="en-US" sz="1770" b="0" i="0" u="none" strike="noStrike" kern="0" cap="none" spc="0" normalizeH="0" baseline="0" noProof="0">
              <a:ln>
                <a:noFill/>
              </a:ln>
              <a:solidFill>
                <a:srgbClr val="A11A2E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111142FD-A658-4E02-82E5-EB27F9DC3C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7602" y="3136600"/>
            <a:ext cx="147498" cy="275305"/>
            <a:chOff x="866" y="3346"/>
            <a:chExt cx="137" cy="240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1B1623E5-7CAA-4F58-AE14-F742BED32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3346"/>
              <a:ext cx="137" cy="158"/>
            </a:xfrm>
            <a:custGeom>
              <a:avLst/>
              <a:gdLst>
                <a:gd name="T0" fmla="*/ 86 w 99"/>
                <a:gd name="T1" fmla="*/ 82 h 114"/>
                <a:gd name="T2" fmla="*/ 74 w 99"/>
                <a:gd name="T3" fmla="*/ 114 h 114"/>
                <a:gd name="T4" fmla="*/ 24 w 99"/>
                <a:gd name="T5" fmla="*/ 114 h 114"/>
                <a:gd name="T6" fmla="*/ 13 w 99"/>
                <a:gd name="T7" fmla="*/ 84 h 114"/>
                <a:gd name="T8" fmla="*/ 10 w 99"/>
                <a:gd name="T9" fmla="*/ 79 h 114"/>
                <a:gd name="T10" fmla="*/ 0 w 99"/>
                <a:gd name="T11" fmla="*/ 49 h 114"/>
                <a:gd name="T12" fmla="*/ 49 w 99"/>
                <a:gd name="T13" fmla="*/ 0 h 114"/>
                <a:gd name="T14" fmla="*/ 99 w 99"/>
                <a:gd name="T15" fmla="*/ 49 h 114"/>
                <a:gd name="T16" fmla="*/ 88 w 99"/>
                <a:gd name="T17" fmla="*/ 78 h 114"/>
                <a:gd name="T18" fmla="*/ 86 w 99"/>
                <a:gd name="T19" fmla="*/ 82 h 114"/>
                <a:gd name="T20" fmla="*/ 86 w 99"/>
                <a:gd name="T21" fmla="*/ 8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14">
                  <a:moveTo>
                    <a:pt x="86" y="82"/>
                  </a:moveTo>
                  <a:cubicBezTo>
                    <a:pt x="75" y="99"/>
                    <a:pt x="74" y="114"/>
                    <a:pt x="74" y="114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5" y="105"/>
                    <a:pt x="13" y="84"/>
                    <a:pt x="13" y="84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3" y="71"/>
                    <a:pt x="0" y="61"/>
                    <a:pt x="0" y="49"/>
                  </a:cubicBezTo>
                  <a:cubicBezTo>
                    <a:pt x="0" y="21"/>
                    <a:pt x="22" y="0"/>
                    <a:pt x="49" y="0"/>
                  </a:cubicBezTo>
                  <a:cubicBezTo>
                    <a:pt x="77" y="0"/>
                    <a:pt x="99" y="21"/>
                    <a:pt x="99" y="49"/>
                  </a:cubicBezTo>
                  <a:cubicBezTo>
                    <a:pt x="99" y="61"/>
                    <a:pt x="96" y="70"/>
                    <a:pt x="88" y="78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2"/>
                    <a:pt x="86" y="82"/>
                    <a:pt x="86" y="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ABDC73C5-7F0E-481E-BEC8-4E65C4A5C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3534"/>
              <a:ext cx="70" cy="0"/>
            </a:xfrm>
            <a:custGeom>
              <a:avLst/>
              <a:gdLst>
                <a:gd name="T0" fmla="*/ 0 w 50"/>
                <a:gd name="T1" fmla="*/ 50 w 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0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BA90FA3A-D936-4EAC-A83D-3490C6ED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3560"/>
              <a:ext cx="70" cy="0"/>
            </a:xfrm>
            <a:custGeom>
              <a:avLst/>
              <a:gdLst>
                <a:gd name="T0" fmla="*/ 0 w 50"/>
                <a:gd name="T1" fmla="*/ 50 w 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0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4A7A2CB0-1098-4AA6-83EE-60B052883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3586"/>
              <a:ext cx="54" cy="0"/>
            </a:xfrm>
            <a:custGeom>
              <a:avLst/>
              <a:gdLst>
                <a:gd name="T0" fmla="*/ 0 w 39"/>
                <a:gd name="T1" fmla="*/ 39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3" name="Group 21">
            <a:extLst>
              <a:ext uri="{FF2B5EF4-FFF2-40B4-BE49-F238E27FC236}">
                <a16:creationId xmlns:a16="http://schemas.microsoft.com/office/drawing/2014/main" id="{2930365A-6127-4BA5-BD28-4D02DE5FFB66}"/>
              </a:ext>
            </a:extLst>
          </p:cNvPr>
          <p:cNvGrpSpPr/>
          <p:nvPr/>
        </p:nvGrpSpPr>
        <p:grpSpPr>
          <a:xfrm>
            <a:off x="7522422" y="3182550"/>
            <a:ext cx="248080" cy="183395"/>
            <a:chOff x="2128870" y="2598205"/>
            <a:chExt cx="653137" cy="453174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AFBD74AC-308F-4CDD-BC64-F56077201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355" y="2824200"/>
              <a:ext cx="320652" cy="190499"/>
            </a:xfrm>
            <a:custGeom>
              <a:avLst/>
              <a:gdLst>
                <a:gd name="T0" fmla="*/ 0 w 179"/>
                <a:gd name="T1" fmla="*/ 0 h 106"/>
                <a:gd name="T2" fmla="*/ 106 w 179"/>
                <a:gd name="T3" fmla="*/ 106 h 106"/>
                <a:gd name="T4" fmla="*/ 179 w 179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06">
                  <a:moveTo>
                    <a:pt x="0" y="0"/>
                  </a:moveTo>
                  <a:cubicBezTo>
                    <a:pt x="0" y="59"/>
                    <a:pt x="47" y="106"/>
                    <a:pt x="106" y="106"/>
                  </a:cubicBezTo>
                  <a:cubicBezTo>
                    <a:pt x="179" y="106"/>
                    <a:pt x="179" y="106"/>
                    <a:pt x="179" y="106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426EC10-79A8-4DFC-A2A9-FEB9E9D42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836" y="2633702"/>
              <a:ext cx="298171" cy="100574"/>
            </a:xfrm>
            <a:custGeom>
              <a:avLst/>
              <a:gdLst>
                <a:gd name="T0" fmla="*/ 167 w 167"/>
                <a:gd name="T1" fmla="*/ 0 h 56"/>
                <a:gd name="T2" fmla="*/ 94 w 167"/>
                <a:gd name="T3" fmla="*/ 0 h 56"/>
                <a:gd name="T4" fmla="*/ 0 w 167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56">
                  <a:moveTo>
                    <a:pt x="16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53" y="0"/>
                    <a:pt x="18" y="23"/>
                    <a:pt x="0" y="56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E7B16EDD-665A-479F-895A-8D058A99C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702" y="2633702"/>
              <a:ext cx="320652" cy="190499"/>
            </a:xfrm>
            <a:custGeom>
              <a:avLst/>
              <a:gdLst>
                <a:gd name="T0" fmla="*/ 179 w 179"/>
                <a:gd name="T1" fmla="*/ 106 h 106"/>
                <a:gd name="T2" fmla="*/ 73 w 179"/>
                <a:gd name="T3" fmla="*/ 0 h 106"/>
                <a:gd name="T4" fmla="*/ 0 w 179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06">
                  <a:moveTo>
                    <a:pt x="179" y="106"/>
                  </a:moveTo>
                  <a:cubicBezTo>
                    <a:pt x="179" y="48"/>
                    <a:pt x="131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240D4B86-11D2-4BB9-B01E-D8F0E92F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702" y="2914125"/>
              <a:ext cx="299354" cy="100574"/>
            </a:xfrm>
            <a:custGeom>
              <a:avLst/>
              <a:gdLst>
                <a:gd name="T0" fmla="*/ 0 w 167"/>
                <a:gd name="T1" fmla="*/ 56 h 56"/>
                <a:gd name="T2" fmla="*/ 73 w 167"/>
                <a:gd name="T3" fmla="*/ 56 h 56"/>
                <a:gd name="T4" fmla="*/ 167 w 16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56">
                  <a:moveTo>
                    <a:pt x="0" y="56"/>
                  </a:moveTo>
                  <a:cubicBezTo>
                    <a:pt x="73" y="56"/>
                    <a:pt x="73" y="56"/>
                    <a:pt x="73" y="56"/>
                  </a:cubicBezTo>
                  <a:cubicBezTo>
                    <a:pt x="113" y="56"/>
                    <a:pt x="149" y="33"/>
                    <a:pt x="167" y="0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7316CCE-94D3-4E41-80BC-97466D3B8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778" y="2598205"/>
              <a:ext cx="40229" cy="72177"/>
            </a:xfrm>
            <a:custGeom>
              <a:avLst/>
              <a:gdLst>
                <a:gd name="T0" fmla="*/ 0 w 34"/>
                <a:gd name="T1" fmla="*/ 61 h 61"/>
                <a:gd name="T2" fmla="*/ 34 w 34"/>
                <a:gd name="T3" fmla="*/ 30 h 61"/>
                <a:gd name="T4" fmla="*/ 0 w 34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61">
                  <a:moveTo>
                    <a:pt x="0" y="61"/>
                  </a:moveTo>
                  <a:lnTo>
                    <a:pt x="34" y="3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DA12EE16-5D1B-433A-A8A2-FF6ACD60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778" y="2981569"/>
              <a:ext cx="40229" cy="69810"/>
            </a:xfrm>
            <a:custGeom>
              <a:avLst/>
              <a:gdLst>
                <a:gd name="T0" fmla="*/ 0 w 34"/>
                <a:gd name="T1" fmla="*/ 59 h 59"/>
                <a:gd name="T2" fmla="*/ 34 w 34"/>
                <a:gd name="T3" fmla="*/ 28 h 59"/>
                <a:gd name="T4" fmla="*/ 0 w 34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59">
                  <a:moveTo>
                    <a:pt x="0" y="59"/>
                  </a:moveTo>
                  <a:lnTo>
                    <a:pt x="34" y="2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3C3751D-D8B3-49D2-940B-20AC3FD1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70" y="2981569"/>
              <a:ext cx="40229" cy="69810"/>
            </a:xfrm>
            <a:custGeom>
              <a:avLst/>
              <a:gdLst>
                <a:gd name="T0" fmla="*/ 34 w 34"/>
                <a:gd name="T1" fmla="*/ 0 h 59"/>
                <a:gd name="T2" fmla="*/ 0 w 34"/>
                <a:gd name="T3" fmla="*/ 28 h 59"/>
                <a:gd name="T4" fmla="*/ 34 w 34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59">
                  <a:moveTo>
                    <a:pt x="34" y="0"/>
                  </a:moveTo>
                  <a:lnTo>
                    <a:pt x="0" y="28"/>
                  </a:lnTo>
                  <a:lnTo>
                    <a:pt x="34" y="59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4E512B9D-4FC3-4A48-9C84-C5358EF4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70" y="2598205"/>
              <a:ext cx="40229" cy="72177"/>
            </a:xfrm>
            <a:custGeom>
              <a:avLst/>
              <a:gdLst>
                <a:gd name="T0" fmla="*/ 34 w 34"/>
                <a:gd name="T1" fmla="*/ 0 h 61"/>
                <a:gd name="T2" fmla="*/ 0 w 34"/>
                <a:gd name="T3" fmla="*/ 30 h 61"/>
                <a:gd name="T4" fmla="*/ 34 w 34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61">
                  <a:moveTo>
                    <a:pt x="34" y="0"/>
                  </a:moveTo>
                  <a:lnTo>
                    <a:pt x="0" y="30"/>
                  </a:lnTo>
                  <a:lnTo>
                    <a:pt x="34" y="61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51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0" name="Group 30">
            <a:extLst>
              <a:ext uri="{FF2B5EF4-FFF2-40B4-BE49-F238E27FC236}">
                <a16:creationId xmlns:a16="http://schemas.microsoft.com/office/drawing/2014/main" id="{583ED797-1487-4596-BB52-9EBF17A2A462}"/>
              </a:ext>
            </a:extLst>
          </p:cNvPr>
          <p:cNvGrpSpPr/>
          <p:nvPr/>
        </p:nvGrpSpPr>
        <p:grpSpPr>
          <a:xfrm>
            <a:off x="9868088" y="3139759"/>
            <a:ext cx="223262" cy="268989"/>
            <a:chOff x="9005455" y="6149108"/>
            <a:chExt cx="1115925" cy="1261885"/>
          </a:xfrm>
        </p:grpSpPr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A5EE18DC-37BD-42B8-BC08-2682642C0FDF}"/>
                </a:ext>
              </a:extLst>
            </p:cNvPr>
            <p:cNvSpPr/>
            <p:nvPr/>
          </p:nvSpPr>
          <p:spPr>
            <a:xfrm>
              <a:off x="9005455" y="6282459"/>
              <a:ext cx="555625" cy="1123950"/>
            </a:xfrm>
            <a:custGeom>
              <a:avLst/>
              <a:gdLst>
                <a:gd name="connsiteX0" fmla="*/ 555625 w 555625"/>
                <a:gd name="connsiteY0" fmla="*/ 1123950 h 1123950"/>
                <a:gd name="connsiteX1" fmla="*/ 0 w 555625"/>
                <a:gd name="connsiteY1" fmla="*/ 1123950 h 1123950"/>
                <a:gd name="connsiteX2" fmla="*/ 0 w 555625"/>
                <a:gd name="connsiteY2" fmla="*/ 0 h 1123950"/>
                <a:gd name="connsiteX3" fmla="*/ 219075 w 555625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" h="1123950">
                  <a:moveTo>
                    <a:pt x="555625" y="1123950"/>
                  </a:moveTo>
                  <a:lnTo>
                    <a:pt x="0" y="1123950"/>
                  </a:lnTo>
                  <a:lnTo>
                    <a:pt x="0" y="0"/>
                  </a:lnTo>
                  <a:lnTo>
                    <a:pt x="219075" y="0"/>
                  </a:lnTo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0E6935EC-C2EB-43D2-84CE-C2F0579C13BF}"/>
                </a:ext>
              </a:extLst>
            </p:cNvPr>
            <p:cNvSpPr/>
            <p:nvPr/>
          </p:nvSpPr>
          <p:spPr>
            <a:xfrm>
              <a:off x="9707130" y="6282459"/>
              <a:ext cx="215900" cy="485775"/>
            </a:xfrm>
            <a:custGeom>
              <a:avLst/>
              <a:gdLst>
                <a:gd name="connsiteX0" fmla="*/ 0 w 215900"/>
                <a:gd name="connsiteY0" fmla="*/ 0 h 485775"/>
                <a:gd name="connsiteX1" fmla="*/ 215900 w 215900"/>
                <a:gd name="connsiteY1" fmla="*/ 0 h 485775"/>
                <a:gd name="connsiteX2" fmla="*/ 215900 w 215900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485775">
                  <a:moveTo>
                    <a:pt x="0" y="0"/>
                  </a:moveTo>
                  <a:lnTo>
                    <a:pt x="215900" y="0"/>
                  </a:lnTo>
                  <a:lnTo>
                    <a:pt x="215900" y="485775"/>
                  </a:lnTo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6838FE23-21AC-4F36-8B95-85D732802F6B}"/>
                </a:ext>
              </a:extLst>
            </p:cNvPr>
            <p:cNvSpPr/>
            <p:nvPr/>
          </p:nvSpPr>
          <p:spPr>
            <a:xfrm>
              <a:off x="9221355" y="6149108"/>
              <a:ext cx="482600" cy="190500"/>
            </a:xfrm>
            <a:custGeom>
              <a:avLst/>
              <a:gdLst>
                <a:gd name="connsiteX0" fmla="*/ 142875 w 482600"/>
                <a:gd name="connsiteY0" fmla="*/ 0 h 190500"/>
                <a:gd name="connsiteX1" fmla="*/ 339725 w 482600"/>
                <a:gd name="connsiteY1" fmla="*/ 0 h 190500"/>
                <a:gd name="connsiteX2" fmla="*/ 339725 w 482600"/>
                <a:gd name="connsiteY2" fmla="*/ 47625 h 190500"/>
                <a:gd name="connsiteX3" fmla="*/ 482600 w 482600"/>
                <a:gd name="connsiteY3" fmla="*/ 47625 h 190500"/>
                <a:gd name="connsiteX4" fmla="*/ 482600 w 482600"/>
                <a:gd name="connsiteY4" fmla="*/ 190500 h 190500"/>
                <a:gd name="connsiteX5" fmla="*/ 0 w 482600"/>
                <a:gd name="connsiteY5" fmla="*/ 190500 h 190500"/>
                <a:gd name="connsiteX6" fmla="*/ 0 w 482600"/>
                <a:gd name="connsiteY6" fmla="*/ 47625 h 190500"/>
                <a:gd name="connsiteX7" fmla="*/ 142875 w 482600"/>
                <a:gd name="connsiteY7" fmla="*/ 4762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600" h="190500">
                  <a:moveTo>
                    <a:pt x="142875" y="0"/>
                  </a:moveTo>
                  <a:lnTo>
                    <a:pt x="339725" y="0"/>
                  </a:lnTo>
                  <a:lnTo>
                    <a:pt x="339725" y="47625"/>
                  </a:lnTo>
                  <a:lnTo>
                    <a:pt x="482600" y="47625"/>
                  </a:lnTo>
                  <a:lnTo>
                    <a:pt x="482600" y="190500"/>
                  </a:lnTo>
                  <a:lnTo>
                    <a:pt x="0" y="190500"/>
                  </a:lnTo>
                  <a:lnTo>
                    <a:pt x="0" y="47625"/>
                  </a:lnTo>
                  <a:lnTo>
                    <a:pt x="142875" y="47625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D6F3A86D-A052-4B56-AE9C-5F53E6323EAC}"/>
                </a:ext>
              </a:extLst>
            </p:cNvPr>
            <p:cNvSpPr/>
            <p:nvPr/>
          </p:nvSpPr>
          <p:spPr bwMode="auto">
            <a:xfrm>
              <a:off x="9671568" y="7021832"/>
              <a:ext cx="333569" cy="212271"/>
            </a:xfrm>
            <a:custGeom>
              <a:avLst/>
              <a:gdLst>
                <a:gd name="connsiteX0" fmla="*/ 0 w 104775"/>
                <a:gd name="connsiteY0" fmla="*/ 28575 h 66675"/>
                <a:gd name="connsiteX1" fmla="*/ 38100 w 104775"/>
                <a:gd name="connsiteY1" fmla="*/ 66675 h 66675"/>
                <a:gd name="connsiteX2" fmla="*/ 104775 w 1047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66675">
                  <a:moveTo>
                    <a:pt x="0" y="28575"/>
                  </a:moveTo>
                  <a:lnTo>
                    <a:pt x="38100" y="66675"/>
                  </a:lnTo>
                  <a:lnTo>
                    <a:pt x="104775" y="0"/>
                  </a:lnTo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Oval 35">
              <a:extLst>
                <a:ext uri="{FF2B5EF4-FFF2-40B4-BE49-F238E27FC236}">
                  <a16:creationId xmlns:a16="http://schemas.microsoft.com/office/drawing/2014/main" id="{F3D642AC-F125-46A2-ACAE-FADED950FFD5}"/>
                </a:ext>
              </a:extLst>
            </p:cNvPr>
            <p:cNvSpPr/>
            <p:nvPr/>
          </p:nvSpPr>
          <p:spPr bwMode="auto">
            <a:xfrm>
              <a:off x="9555323" y="6844938"/>
              <a:ext cx="566057" cy="56605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4" name="Group 36">
            <a:extLst>
              <a:ext uri="{FF2B5EF4-FFF2-40B4-BE49-F238E27FC236}">
                <a16:creationId xmlns:a16="http://schemas.microsoft.com/office/drawing/2014/main" id="{6A304522-3783-4BAF-A842-D604D65EBF80}"/>
              </a:ext>
            </a:extLst>
          </p:cNvPr>
          <p:cNvGrpSpPr/>
          <p:nvPr/>
        </p:nvGrpSpPr>
        <p:grpSpPr>
          <a:xfrm>
            <a:off x="2959702" y="1784168"/>
            <a:ext cx="459802" cy="4092729"/>
            <a:chOff x="2619375" y="1734014"/>
            <a:chExt cx="263215" cy="4432610"/>
          </a:xfrm>
        </p:grpSpPr>
        <p:sp>
          <p:nvSpPr>
            <p:cNvPr id="112" name="Freeform 1">
              <a:extLst>
                <a:ext uri="{FF2B5EF4-FFF2-40B4-BE49-F238E27FC236}">
                  <a16:creationId xmlns:a16="http://schemas.microsoft.com/office/drawing/2014/main" id="{DB897DB6-3944-4ECE-B18A-E722B3AF5374}"/>
                </a:ext>
              </a:extLst>
            </p:cNvPr>
            <p:cNvSpPr/>
            <p:nvPr/>
          </p:nvSpPr>
          <p:spPr bwMode="auto">
            <a:xfrm rot="5400000">
              <a:off x="596590" y="3880624"/>
              <a:ext cx="4432610" cy="139390"/>
            </a:xfrm>
            <a:custGeom>
              <a:avLst/>
              <a:gdLst>
                <a:gd name="connsiteX0" fmla="*/ 0 w 2096430"/>
                <a:gd name="connsiteY0" fmla="*/ 0 h 278780"/>
                <a:gd name="connsiteX1" fmla="*/ 0 w 2096430"/>
                <a:gd name="connsiteY1" fmla="*/ 278780 h 278780"/>
                <a:gd name="connsiteX2" fmla="*/ 2096430 w 2096430"/>
                <a:gd name="connsiteY2" fmla="*/ 278780 h 278780"/>
                <a:gd name="connsiteX3" fmla="*/ 2096430 w 2096430"/>
                <a:gd name="connsiteY3" fmla="*/ 11151 h 27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0" h="278780">
                  <a:moveTo>
                    <a:pt x="0" y="0"/>
                  </a:moveTo>
                  <a:lnTo>
                    <a:pt x="0" y="278780"/>
                  </a:lnTo>
                  <a:lnTo>
                    <a:pt x="2096430" y="278780"/>
                  </a:lnTo>
                  <a:lnTo>
                    <a:pt x="2096430" y="11151"/>
                  </a:lnTo>
                </a:path>
              </a:pathLst>
            </a:custGeom>
            <a:noFill/>
            <a:ln w="12700" cap="flat" cmpd="sng" algn="ctr">
              <a:solidFill>
                <a:srgbClr val="A11A2E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3" name="Straight Connector 38">
              <a:extLst>
                <a:ext uri="{FF2B5EF4-FFF2-40B4-BE49-F238E27FC236}">
                  <a16:creationId xmlns:a16="http://schemas.microsoft.com/office/drawing/2014/main" id="{A71C19BA-8BFB-4C2A-B1D2-777045416804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75" y="3950318"/>
              <a:ext cx="127000" cy="0"/>
            </a:xfrm>
            <a:prstGeom prst="line">
              <a:avLst/>
            </a:prstGeom>
            <a:noFill/>
            <a:ln w="12700" cap="flat" cmpd="sng" algn="ctr">
              <a:solidFill>
                <a:srgbClr val="A11A2E"/>
              </a:solidFill>
              <a:prstDash val="sysDash"/>
              <a:headEnd type="none"/>
              <a:tailEnd type="none"/>
            </a:ln>
            <a:effectLst/>
          </p:spPr>
        </p:cxnSp>
      </p:grpSp>
      <p:sp>
        <p:nvSpPr>
          <p:cNvPr id="116" name="Freeform 108">
            <a:extLst>
              <a:ext uri="{FF2B5EF4-FFF2-40B4-BE49-F238E27FC236}">
                <a16:creationId xmlns:a16="http://schemas.microsoft.com/office/drawing/2014/main" id="{27D0D016-B282-4959-B91D-8D3BB46E84E0}"/>
              </a:ext>
            </a:extLst>
          </p:cNvPr>
          <p:cNvSpPr/>
          <p:nvPr/>
        </p:nvSpPr>
        <p:spPr bwMode="auto">
          <a:xfrm>
            <a:off x="3560720" y="6143510"/>
            <a:ext cx="8208924" cy="0"/>
          </a:xfrm>
          <a:custGeom>
            <a:avLst/>
            <a:gdLst>
              <a:gd name="connsiteX0" fmla="*/ 0 w 2096430"/>
              <a:gd name="connsiteY0" fmla="*/ 0 h 278780"/>
              <a:gd name="connsiteX1" fmla="*/ 0 w 2096430"/>
              <a:gd name="connsiteY1" fmla="*/ 278780 h 278780"/>
              <a:gd name="connsiteX2" fmla="*/ 2096430 w 2096430"/>
              <a:gd name="connsiteY2" fmla="*/ 278780 h 278780"/>
              <a:gd name="connsiteX3" fmla="*/ 2096430 w 2096430"/>
              <a:gd name="connsiteY3" fmla="*/ 11151 h 278780"/>
              <a:gd name="connsiteX0" fmla="*/ 0 w 2096430"/>
              <a:gd name="connsiteY0" fmla="*/ 267629 h 267629"/>
              <a:gd name="connsiteX1" fmla="*/ 2096430 w 2096430"/>
              <a:gd name="connsiteY1" fmla="*/ 267629 h 267629"/>
              <a:gd name="connsiteX2" fmla="*/ 2096430 w 2096430"/>
              <a:gd name="connsiteY2" fmla="*/ 0 h 267629"/>
              <a:gd name="connsiteX0" fmla="*/ 0 w 2096430"/>
              <a:gd name="connsiteY0" fmla="*/ 0 h 0"/>
              <a:gd name="connsiteX1" fmla="*/ 2096430 w 20964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6430">
                <a:moveTo>
                  <a:pt x="0" y="0"/>
                </a:moveTo>
                <a:lnTo>
                  <a:pt x="2096430" y="0"/>
                </a:lnTo>
              </a:path>
            </a:pathLst>
          </a:custGeom>
          <a:noFill/>
          <a:ln w="12700" cap="flat" cmpd="sng" algn="ctr">
            <a:solidFill>
              <a:srgbClr val="A11A2E"/>
            </a:solidFill>
            <a:prstDash val="sysDash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Rectangle 96">
            <a:extLst>
              <a:ext uri="{FF2B5EF4-FFF2-40B4-BE49-F238E27FC236}">
                <a16:creationId xmlns:a16="http://schemas.microsoft.com/office/drawing/2014/main" id="{65E0C080-0D59-45E7-ADA3-A54CA3959FBF}"/>
              </a:ext>
            </a:extLst>
          </p:cNvPr>
          <p:cNvSpPr/>
          <p:nvPr/>
        </p:nvSpPr>
        <p:spPr>
          <a:xfrm>
            <a:off x="10216651" y="1790880"/>
            <a:ext cx="1554480" cy="620607"/>
          </a:xfrm>
          <a:prstGeom prst="rect">
            <a:avLst/>
          </a:prstGeom>
          <a:solidFill>
            <a:srgbClr val="A11A2E"/>
          </a:solidFill>
          <a:ln w="0">
            <a:noFill/>
          </a:ln>
          <a:effectLst/>
        </p:spPr>
        <p:txBody>
          <a:bodyPr tIns="0" bIns="0"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Database 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MariaDB</a:t>
            </a:r>
          </a:p>
        </p:txBody>
      </p:sp>
      <p:sp>
        <p:nvSpPr>
          <p:cNvPr id="125" name="Rectangle 97">
            <a:extLst>
              <a:ext uri="{FF2B5EF4-FFF2-40B4-BE49-F238E27FC236}">
                <a16:creationId xmlns:a16="http://schemas.microsoft.com/office/drawing/2014/main" id="{52BBEB18-217A-4D94-93BA-BFB4895494AD}"/>
              </a:ext>
            </a:extLst>
          </p:cNvPr>
          <p:cNvSpPr/>
          <p:nvPr/>
        </p:nvSpPr>
        <p:spPr>
          <a:xfrm>
            <a:off x="3564252" y="4320896"/>
            <a:ext cx="8212383" cy="457200"/>
          </a:xfrm>
          <a:prstGeom prst="rect">
            <a:avLst/>
          </a:prstGeom>
          <a:solidFill>
            <a:srgbClr val="A11A2E"/>
          </a:solidFill>
          <a:ln w="0">
            <a:noFill/>
          </a:ln>
          <a:effectLst/>
        </p:spPr>
        <p:txBody>
          <a:bodyPr tIns="0" bIns="0"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7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GEO Replication</a:t>
            </a:r>
          </a:p>
        </p:txBody>
      </p:sp>
      <p:sp>
        <p:nvSpPr>
          <p:cNvPr id="127" name="Rectangle 103">
            <a:extLst>
              <a:ext uri="{FF2B5EF4-FFF2-40B4-BE49-F238E27FC236}">
                <a16:creationId xmlns:a16="http://schemas.microsoft.com/office/drawing/2014/main" id="{42A8D0F5-40BA-4BC3-99CB-644C0EA54CDF}"/>
              </a:ext>
            </a:extLst>
          </p:cNvPr>
          <p:cNvSpPr/>
          <p:nvPr/>
        </p:nvSpPr>
        <p:spPr>
          <a:xfrm>
            <a:off x="6174079" y="5935072"/>
            <a:ext cx="3045684" cy="414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Globally Available in 54 Regions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9" name="TextBox 5">
            <a:extLst>
              <a:ext uri="{FF2B5EF4-FFF2-40B4-BE49-F238E27FC236}">
                <a16:creationId xmlns:a16="http://schemas.microsoft.com/office/drawing/2014/main" id="{182783F7-B042-4857-B910-F9915427E421}"/>
              </a:ext>
            </a:extLst>
          </p:cNvPr>
          <p:cNvSpPr txBox="1"/>
          <p:nvPr/>
        </p:nvSpPr>
        <p:spPr>
          <a:xfrm>
            <a:off x="794654" y="1530504"/>
            <a:ext cx="2185837" cy="4350087"/>
          </a:xfrm>
          <a:prstGeom prst="rect">
            <a:avLst/>
          </a:prstGeom>
          <a:noFill/>
        </p:spPr>
        <p:txBody>
          <a:bodyPr wrap="square" lIns="186494" tIns="149196" rIns="186494" bIns="149196" rtlCol="0" anchor="ctr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Data Factory</a:t>
            </a:r>
          </a:p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Analysis Services</a:t>
            </a:r>
          </a:p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Services </a:t>
            </a:r>
          </a:p>
          <a:p>
            <a:pPr marL="0" marR="0" lvl="0" indent="0" algn="l" defTabSz="932418" rtl="0" eaLnBrk="1" fontAlgn="auto" latinLnBrk="0" hangingPunct="1">
              <a:lnSpc>
                <a:spcPct val="200000"/>
              </a:lnSpc>
              <a:spcBef>
                <a:spcPts val="1224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Bot Service</a:t>
            </a:r>
          </a:p>
        </p:txBody>
      </p:sp>
    </p:spTree>
    <p:extLst>
      <p:ext uri="{BB962C8B-B14F-4D97-AF65-F5344CB8AC3E}">
        <p14:creationId xmlns:p14="http://schemas.microsoft.com/office/powerpoint/2010/main" val="39730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Azure Fileshare; </a:t>
            </a:r>
            <a:br>
              <a:rPr lang="hu-HU" sz="2200"/>
            </a:br>
            <a:r>
              <a:rPr lang="en-US" sz="2200"/>
              <a:t>Azure Database Migration Tools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627</Words>
  <Application>Microsoft Office PowerPoint</Application>
  <PresentationFormat>Szélesvásznú</PresentationFormat>
  <Paragraphs>111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Data modernization to the Cloud</vt:lpstr>
      <vt:lpstr>Introduction</vt:lpstr>
      <vt:lpstr>Softline Facts and Figures</vt:lpstr>
      <vt:lpstr>Agenda</vt:lpstr>
      <vt:lpstr>PowerPoint-bemutató</vt:lpstr>
      <vt:lpstr>Why migrate to Azure?</vt:lpstr>
      <vt:lpstr>Azure Data: common services for all data engines on intelligent performance, security, hyperscale with built-in HA</vt:lpstr>
      <vt:lpstr>DEMO Azure Fileshare;  Azure Database Migration Tools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207</cp:revision>
  <dcterms:created xsi:type="dcterms:W3CDTF">2017-03-30T13:07:43Z</dcterms:created>
  <dcterms:modified xsi:type="dcterms:W3CDTF">2020-03-23T10:39:02Z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