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94" r:id="rId6"/>
    <p:sldId id="332" r:id="rId7"/>
    <p:sldId id="295" r:id="rId8"/>
    <p:sldId id="2076136279" r:id="rId9"/>
    <p:sldId id="2076136280" r:id="rId10"/>
    <p:sldId id="2076136281" r:id="rId11"/>
    <p:sldId id="275" r:id="rId12"/>
    <p:sldId id="2076136277" r:id="rId13"/>
    <p:sldId id="29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A2E"/>
    <a:srgbClr val="0078D4"/>
    <a:srgbClr val="B01736"/>
    <a:srgbClr val="A20C33"/>
    <a:srgbClr val="E6E6E6"/>
    <a:srgbClr val="B2B2B2"/>
    <a:srgbClr val="F59D24"/>
    <a:srgbClr val="F59F20"/>
    <a:srgbClr val="FFFFFF"/>
    <a:srgbClr val="4141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C02CA-0031-45DD-856B-C1EF816CD565}" v="78" dt="2020-03-23T11:12:10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43" autoAdjust="0"/>
  </p:normalViewPr>
  <p:slideViewPr>
    <p:cSldViewPr snapToGrid="0">
      <p:cViewPr varScale="1">
        <p:scale>
          <a:sx n="59" d="100"/>
          <a:sy n="59" d="100"/>
        </p:scale>
        <p:origin x="856" y="56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lin Jenet" userId="cbfce5e2-f862-4e2e-9c03-39d1b1eef213" providerId="ADAL" clId="{D6ED0E0D-6160-4478-A08C-C7A14F739FB2}"/>
    <pc:docChg chg="undo redo custSel addSld delSld modSld">
      <pc:chgData name="Katalin Jenet" userId="cbfce5e2-f862-4e2e-9c03-39d1b1eef213" providerId="ADAL" clId="{D6ED0E0D-6160-4478-A08C-C7A14F739FB2}" dt="2020-03-23T11:12:41.190" v="444" actId="20577"/>
      <pc:docMkLst>
        <pc:docMk/>
      </pc:docMkLst>
      <pc:sldChg chg="modSp mod">
        <pc:chgData name="Katalin Jenet" userId="cbfce5e2-f862-4e2e-9c03-39d1b1eef213" providerId="ADAL" clId="{D6ED0E0D-6160-4478-A08C-C7A14F739FB2}" dt="2020-03-23T10:56:35.964" v="31" actId="20577"/>
        <pc:sldMkLst>
          <pc:docMk/>
          <pc:sldMk cId="2983022817" sldId="275"/>
        </pc:sldMkLst>
        <pc:spChg chg="mod">
          <ac:chgData name="Katalin Jenet" userId="cbfce5e2-f862-4e2e-9c03-39d1b1eef213" providerId="ADAL" clId="{D6ED0E0D-6160-4478-A08C-C7A14F739FB2}" dt="2020-03-23T10:56:35.964" v="31" actId="20577"/>
          <ac:spMkLst>
            <pc:docMk/>
            <pc:sldMk cId="2983022817" sldId="275"/>
            <ac:spMk id="6" creationId="{00000000-0000-0000-0000-000000000000}"/>
          </ac:spMkLst>
        </pc:spChg>
      </pc:sldChg>
      <pc:sldChg chg="modSp mod">
        <pc:chgData name="Katalin Jenet" userId="cbfce5e2-f862-4e2e-9c03-39d1b1eef213" providerId="ADAL" clId="{D6ED0E0D-6160-4478-A08C-C7A14F739FB2}" dt="2020-03-23T10:55:29.633" v="25" actId="1076"/>
        <pc:sldMkLst>
          <pc:docMk/>
          <pc:sldMk cId="2653228749" sldId="295"/>
        </pc:sldMkLst>
        <pc:spChg chg="mod">
          <ac:chgData name="Katalin Jenet" userId="cbfce5e2-f862-4e2e-9c03-39d1b1eef213" providerId="ADAL" clId="{D6ED0E0D-6160-4478-A08C-C7A14F739FB2}" dt="2020-03-23T10:55:21.865" v="24" actId="108"/>
          <ac:spMkLst>
            <pc:docMk/>
            <pc:sldMk cId="2653228749" sldId="295"/>
            <ac:spMk id="2" creationId="{C106108E-4903-4D03-9350-879071C857E6}"/>
          </ac:spMkLst>
        </pc:spChg>
        <pc:spChg chg="mod">
          <ac:chgData name="Katalin Jenet" userId="cbfce5e2-f862-4e2e-9c03-39d1b1eef213" providerId="ADAL" clId="{D6ED0E0D-6160-4478-A08C-C7A14F739FB2}" dt="2020-03-23T10:55:29.633" v="25" actId="1076"/>
          <ac:spMkLst>
            <pc:docMk/>
            <pc:sldMk cId="2653228749" sldId="295"/>
            <ac:spMk id="5" creationId="{4875787D-C96B-4876-9E97-8DF239467EB7}"/>
          </ac:spMkLst>
        </pc:spChg>
      </pc:sldChg>
      <pc:sldChg chg="del">
        <pc:chgData name="Katalin Jenet" userId="cbfce5e2-f862-4e2e-9c03-39d1b1eef213" providerId="ADAL" clId="{D6ED0E0D-6160-4478-A08C-C7A14F739FB2}" dt="2020-03-23T10:56:44.852" v="32" actId="47"/>
        <pc:sldMkLst>
          <pc:docMk/>
          <pc:sldMk cId="2781530691" sldId="2076136278"/>
        </pc:sldMkLst>
      </pc:sldChg>
      <pc:sldChg chg="addSp delSp modSp mod">
        <pc:chgData name="Katalin Jenet" userId="cbfce5e2-f862-4e2e-9c03-39d1b1eef213" providerId="ADAL" clId="{D6ED0E0D-6160-4478-A08C-C7A14F739FB2}" dt="2020-03-23T11:01:26.629" v="88" actId="1036"/>
        <pc:sldMkLst>
          <pc:docMk/>
          <pc:sldMk cId="1006537991" sldId="2076136279"/>
        </pc:sldMkLst>
        <pc:spChg chg="add mod">
          <ac:chgData name="Katalin Jenet" userId="cbfce5e2-f862-4e2e-9c03-39d1b1eef213" providerId="ADAL" clId="{D6ED0E0D-6160-4478-A08C-C7A14F739FB2}" dt="2020-03-23T11:01:26.629" v="88" actId="1036"/>
          <ac:spMkLst>
            <pc:docMk/>
            <pc:sldMk cId="1006537991" sldId="2076136279"/>
            <ac:spMk id="2" creationId="{6746709C-4BDA-4331-9464-7C73F9F1A3FA}"/>
          </ac:spMkLst>
        </pc:spChg>
        <pc:spChg chg="add mod">
          <ac:chgData name="Katalin Jenet" userId="cbfce5e2-f862-4e2e-9c03-39d1b1eef213" providerId="ADAL" clId="{D6ED0E0D-6160-4478-A08C-C7A14F739FB2}" dt="2020-03-23T11:01:26.629" v="88" actId="1036"/>
          <ac:spMkLst>
            <pc:docMk/>
            <pc:sldMk cId="1006537991" sldId="2076136279"/>
            <ac:spMk id="3" creationId="{BDD7C31C-7D34-4628-8619-B14155962B44}"/>
          </ac:spMkLst>
        </pc:spChg>
        <pc:spChg chg="mod">
          <ac:chgData name="Katalin Jenet" userId="cbfce5e2-f862-4e2e-9c03-39d1b1eef213" providerId="ADAL" clId="{D6ED0E0D-6160-4478-A08C-C7A14F739FB2}" dt="2020-03-23T10:58:14.976" v="54" actId="20577"/>
          <ac:spMkLst>
            <pc:docMk/>
            <pc:sldMk cId="1006537991" sldId="2076136279"/>
            <ac:spMk id="4" creationId="{F9C1FE28-998A-45B5-88A0-07ACB42822ED}"/>
          </ac:spMkLst>
        </pc:spChg>
        <pc:spChg chg="add mod">
          <ac:chgData name="Katalin Jenet" userId="cbfce5e2-f862-4e2e-9c03-39d1b1eef213" providerId="ADAL" clId="{D6ED0E0D-6160-4478-A08C-C7A14F739FB2}" dt="2020-03-23T11:01:26.629" v="88" actId="1036"/>
          <ac:spMkLst>
            <pc:docMk/>
            <pc:sldMk cId="1006537991" sldId="2076136279"/>
            <ac:spMk id="5" creationId="{8F6BD504-1AA6-433E-9D40-FC900B0A6644}"/>
          </ac:spMkLst>
        </pc:spChg>
        <pc:spChg chg="add mod">
          <ac:chgData name="Katalin Jenet" userId="cbfce5e2-f862-4e2e-9c03-39d1b1eef213" providerId="ADAL" clId="{D6ED0E0D-6160-4478-A08C-C7A14F739FB2}" dt="2020-03-23T11:01:26.629" v="88" actId="1036"/>
          <ac:spMkLst>
            <pc:docMk/>
            <pc:sldMk cId="1006537991" sldId="2076136279"/>
            <ac:spMk id="6" creationId="{1E70F889-D374-4048-81A9-437BB5D63CE4}"/>
          </ac:spMkLst>
        </pc:spChg>
        <pc:spChg chg="add mod">
          <ac:chgData name="Katalin Jenet" userId="cbfce5e2-f862-4e2e-9c03-39d1b1eef213" providerId="ADAL" clId="{D6ED0E0D-6160-4478-A08C-C7A14F739FB2}" dt="2020-03-23T11:01:26.629" v="88" actId="1036"/>
          <ac:spMkLst>
            <pc:docMk/>
            <pc:sldMk cId="1006537991" sldId="2076136279"/>
            <ac:spMk id="7" creationId="{ACC9C77D-6DCC-4F5F-AEF3-9406ACD03218}"/>
          </ac:spMkLst>
        </pc:spChg>
        <pc:spChg chg="del">
          <ac:chgData name="Katalin Jenet" userId="cbfce5e2-f862-4e2e-9c03-39d1b1eef213" providerId="ADAL" clId="{D6ED0E0D-6160-4478-A08C-C7A14F739FB2}" dt="2020-03-23T10:57:36.657" v="34" actId="478"/>
          <ac:spMkLst>
            <pc:docMk/>
            <pc:sldMk cId="1006537991" sldId="2076136279"/>
            <ac:spMk id="8" creationId="{9DF289B0-F428-449A-97A3-6DD47A4B4DAD}"/>
          </ac:spMkLst>
        </pc:spChg>
        <pc:spChg chg="add mod">
          <ac:chgData name="Katalin Jenet" userId="cbfce5e2-f862-4e2e-9c03-39d1b1eef213" providerId="ADAL" clId="{D6ED0E0D-6160-4478-A08C-C7A14F739FB2}" dt="2020-03-23T11:01:26.629" v="88" actId="1036"/>
          <ac:spMkLst>
            <pc:docMk/>
            <pc:sldMk cId="1006537991" sldId="2076136279"/>
            <ac:spMk id="9" creationId="{06F9641D-26A5-48BF-A3C7-BC12BFDF8C34}"/>
          </ac:spMkLst>
        </pc:spChg>
        <pc:spChg chg="del">
          <ac:chgData name="Katalin Jenet" userId="cbfce5e2-f862-4e2e-9c03-39d1b1eef213" providerId="ADAL" clId="{D6ED0E0D-6160-4478-A08C-C7A14F739FB2}" dt="2020-03-23T10:57:36.657" v="34" actId="478"/>
          <ac:spMkLst>
            <pc:docMk/>
            <pc:sldMk cId="1006537991" sldId="2076136279"/>
            <ac:spMk id="10" creationId="{D09E8B75-5A4F-4334-9F2A-0F7879FA75FC}"/>
          </ac:spMkLst>
        </pc:spChg>
        <pc:spChg chg="del">
          <ac:chgData name="Katalin Jenet" userId="cbfce5e2-f862-4e2e-9c03-39d1b1eef213" providerId="ADAL" clId="{D6ED0E0D-6160-4478-A08C-C7A14F739FB2}" dt="2020-03-23T10:57:36.657" v="34" actId="478"/>
          <ac:spMkLst>
            <pc:docMk/>
            <pc:sldMk cId="1006537991" sldId="2076136279"/>
            <ac:spMk id="12" creationId="{A38629DF-B0BE-418D-AE48-A3559D875368}"/>
          </ac:spMkLst>
        </pc:spChg>
        <pc:spChg chg="add mod">
          <ac:chgData name="Katalin Jenet" userId="cbfce5e2-f862-4e2e-9c03-39d1b1eef213" providerId="ADAL" clId="{D6ED0E0D-6160-4478-A08C-C7A14F739FB2}" dt="2020-03-23T11:01:26.629" v="88" actId="1036"/>
          <ac:spMkLst>
            <pc:docMk/>
            <pc:sldMk cId="1006537991" sldId="2076136279"/>
            <ac:spMk id="13" creationId="{F3863BA5-B161-45F0-8D59-900BDA9D6233}"/>
          </ac:spMkLst>
        </pc:spChg>
        <pc:spChg chg="del">
          <ac:chgData name="Katalin Jenet" userId="cbfce5e2-f862-4e2e-9c03-39d1b1eef213" providerId="ADAL" clId="{D6ED0E0D-6160-4478-A08C-C7A14F739FB2}" dt="2020-03-23T10:57:36.657" v="34" actId="478"/>
          <ac:spMkLst>
            <pc:docMk/>
            <pc:sldMk cId="1006537991" sldId="2076136279"/>
            <ac:spMk id="14" creationId="{D8367794-E0DF-44A9-A94C-D743F49C9845}"/>
          </ac:spMkLst>
        </pc:spChg>
        <pc:spChg chg="del">
          <ac:chgData name="Katalin Jenet" userId="cbfce5e2-f862-4e2e-9c03-39d1b1eef213" providerId="ADAL" clId="{D6ED0E0D-6160-4478-A08C-C7A14F739FB2}" dt="2020-03-23T10:57:36.657" v="34" actId="478"/>
          <ac:spMkLst>
            <pc:docMk/>
            <pc:sldMk cId="1006537991" sldId="2076136279"/>
            <ac:spMk id="16" creationId="{C7CE31CB-C882-4C20-843B-FAB6C45FBAC6}"/>
          </ac:spMkLst>
        </pc:spChg>
        <pc:spChg chg="del">
          <ac:chgData name="Katalin Jenet" userId="cbfce5e2-f862-4e2e-9c03-39d1b1eef213" providerId="ADAL" clId="{D6ED0E0D-6160-4478-A08C-C7A14F739FB2}" dt="2020-03-23T10:57:36.657" v="34" actId="478"/>
          <ac:spMkLst>
            <pc:docMk/>
            <pc:sldMk cId="1006537991" sldId="2076136279"/>
            <ac:spMk id="18" creationId="{5C993EAD-5440-450A-AD0E-3724BAE18F68}"/>
          </ac:spMkLst>
        </pc:spChg>
        <pc:spChg chg="add mod">
          <ac:chgData name="Katalin Jenet" userId="cbfce5e2-f862-4e2e-9c03-39d1b1eef213" providerId="ADAL" clId="{D6ED0E0D-6160-4478-A08C-C7A14F739FB2}" dt="2020-03-23T11:01:26.629" v="88" actId="1036"/>
          <ac:spMkLst>
            <pc:docMk/>
            <pc:sldMk cId="1006537991" sldId="2076136279"/>
            <ac:spMk id="19" creationId="{BAE86508-9A0A-4F7B-8D56-442CB9E59B05}"/>
          </ac:spMkLst>
        </pc:spChg>
        <pc:spChg chg="add mod">
          <ac:chgData name="Katalin Jenet" userId="cbfce5e2-f862-4e2e-9c03-39d1b1eef213" providerId="ADAL" clId="{D6ED0E0D-6160-4478-A08C-C7A14F739FB2}" dt="2020-03-23T11:01:26.629" v="88" actId="1036"/>
          <ac:spMkLst>
            <pc:docMk/>
            <pc:sldMk cId="1006537991" sldId="2076136279"/>
            <ac:spMk id="24" creationId="{AB3E9AFA-A8BB-45E6-9EB9-E1F0A5EF095A}"/>
          </ac:spMkLst>
        </pc:spChg>
        <pc:spChg chg="del">
          <ac:chgData name="Katalin Jenet" userId="cbfce5e2-f862-4e2e-9c03-39d1b1eef213" providerId="ADAL" clId="{D6ED0E0D-6160-4478-A08C-C7A14F739FB2}" dt="2020-03-23T10:57:36.657" v="34" actId="478"/>
          <ac:spMkLst>
            <pc:docMk/>
            <pc:sldMk cId="1006537991" sldId="2076136279"/>
            <ac:spMk id="34" creationId="{CDF1EB53-BE92-4DEF-8E6B-E60BFB9952DC}"/>
          </ac:spMkLst>
        </pc:spChg>
        <pc:spChg chg="del">
          <ac:chgData name="Katalin Jenet" userId="cbfce5e2-f862-4e2e-9c03-39d1b1eef213" providerId="ADAL" clId="{D6ED0E0D-6160-4478-A08C-C7A14F739FB2}" dt="2020-03-23T10:57:36.657" v="34" actId="478"/>
          <ac:spMkLst>
            <pc:docMk/>
            <pc:sldMk cId="1006537991" sldId="2076136279"/>
            <ac:spMk id="57" creationId="{262AF44B-A474-4893-9883-E5B97D1F4362}"/>
          </ac:spMkLst>
        </pc:spChg>
        <pc:spChg chg="mod topLvl">
          <ac:chgData name="Katalin Jenet" userId="cbfce5e2-f862-4e2e-9c03-39d1b1eef213" providerId="ADAL" clId="{D6ED0E0D-6160-4478-A08C-C7A14F739FB2}" dt="2020-03-23T11:01:26.629" v="88" actId="1036"/>
          <ac:spMkLst>
            <pc:docMk/>
            <pc:sldMk cId="1006537991" sldId="2076136279"/>
            <ac:spMk id="76" creationId="{0A749F6C-25B1-400E-AC93-A0DC94D77A2D}"/>
          </ac:spMkLst>
        </pc:spChg>
        <pc:spChg chg="mod topLvl">
          <ac:chgData name="Katalin Jenet" userId="cbfce5e2-f862-4e2e-9c03-39d1b1eef213" providerId="ADAL" clId="{D6ED0E0D-6160-4478-A08C-C7A14F739FB2}" dt="2020-03-23T11:01:26.629" v="88" actId="1036"/>
          <ac:spMkLst>
            <pc:docMk/>
            <pc:sldMk cId="1006537991" sldId="2076136279"/>
            <ac:spMk id="77" creationId="{FB26C138-24DA-4B79-919C-F393E35124C5}"/>
          </ac:spMkLst>
        </pc:spChg>
        <pc:grpChg chg="add del">
          <ac:chgData name="Katalin Jenet" userId="cbfce5e2-f862-4e2e-9c03-39d1b1eef213" providerId="ADAL" clId="{D6ED0E0D-6160-4478-A08C-C7A14F739FB2}" dt="2020-03-23T10:58:43.902" v="56" actId="165"/>
          <ac:grpSpMkLst>
            <pc:docMk/>
            <pc:sldMk cId="1006537991" sldId="2076136279"/>
            <ac:grpSpMk id="11" creationId="{ECA7DF0F-7842-46EC-9024-5E22148CCF9B}"/>
          </ac:grpSpMkLst>
        </pc:grpChg>
        <pc:grpChg chg="add mod">
          <ac:chgData name="Katalin Jenet" userId="cbfce5e2-f862-4e2e-9c03-39d1b1eef213" providerId="ADAL" clId="{D6ED0E0D-6160-4478-A08C-C7A14F739FB2}" dt="2020-03-23T11:01:26.629" v="88" actId="1036"/>
          <ac:grpSpMkLst>
            <pc:docMk/>
            <pc:sldMk cId="1006537991" sldId="2076136279"/>
            <ac:grpSpMk id="15" creationId="{CA5B0231-9F98-4573-AF88-660385E3A542}"/>
          </ac:grpSpMkLst>
        </pc:grpChg>
        <pc:grpChg chg="add mod">
          <ac:chgData name="Katalin Jenet" userId="cbfce5e2-f862-4e2e-9c03-39d1b1eef213" providerId="ADAL" clId="{D6ED0E0D-6160-4478-A08C-C7A14F739FB2}" dt="2020-03-23T11:01:26.629" v="88" actId="1036"/>
          <ac:grpSpMkLst>
            <pc:docMk/>
            <pc:sldMk cId="1006537991" sldId="2076136279"/>
            <ac:grpSpMk id="17" creationId="{3DF70877-4B59-4BE0-9FF5-CEBF87E1EDD4}"/>
          </ac:grpSpMkLst>
        </pc:grpChg>
        <pc:grpChg chg="del">
          <ac:chgData name="Katalin Jenet" userId="cbfce5e2-f862-4e2e-9c03-39d1b1eef213" providerId="ADAL" clId="{D6ED0E0D-6160-4478-A08C-C7A14F739FB2}" dt="2020-03-23T10:57:36.657" v="34" actId="478"/>
          <ac:grpSpMkLst>
            <pc:docMk/>
            <pc:sldMk cId="1006537991" sldId="2076136279"/>
            <ac:grpSpMk id="23" creationId="{23D284B1-F95B-4AA5-8131-6028001D48B0}"/>
          </ac:grpSpMkLst>
        </pc:grpChg>
        <pc:grpChg chg="del">
          <ac:chgData name="Katalin Jenet" userId="cbfce5e2-f862-4e2e-9c03-39d1b1eef213" providerId="ADAL" clId="{D6ED0E0D-6160-4478-A08C-C7A14F739FB2}" dt="2020-03-23T10:57:36.657" v="34" actId="478"/>
          <ac:grpSpMkLst>
            <pc:docMk/>
            <pc:sldMk cId="1006537991" sldId="2076136279"/>
            <ac:grpSpMk id="27" creationId="{48ABA63F-7E1E-46B2-8A3B-70A5EFD00DC4}"/>
          </ac:grpSpMkLst>
        </pc:grpChg>
        <pc:grpChg chg="add mod">
          <ac:chgData name="Katalin Jenet" userId="cbfce5e2-f862-4e2e-9c03-39d1b1eef213" providerId="ADAL" clId="{D6ED0E0D-6160-4478-A08C-C7A14F739FB2}" dt="2020-03-23T11:01:26.629" v="88" actId="1036"/>
          <ac:grpSpMkLst>
            <pc:docMk/>
            <pc:sldMk cId="1006537991" sldId="2076136279"/>
            <ac:grpSpMk id="28" creationId="{2839CCCC-E437-4FDF-A255-5D23B157B339}"/>
          </ac:grpSpMkLst>
        </pc:grpChg>
        <pc:grpChg chg="del">
          <ac:chgData name="Katalin Jenet" userId="cbfce5e2-f862-4e2e-9c03-39d1b1eef213" providerId="ADAL" clId="{D6ED0E0D-6160-4478-A08C-C7A14F739FB2}" dt="2020-03-23T10:57:36.657" v="34" actId="478"/>
          <ac:grpSpMkLst>
            <pc:docMk/>
            <pc:sldMk cId="1006537991" sldId="2076136279"/>
            <ac:grpSpMk id="32" creationId="{6E728A1B-0498-4D2D-9F3E-9C34D81E69BB}"/>
          </ac:grpSpMkLst>
        </pc:grpChg>
        <pc:grpChg chg="add mod">
          <ac:chgData name="Katalin Jenet" userId="cbfce5e2-f862-4e2e-9c03-39d1b1eef213" providerId="ADAL" clId="{D6ED0E0D-6160-4478-A08C-C7A14F739FB2}" dt="2020-03-23T11:01:26.629" v="88" actId="1036"/>
          <ac:grpSpMkLst>
            <pc:docMk/>
            <pc:sldMk cId="1006537991" sldId="2076136279"/>
            <ac:grpSpMk id="33" creationId="{E3C4A3F9-F97E-4FC3-9B72-73711368205A}"/>
          </ac:grpSpMkLst>
        </pc:grpChg>
        <pc:grpChg chg="del">
          <ac:chgData name="Katalin Jenet" userId="cbfce5e2-f862-4e2e-9c03-39d1b1eef213" providerId="ADAL" clId="{D6ED0E0D-6160-4478-A08C-C7A14F739FB2}" dt="2020-03-23T10:57:36.657" v="34" actId="478"/>
          <ac:grpSpMkLst>
            <pc:docMk/>
            <pc:sldMk cId="1006537991" sldId="2076136279"/>
            <ac:grpSpMk id="55" creationId="{9828AB0F-E905-43E8-AD97-465F3771F7E9}"/>
          </ac:grpSpMkLst>
        </pc:grpChg>
        <pc:grpChg chg="del">
          <ac:chgData name="Katalin Jenet" userId="cbfce5e2-f862-4e2e-9c03-39d1b1eef213" providerId="ADAL" clId="{D6ED0E0D-6160-4478-A08C-C7A14F739FB2}" dt="2020-03-23T10:57:36.657" v="34" actId="478"/>
          <ac:grpSpMkLst>
            <pc:docMk/>
            <pc:sldMk cId="1006537991" sldId="2076136279"/>
            <ac:grpSpMk id="70" creationId="{1342BDD7-7D40-4A67-8C9C-D011ACA03720}"/>
          </ac:grpSpMkLst>
        </pc:grpChg>
      </pc:sldChg>
      <pc:sldChg chg="addSp delSp modSp add mod">
        <pc:chgData name="Katalin Jenet" userId="cbfce5e2-f862-4e2e-9c03-39d1b1eef213" providerId="ADAL" clId="{D6ED0E0D-6160-4478-A08C-C7A14F739FB2}" dt="2020-03-23T11:08:44.164" v="281" actId="22"/>
        <pc:sldMkLst>
          <pc:docMk/>
          <pc:sldMk cId="1520909203" sldId="2076136280"/>
        </pc:sldMkLst>
        <pc:spChg chg="del">
          <ac:chgData name="Katalin Jenet" userId="cbfce5e2-f862-4e2e-9c03-39d1b1eef213" providerId="ADAL" clId="{D6ED0E0D-6160-4478-A08C-C7A14F739FB2}" dt="2020-03-23T11:01:48.239" v="91" actId="478"/>
          <ac:spMkLst>
            <pc:docMk/>
            <pc:sldMk cId="1520909203" sldId="2076136280"/>
            <ac:spMk id="2" creationId="{6746709C-4BDA-4331-9464-7C73F9F1A3FA}"/>
          </ac:spMkLst>
        </pc:spChg>
        <pc:spChg chg="del">
          <ac:chgData name="Katalin Jenet" userId="cbfce5e2-f862-4e2e-9c03-39d1b1eef213" providerId="ADAL" clId="{D6ED0E0D-6160-4478-A08C-C7A14F739FB2}" dt="2020-03-23T11:01:48.239" v="91" actId="478"/>
          <ac:spMkLst>
            <pc:docMk/>
            <pc:sldMk cId="1520909203" sldId="2076136280"/>
            <ac:spMk id="3" creationId="{BDD7C31C-7D34-4628-8619-B14155962B44}"/>
          </ac:spMkLst>
        </pc:spChg>
        <pc:spChg chg="mod">
          <ac:chgData name="Katalin Jenet" userId="cbfce5e2-f862-4e2e-9c03-39d1b1eef213" providerId="ADAL" clId="{D6ED0E0D-6160-4478-A08C-C7A14F739FB2}" dt="2020-03-23T11:03:05.681" v="116" actId="1076"/>
          <ac:spMkLst>
            <pc:docMk/>
            <pc:sldMk cId="1520909203" sldId="2076136280"/>
            <ac:spMk id="4" creationId="{F9C1FE28-998A-45B5-88A0-07ACB42822ED}"/>
          </ac:spMkLst>
        </pc:spChg>
        <pc:spChg chg="del">
          <ac:chgData name="Katalin Jenet" userId="cbfce5e2-f862-4e2e-9c03-39d1b1eef213" providerId="ADAL" clId="{D6ED0E0D-6160-4478-A08C-C7A14F739FB2}" dt="2020-03-23T11:01:48.239" v="91" actId="478"/>
          <ac:spMkLst>
            <pc:docMk/>
            <pc:sldMk cId="1520909203" sldId="2076136280"/>
            <ac:spMk id="5" creationId="{8F6BD504-1AA6-433E-9D40-FC900B0A6644}"/>
          </ac:spMkLst>
        </pc:spChg>
        <pc:spChg chg="del">
          <ac:chgData name="Katalin Jenet" userId="cbfce5e2-f862-4e2e-9c03-39d1b1eef213" providerId="ADAL" clId="{D6ED0E0D-6160-4478-A08C-C7A14F739FB2}" dt="2020-03-23T11:01:48.239" v="91" actId="478"/>
          <ac:spMkLst>
            <pc:docMk/>
            <pc:sldMk cId="1520909203" sldId="2076136280"/>
            <ac:spMk id="6" creationId="{1E70F889-D374-4048-81A9-437BB5D63CE4}"/>
          </ac:spMkLst>
        </pc:spChg>
        <pc:spChg chg="del">
          <ac:chgData name="Katalin Jenet" userId="cbfce5e2-f862-4e2e-9c03-39d1b1eef213" providerId="ADAL" clId="{D6ED0E0D-6160-4478-A08C-C7A14F739FB2}" dt="2020-03-23T11:01:48.239" v="91" actId="478"/>
          <ac:spMkLst>
            <pc:docMk/>
            <pc:sldMk cId="1520909203" sldId="2076136280"/>
            <ac:spMk id="7" creationId="{ACC9C77D-6DCC-4F5F-AEF3-9406ACD03218}"/>
          </ac:spMkLst>
        </pc:spChg>
        <pc:spChg chg="add mod">
          <ac:chgData name="Katalin Jenet" userId="cbfce5e2-f862-4e2e-9c03-39d1b1eef213" providerId="ADAL" clId="{D6ED0E0D-6160-4478-A08C-C7A14F739FB2}" dt="2020-03-23T11:02:28.667" v="113" actId="1076"/>
          <ac:spMkLst>
            <pc:docMk/>
            <pc:sldMk cId="1520909203" sldId="2076136280"/>
            <ac:spMk id="8" creationId="{22685CD6-05A6-4A5A-A816-2C53C131789A}"/>
          </ac:spMkLst>
        </pc:spChg>
        <pc:spChg chg="del">
          <ac:chgData name="Katalin Jenet" userId="cbfce5e2-f862-4e2e-9c03-39d1b1eef213" providerId="ADAL" clId="{D6ED0E0D-6160-4478-A08C-C7A14F739FB2}" dt="2020-03-23T11:01:48.239" v="91" actId="478"/>
          <ac:spMkLst>
            <pc:docMk/>
            <pc:sldMk cId="1520909203" sldId="2076136280"/>
            <ac:spMk id="9" creationId="{06F9641D-26A5-48BF-A3C7-BC12BFDF8C34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10" creationId="{FCD5DA64-F715-46E0-B04C-F6370E0BF3F6}"/>
          </ac:spMkLst>
        </pc:spChg>
        <pc:spChg chg="add mod or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11" creationId="{E1BEAFB8-A662-49CE-8648-3F4C5F8CA44B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12" creationId="{79B43D42-52E2-4883-A3DC-DE52C94B88F2}"/>
          </ac:spMkLst>
        </pc:spChg>
        <pc:spChg chg="del">
          <ac:chgData name="Katalin Jenet" userId="cbfce5e2-f862-4e2e-9c03-39d1b1eef213" providerId="ADAL" clId="{D6ED0E0D-6160-4478-A08C-C7A14F739FB2}" dt="2020-03-23T11:01:48.239" v="91" actId="478"/>
          <ac:spMkLst>
            <pc:docMk/>
            <pc:sldMk cId="1520909203" sldId="2076136280"/>
            <ac:spMk id="13" creationId="{F3863BA5-B161-45F0-8D59-900BDA9D6233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14" creationId="{F1CE93A9-126D-4F68-9A49-37075FBD507E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16" creationId="{43F7B405-A124-4CA1-8CBD-8F4751C2A40E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18" creationId="{646FDF1A-BA8D-48D2-8C86-75D6E65E4673}"/>
          </ac:spMkLst>
        </pc:spChg>
        <pc:spChg chg="del">
          <ac:chgData name="Katalin Jenet" userId="cbfce5e2-f862-4e2e-9c03-39d1b1eef213" providerId="ADAL" clId="{D6ED0E0D-6160-4478-A08C-C7A14F739FB2}" dt="2020-03-23T11:01:48.239" v="91" actId="478"/>
          <ac:spMkLst>
            <pc:docMk/>
            <pc:sldMk cId="1520909203" sldId="2076136280"/>
            <ac:spMk id="19" creationId="{BAE86508-9A0A-4F7B-8D56-442CB9E59B05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20" creationId="{DE079D7E-CAF5-4FD0-80D8-C9D497A0E06D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21" creationId="{40249F9A-2284-4D31-9F16-3B179CC5FBE5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22" creationId="{D783A2DD-A4B7-4561-8B40-27857D756844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23" creationId="{FB39FF25-FD1E-4C51-A981-DA29AECBD7AD}"/>
          </ac:spMkLst>
        </pc:spChg>
        <pc:spChg chg="del">
          <ac:chgData name="Katalin Jenet" userId="cbfce5e2-f862-4e2e-9c03-39d1b1eef213" providerId="ADAL" clId="{D6ED0E0D-6160-4478-A08C-C7A14F739FB2}" dt="2020-03-23T11:01:48.239" v="91" actId="478"/>
          <ac:spMkLst>
            <pc:docMk/>
            <pc:sldMk cId="1520909203" sldId="2076136280"/>
            <ac:spMk id="24" creationId="{AB3E9AFA-A8BB-45E6-9EB9-E1F0A5EF095A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25" creationId="{D7EC8036-FA14-4264-BEEC-A4872B4A33E4}"/>
          </ac:spMkLst>
        </pc:spChg>
        <pc:spChg chg="add mod">
          <ac:chgData name="Katalin Jenet" userId="cbfce5e2-f862-4e2e-9c03-39d1b1eef213" providerId="ADAL" clId="{D6ED0E0D-6160-4478-A08C-C7A14F739FB2}" dt="2020-03-23T11:08:31.830" v="279" actId="14100"/>
          <ac:spMkLst>
            <pc:docMk/>
            <pc:sldMk cId="1520909203" sldId="2076136280"/>
            <ac:spMk id="26" creationId="{F8B4170E-57F6-467C-B28A-3892F0CC9BF5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27" creationId="{4DE890E3-FD5E-4B33-A272-1FC3A54C4B9B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29" creationId="{90C56D2D-EE96-40C0-B00A-FD7E7CBE0BD9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31" creationId="{5ED39616-CF32-41AB-8633-AB7A84D5692B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35" creationId="{0F82FB61-B473-4A45-A004-3BB620AB11FD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37" creationId="{82F90D3E-D377-435E-822F-8359928D45B6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39" creationId="{8F87EA55-7E3A-4991-8D12-78BED77D0E0B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41" creationId="{90D93547-1E60-436E-88BB-77666F30EC1B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43" creationId="{FD3932FE-2181-445E-B7E7-3CE775116636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45" creationId="{9195EB7F-64B1-496C-94CE-F8A8348484A5}"/>
          </ac:spMkLst>
        </pc:spChg>
        <pc:spChg chg="add mod">
          <ac:chgData name="Katalin Jenet" userId="cbfce5e2-f862-4e2e-9c03-39d1b1eef213" providerId="ADAL" clId="{D6ED0E0D-6160-4478-A08C-C7A14F739FB2}" dt="2020-03-23T11:08:18.917" v="272" actId="1076"/>
          <ac:spMkLst>
            <pc:docMk/>
            <pc:sldMk cId="1520909203" sldId="2076136280"/>
            <ac:spMk id="47" creationId="{C13DA51F-F567-469D-8E43-88B6D3A8B286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49" creationId="{289B595C-C75E-4D9E-917A-76070CED6643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51" creationId="{71EBB3FF-4967-4111-A552-E2A639E4EBF5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53" creationId="{58FF1589-3550-4348-A7E1-E665A25DF9AD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55" creationId="{5D8355F3-CBD5-4640-9B97-9B567AC1C484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57" creationId="{530508CC-8646-49A7-A980-7AA9C9283EF9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59" creationId="{11D75EB1-FB70-43A2-9A59-228CC069E977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61" creationId="{BD0E54D1-8428-4EB4-938D-5B803B532432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63" creationId="{E164748F-724A-404C-84C6-80E433043BBB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65" creationId="{9C69CC2B-5F4C-4CAF-AC1C-C437DFAC9674}"/>
          </ac:spMkLst>
        </pc:spChg>
        <pc:spChg chg="add mod">
          <ac:chgData name="Katalin Jenet" userId="cbfce5e2-f862-4e2e-9c03-39d1b1eef213" providerId="ADAL" clId="{D6ED0E0D-6160-4478-A08C-C7A14F739FB2}" dt="2020-03-23T11:08:05.691" v="269" actId="948"/>
          <ac:spMkLst>
            <pc:docMk/>
            <pc:sldMk cId="1520909203" sldId="2076136280"/>
            <ac:spMk id="67" creationId="{8D2ACE02-7BCF-4EA8-95C1-4BA3273E4EDD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69" creationId="{A93987DA-DE32-4796-9286-92805E6EAAAE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71" creationId="{6AB42402-F396-4964-AF00-7CB4389B5CC8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73" creationId="{A9971F18-C071-445E-972B-92DB096B7DB7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75" creationId="{872D83D0-FF30-4466-9338-309C903A82CE}"/>
          </ac:spMkLst>
        </pc:spChg>
        <pc:spChg chg="del">
          <ac:chgData name="Katalin Jenet" userId="cbfce5e2-f862-4e2e-9c03-39d1b1eef213" providerId="ADAL" clId="{D6ED0E0D-6160-4478-A08C-C7A14F739FB2}" dt="2020-03-23T11:01:48.239" v="91" actId="478"/>
          <ac:spMkLst>
            <pc:docMk/>
            <pc:sldMk cId="1520909203" sldId="2076136280"/>
            <ac:spMk id="76" creationId="{0A749F6C-25B1-400E-AC93-A0DC94D77A2D}"/>
          </ac:spMkLst>
        </pc:spChg>
        <pc:spChg chg="del">
          <ac:chgData name="Katalin Jenet" userId="cbfce5e2-f862-4e2e-9c03-39d1b1eef213" providerId="ADAL" clId="{D6ED0E0D-6160-4478-A08C-C7A14F739FB2}" dt="2020-03-23T11:01:48.239" v="91" actId="478"/>
          <ac:spMkLst>
            <pc:docMk/>
            <pc:sldMk cId="1520909203" sldId="2076136280"/>
            <ac:spMk id="77" creationId="{FB26C138-24DA-4B79-919C-F393E35124C5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105" creationId="{73BF9FAC-13DB-40B6-8A69-7A56BC4200E0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107" creationId="{73792333-F100-4221-9A74-5903D2D84BC8}"/>
          </ac:spMkLst>
        </pc:spChg>
        <pc:spChg chg="add mod">
          <ac:chgData name="Katalin Jenet" userId="cbfce5e2-f862-4e2e-9c03-39d1b1eef213" providerId="ADAL" clId="{D6ED0E0D-6160-4478-A08C-C7A14F739FB2}" dt="2020-03-23T11:07:25.993" v="267" actId="1038"/>
          <ac:spMkLst>
            <pc:docMk/>
            <pc:sldMk cId="1520909203" sldId="2076136280"/>
            <ac:spMk id="109" creationId="{8D226E73-F64B-46DC-AB6C-AE0B67B84963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11" creationId="{3172D32B-B744-441C-93A6-A2E783923ABF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13" creationId="{9005335C-7935-4569-8D8D-E21020909961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15" creationId="{7B810232-BD7F-466B-B119-BB84CCAD35A8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17" creationId="{4D85B73A-91E7-428A-9B3A-11A190D0564C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19" creationId="{344588EF-516E-43CA-9089-43B27FE75AB7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21" creationId="{EFC6E2DB-C1E4-40EE-84B1-B93FF3952848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23" creationId="{D8B8EDE4-5306-4576-A5CC-6608E60E7300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25" creationId="{08311EE2-2ABD-4DF4-96BC-E98D382FD9D5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27" creationId="{3B2ECBD2-0C4F-4E6E-B690-F3089F7E7F45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29" creationId="{BD89AA2E-B91A-46D7-8866-37AB1D6077B7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31" creationId="{D5300EE8-1DA0-4C9A-9C9E-621A1B226886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33" creationId="{FF19EFC2-F75C-423C-BC92-A34C57D25722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35" creationId="{53CDB463-430C-4402-A87F-E6553AB9C42F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37" creationId="{8CF91130-36FA-4C4A-A06D-2F3D66500E52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39" creationId="{E7A69459-1949-4B40-823D-262CAD61BA71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41" creationId="{832B69CF-06A5-416A-AFAB-602F7A858976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43" creationId="{6EB719AF-8304-4A27-A0EC-45183CBF6AE2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45" creationId="{D588EED1-568E-4252-983D-C155BD3E7024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47" creationId="{FFAA32D5-E7F0-4ED3-902F-02D136F91023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49" creationId="{2FF2DCE5-4509-4AF4-AF72-0120774BE953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51" creationId="{C8941922-0B04-4C93-8122-A18D9451AD17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53" creationId="{F198AE0C-CFAE-425D-98BD-97E26976752A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55" creationId="{26662726-358F-4FF3-B45D-F49C15790802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57" creationId="{03F36C55-0647-49A4-A985-1D4129AC73C0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59" creationId="{B5C98A9B-F45D-4AA7-B6E7-0DF013CEA92D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61" creationId="{C80037C9-319E-44F9-AFA1-BCE00B97C66B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63" creationId="{1157715C-9D8A-4090-8B0B-AA1FBE7DBBF7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65" creationId="{CC309E90-C616-428C-AAE7-BDD4B55AF107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67" creationId="{AA39B118-9FD7-48A5-BB2F-5DE55993D37D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69" creationId="{CA24A349-7750-481E-B992-93944A9355B7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71" creationId="{78CD3BBE-8357-44E3-BE0F-737E7C89DA6F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73" creationId="{781CD9EF-7957-4B7F-A7C9-B57950D52335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75" creationId="{19890CA5-4D6D-4991-84AB-94D0F3FCCF34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77" creationId="{A4612930-A2A6-4705-B8A1-5C897A62EFF1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79" creationId="{30879EF5-3815-47DB-B49D-E9537671C34B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81" creationId="{F3F71B18-D428-4CF7-8235-5E10C857B52C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83" creationId="{91D39361-0A32-4528-BD33-BBC59D85BBD6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85" creationId="{3659EDCD-A538-4178-9101-ECB0A25EB2EA}"/>
          </ac:spMkLst>
        </pc:spChg>
        <pc:spChg chg="add del">
          <ac:chgData name="Katalin Jenet" userId="cbfce5e2-f862-4e2e-9c03-39d1b1eef213" providerId="ADAL" clId="{D6ED0E0D-6160-4478-A08C-C7A14F739FB2}" dt="2020-03-23T11:08:44.164" v="281" actId="22"/>
          <ac:spMkLst>
            <pc:docMk/>
            <pc:sldMk cId="1520909203" sldId="2076136280"/>
            <ac:spMk id="187" creationId="{F33A93CB-796B-4F93-80B7-1B9C1255BDB5}"/>
          </ac:spMkLst>
        </pc:spChg>
        <pc:grpChg chg="del">
          <ac:chgData name="Katalin Jenet" userId="cbfce5e2-f862-4e2e-9c03-39d1b1eef213" providerId="ADAL" clId="{D6ED0E0D-6160-4478-A08C-C7A14F739FB2}" dt="2020-03-23T11:01:48.239" v="91" actId="478"/>
          <ac:grpSpMkLst>
            <pc:docMk/>
            <pc:sldMk cId="1520909203" sldId="2076136280"/>
            <ac:grpSpMk id="15" creationId="{CA5B0231-9F98-4573-AF88-660385E3A542}"/>
          </ac:grpSpMkLst>
        </pc:grpChg>
        <pc:grpChg chg="del">
          <ac:chgData name="Katalin Jenet" userId="cbfce5e2-f862-4e2e-9c03-39d1b1eef213" providerId="ADAL" clId="{D6ED0E0D-6160-4478-A08C-C7A14F739FB2}" dt="2020-03-23T11:01:48.239" v="91" actId="478"/>
          <ac:grpSpMkLst>
            <pc:docMk/>
            <pc:sldMk cId="1520909203" sldId="2076136280"/>
            <ac:grpSpMk id="17" creationId="{3DF70877-4B59-4BE0-9FF5-CEBF87E1EDD4}"/>
          </ac:grpSpMkLst>
        </pc:grpChg>
        <pc:grpChg chg="del">
          <ac:chgData name="Katalin Jenet" userId="cbfce5e2-f862-4e2e-9c03-39d1b1eef213" providerId="ADAL" clId="{D6ED0E0D-6160-4478-A08C-C7A14F739FB2}" dt="2020-03-23T11:01:48.239" v="91" actId="478"/>
          <ac:grpSpMkLst>
            <pc:docMk/>
            <pc:sldMk cId="1520909203" sldId="2076136280"/>
            <ac:grpSpMk id="28" creationId="{2839CCCC-E437-4FDF-A255-5D23B157B339}"/>
          </ac:grpSpMkLst>
        </pc:grpChg>
        <pc:grpChg chg="del">
          <ac:chgData name="Katalin Jenet" userId="cbfce5e2-f862-4e2e-9c03-39d1b1eef213" providerId="ADAL" clId="{D6ED0E0D-6160-4478-A08C-C7A14F739FB2}" dt="2020-03-23T11:01:48.239" v="91" actId="478"/>
          <ac:grpSpMkLst>
            <pc:docMk/>
            <pc:sldMk cId="1520909203" sldId="2076136280"/>
            <ac:grpSpMk id="33" creationId="{E3C4A3F9-F97E-4FC3-9B72-73711368205A}"/>
          </ac:grpSpMkLst>
        </pc:grpChg>
      </pc:sldChg>
      <pc:sldChg chg="del">
        <pc:chgData name="Katalin Jenet" userId="cbfce5e2-f862-4e2e-9c03-39d1b1eef213" providerId="ADAL" clId="{D6ED0E0D-6160-4478-A08C-C7A14F739FB2}" dt="2020-03-23T11:01:33.448" v="89" actId="47"/>
        <pc:sldMkLst>
          <pc:docMk/>
          <pc:sldMk cId="3973000098" sldId="2076136280"/>
        </pc:sldMkLst>
      </pc:sldChg>
      <pc:sldChg chg="addSp delSp modSp add mod">
        <pc:chgData name="Katalin Jenet" userId="cbfce5e2-f862-4e2e-9c03-39d1b1eef213" providerId="ADAL" clId="{D6ED0E0D-6160-4478-A08C-C7A14F739FB2}" dt="2020-03-23T11:12:41.190" v="444" actId="20577"/>
        <pc:sldMkLst>
          <pc:docMk/>
          <pc:sldMk cId="2559395802" sldId="2076136281"/>
        </pc:sldMkLst>
        <pc:spChg chg="add mod">
          <ac:chgData name="Katalin Jenet" userId="cbfce5e2-f862-4e2e-9c03-39d1b1eef213" providerId="ADAL" clId="{D6ED0E0D-6160-4478-A08C-C7A14F739FB2}" dt="2020-03-23T11:12:06.863" v="432" actId="207"/>
          <ac:spMkLst>
            <pc:docMk/>
            <pc:sldMk cId="2559395802" sldId="2076136281"/>
            <ac:spMk id="2" creationId="{5E687A10-E182-4BEF-88AB-3FFCCEF8FE45}"/>
          </ac:spMkLst>
        </pc:spChg>
        <pc:spChg chg="add mod">
          <ac:chgData name="Katalin Jenet" userId="cbfce5e2-f862-4e2e-9c03-39d1b1eef213" providerId="ADAL" clId="{D6ED0E0D-6160-4478-A08C-C7A14F739FB2}" dt="2020-03-23T11:12:41.190" v="444" actId="20577"/>
          <ac:spMkLst>
            <pc:docMk/>
            <pc:sldMk cId="2559395802" sldId="2076136281"/>
            <ac:spMk id="3" creationId="{FCB9F37E-1DCD-4CBD-AB3A-F81DBA316436}"/>
          </ac:spMkLst>
        </pc:spChg>
        <pc:spChg chg="mod">
          <ac:chgData name="Katalin Jenet" userId="cbfce5e2-f862-4e2e-9c03-39d1b1eef213" providerId="ADAL" clId="{D6ED0E0D-6160-4478-A08C-C7A14F739FB2}" dt="2020-03-23T11:09:11.683" v="284"/>
          <ac:spMkLst>
            <pc:docMk/>
            <pc:sldMk cId="2559395802" sldId="2076136281"/>
            <ac:spMk id="4" creationId="{F9C1FE28-998A-45B5-88A0-07ACB42822ED}"/>
          </ac:spMkLst>
        </pc:spChg>
        <pc:spChg chg="add mod">
          <ac:chgData name="Katalin Jenet" userId="cbfce5e2-f862-4e2e-9c03-39d1b1eef213" providerId="ADAL" clId="{D6ED0E0D-6160-4478-A08C-C7A14F739FB2}" dt="2020-03-23T11:12:10.101" v="433" actId="207"/>
          <ac:spMkLst>
            <pc:docMk/>
            <pc:sldMk cId="2559395802" sldId="2076136281"/>
            <ac:spMk id="5" creationId="{198BCBEF-FAAE-4399-B560-3F1EA669EA9D}"/>
          </ac:spMkLst>
        </pc:spChg>
        <pc:spChg chg="del">
          <ac:chgData name="Katalin Jenet" userId="cbfce5e2-f862-4e2e-9c03-39d1b1eef213" providerId="ADAL" clId="{D6ED0E0D-6160-4478-A08C-C7A14F739FB2}" dt="2020-03-23T11:09:28.777" v="285" actId="478"/>
          <ac:spMkLst>
            <pc:docMk/>
            <pc:sldMk cId="2559395802" sldId="2076136281"/>
            <ac:spMk id="8" creationId="{22685CD6-05A6-4A5A-A816-2C53C131789A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10" creationId="{FCD5DA64-F715-46E0-B04C-F6370E0BF3F6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11" creationId="{E1BEAFB8-A662-49CE-8648-3F4C5F8CA44B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12" creationId="{79B43D42-52E2-4883-A3DC-DE52C94B88F2}"/>
          </ac:spMkLst>
        </pc:spChg>
        <pc:spChg chg="add mod">
          <ac:chgData name="Katalin Jenet" userId="cbfce5e2-f862-4e2e-9c03-39d1b1eef213" providerId="ADAL" clId="{D6ED0E0D-6160-4478-A08C-C7A14F739FB2}" dt="2020-03-23T11:12:17.708" v="439" actId="1036"/>
          <ac:spMkLst>
            <pc:docMk/>
            <pc:sldMk cId="2559395802" sldId="2076136281"/>
            <ac:spMk id="13" creationId="{135C7AE8-E097-47F3-B6AE-DA9C7E14B95C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14" creationId="{F1CE93A9-126D-4F68-9A49-37075FBD507E}"/>
          </ac:spMkLst>
        </pc:spChg>
        <pc:spChg chg="add mod">
          <ac:chgData name="Katalin Jenet" userId="cbfce5e2-f862-4e2e-9c03-39d1b1eef213" providerId="ADAL" clId="{D6ED0E0D-6160-4478-A08C-C7A14F739FB2}" dt="2020-03-23T11:12:17.708" v="439" actId="1036"/>
          <ac:spMkLst>
            <pc:docMk/>
            <pc:sldMk cId="2559395802" sldId="2076136281"/>
            <ac:spMk id="15" creationId="{B5E44732-AA71-4AD6-8669-5E124FF6E3FC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16" creationId="{43F7B405-A124-4CA1-8CBD-8F4751C2A40E}"/>
          </ac:spMkLst>
        </pc:spChg>
        <pc:spChg chg="add mod">
          <ac:chgData name="Katalin Jenet" userId="cbfce5e2-f862-4e2e-9c03-39d1b1eef213" providerId="ADAL" clId="{D6ED0E0D-6160-4478-A08C-C7A14F739FB2}" dt="2020-03-23T11:12:17.708" v="439" actId="1036"/>
          <ac:spMkLst>
            <pc:docMk/>
            <pc:sldMk cId="2559395802" sldId="2076136281"/>
            <ac:spMk id="17" creationId="{BE6841D6-8888-491E-A521-C547FA54C9A6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18" creationId="{646FDF1A-BA8D-48D2-8C86-75D6E65E4673}"/>
          </ac:spMkLst>
        </pc:spChg>
        <pc:spChg chg="add mod">
          <ac:chgData name="Katalin Jenet" userId="cbfce5e2-f862-4e2e-9c03-39d1b1eef213" providerId="ADAL" clId="{D6ED0E0D-6160-4478-A08C-C7A14F739FB2}" dt="2020-03-23T11:10:07.368" v="313" actId="1035"/>
          <ac:spMkLst>
            <pc:docMk/>
            <pc:sldMk cId="2559395802" sldId="2076136281"/>
            <ac:spMk id="19" creationId="{E9D176D5-1135-4C08-8C4E-5196CDF1FF39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20" creationId="{DE079D7E-CAF5-4FD0-80D8-C9D497A0E06D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21" creationId="{40249F9A-2284-4D31-9F16-3B179CC5FBE5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22" creationId="{D783A2DD-A4B7-4561-8B40-27857D756844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23" creationId="{FB39FF25-FD1E-4C51-A981-DA29AECBD7AD}"/>
          </ac:spMkLst>
        </pc:spChg>
        <pc:spChg chg="add mod">
          <ac:chgData name="Katalin Jenet" userId="cbfce5e2-f862-4e2e-9c03-39d1b1eef213" providerId="ADAL" clId="{D6ED0E0D-6160-4478-A08C-C7A14F739FB2}" dt="2020-03-23T11:11:29.987" v="376" actId="1038"/>
          <ac:spMkLst>
            <pc:docMk/>
            <pc:sldMk cId="2559395802" sldId="2076136281"/>
            <ac:spMk id="24" creationId="{8599DFF9-C36A-4B0D-9FE0-DCDC16BF6621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25" creationId="{D7EC8036-FA14-4264-BEEC-A4872B4A33E4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26" creationId="{F8B4170E-57F6-467C-B28A-3892F0CC9BF5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27" creationId="{4DE890E3-FD5E-4B33-A272-1FC3A54C4B9B}"/>
          </ac:spMkLst>
        </pc:spChg>
        <pc:spChg chg="add mod">
          <ac:chgData name="Katalin Jenet" userId="cbfce5e2-f862-4e2e-9c03-39d1b1eef213" providerId="ADAL" clId="{D6ED0E0D-6160-4478-A08C-C7A14F739FB2}" dt="2020-03-23T11:11:39.030" v="406" actId="1037"/>
          <ac:spMkLst>
            <pc:docMk/>
            <pc:sldMk cId="2559395802" sldId="2076136281"/>
            <ac:spMk id="28" creationId="{411DC99F-1D83-44F6-8A3C-F6E766224430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29" creationId="{90C56D2D-EE96-40C0-B00A-FD7E7CBE0BD9}"/>
          </ac:spMkLst>
        </pc:spChg>
        <pc:spChg chg="add mod">
          <ac:chgData name="Katalin Jenet" userId="cbfce5e2-f862-4e2e-9c03-39d1b1eef213" providerId="ADAL" clId="{D6ED0E0D-6160-4478-A08C-C7A14F739FB2}" dt="2020-03-23T11:09:34.766" v="287" actId="1076"/>
          <ac:spMkLst>
            <pc:docMk/>
            <pc:sldMk cId="2559395802" sldId="2076136281"/>
            <ac:spMk id="30" creationId="{140DEA2C-6A0D-477B-9C75-F8F84D954F39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31" creationId="{5ED39616-CF32-41AB-8633-AB7A84D5692B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35" creationId="{0F82FB61-B473-4A45-A004-3BB620AB11FD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37" creationId="{82F90D3E-D377-435E-822F-8359928D45B6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39" creationId="{8F87EA55-7E3A-4991-8D12-78BED77D0E0B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41" creationId="{90D93547-1E60-436E-88BB-77666F30EC1B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43" creationId="{FD3932FE-2181-445E-B7E7-3CE775116636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45" creationId="{9195EB7F-64B1-496C-94CE-F8A8348484A5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47" creationId="{C13DA51F-F567-469D-8E43-88B6D3A8B286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49" creationId="{289B595C-C75E-4D9E-917A-76070CED6643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51" creationId="{71EBB3FF-4967-4111-A552-E2A639E4EBF5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53" creationId="{58FF1589-3550-4348-A7E1-E665A25DF9AD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55" creationId="{5D8355F3-CBD5-4640-9B97-9B567AC1C484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57" creationId="{530508CC-8646-49A7-A980-7AA9C9283EF9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59" creationId="{11D75EB1-FB70-43A2-9A59-228CC069E977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61" creationId="{BD0E54D1-8428-4EB4-938D-5B803B532432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63" creationId="{E164748F-724A-404C-84C6-80E433043BBB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65" creationId="{9C69CC2B-5F4C-4CAF-AC1C-C437DFAC9674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67" creationId="{8D2ACE02-7BCF-4EA8-95C1-4BA3273E4EDD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69" creationId="{A93987DA-DE32-4796-9286-92805E6EAAAE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71" creationId="{6AB42402-F396-4964-AF00-7CB4389B5CC8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73" creationId="{A9971F18-C071-445E-972B-92DB096B7DB7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75" creationId="{872D83D0-FF30-4466-9338-309C903A82CE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105" creationId="{73BF9FAC-13DB-40B6-8A69-7A56BC4200E0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107" creationId="{73792333-F100-4221-9A74-5903D2D84BC8}"/>
          </ac:spMkLst>
        </pc:spChg>
        <pc:spChg chg="del">
          <ac:chgData name="Katalin Jenet" userId="cbfce5e2-f862-4e2e-9c03-39d1b1eef213" providerId="ADAL" clId="{D6ED0E0D-6160-4478-A08C-C7A14F739FB2}" dt="2020-03-23T11:08:53.876" v="283" actId="478"/>
          <ac:spMkLst>
            <pc:docMk/>
            <pc:sldMk cId="2559395802" sldId="2076136281"/>
            <ac:spMk id="109" creationId="{8D226E73-F64B-46DC-AB6C-AE0B67B84963}"/>
          </ac:spMkLst>
        </pc:spChg>
        <pc:grpChg chg="add mod">
          <ac:chgData name="Katalin Jenet" userId="cbfce5e2-f862-4e2e-9c03-39d1b1eef213" providerId="ADAL" clId="{D6ED0E0D-6160-4478-A08C-C7A14F739FB2}" dt="2020-03-23T11:09:40.128" v="299" actId="1035"/>
          <ac:grpSpMkLst>
            <pc:docMk/>
            <pc:sldMk cId="2559395802" sldId="2076136281"/>
            <ac:grpSpMk id="6" creationId="{469F476C-A845-4CE7-BE58-DAE3A6C7AEF1}"/>
          </ac:grpSpMkLst>
        </pc:grpChg>
        <pc:grpChg chg="add mod">
          <ac:chgData name="Katalin Jenet" userId="cbfce5e2-f862-4e2e-9c03-39d1b1eef213" providerId="ADAL" clId="{D6ED0E0D-6160-4478-A08C-C7A14F739FB2}" dt="2020-03-23T11:11:39.030" v="406" actId="1037"/>
          <ac:grpSpMkLst>
            <pc:docMk/>
            <pc:sldMk cId="2559395802" sldId="2076136281"/>
            <ac:grpSpMk id="7" creationId="{2906E7D6-947A-4E01-A00E-2DC0FDEB3567}"/>
          </ac:grpSpMkLst>
        </pc:grpChg>
        <pc:grpChg chg="add mod">
          <ac:chgData name="Katalin Jenet" userId="cbfce5e2-f862-4e2e-9c03-39d1b1eef213" providerId="ADAL" clId="{D6ED0E0D-6160-4478-A08C-C7A14F739FB2}" dt="2020-03-23T11:11:29.987" v="376" actId="1038"/>
          <ac:grpSpMkLst>
            <pc:docMk/>
            <pc:sldMk cId="2559395802" sldId="2076136281"/>
            <ac:grpSpMk id="9" creationId="{5352EDCF-A2A6-43DB-8946-B49C0CE21B46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9F48-57CB-4055-A7EF-32E5E0A7CF3F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101B-A1E6-4F2B-A4F6-89DD6E6D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8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326C3-8545-4F13-9F33-9B3B5119ABC5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60737-485D-470A-8278-F4FCA36C3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8BCCD-78AB-4CAD-9F8D-EA22A36CCA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т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428" y="1499073"/>
            <a:ext cx="4616924" cy="1765420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9368" y="1784311"/>
            <a:ext cx="3930262" cy="1092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3600" b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Opening slide</a:t>
            </a:r>
            <a:br>
              <a:rPr lang="en-US" dirty="0"/>
            </a:br>
            <a:r>
              <a:rPr lang="en-US" dirty="0"/>
              <a:t>(an example)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8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нутренний_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738" y="1439566"/>
            <a:ext cx="5101038" cy="37900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600"/>
              </a:spcAft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39566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8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нутренний_слайд_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41738" y="1448110"/>
            <a:ext cx="5101038" cy="3790075"/>
          </a:xfrm>
          <a:prstGeom prst="rect">
            <a:avLst/>
          </a:prstGeom>
        </p:spPr>
        <p:txBody>
          <a:bodyPr/>
          <a:lstStyle>
            <a:lvl1pPr marL="342900" indent="-342900" algn="l">
              <a:spcAft>
                <a:spcPts val="600"/>
              </a:spcAft>
              <a:buClr>
                <a:srgbClr val="A20C33"/>
              </a:buClr>
              <a:buFont typeface="Arial" panose="020B0604020202020204" pitchFamily="34" charset="0"/>
              <a:buChar char="•"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48110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3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0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27" y="6379981"/>
            <a:ext cx="1286045" cy="2527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3" y="6397678"/>
            <a:ext cx="1519106" cy="2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9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B01736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ka.ms/sqlvm_rp_documentation" TargetMode="External"/><Relationship Id="rId2" Type="http://schemas.openxmlformats.org/officeDocument/2006/relationships/hyperlink" Target="http://www.aka.ms/sqlvm_r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softline.si" TargetMode="External"/><Relationship Id="rId3" Type="http://schemas.openxmlformats.org/officeDocument/2006/relationships/hyperlink" Target="mailto:info@softline.bg" TargetMode="External"/><Relationship Id="rId7" Type="http://schemas.openxmlformats.org/officeDocument/2006/relationships/hyperlink" Target="mailto:info.serbia@softline.com" TargetMode="External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nfo@softline.ro" TargetMode="External"/><Relationship Id="rId5" Type="http://schemas.openxmlformats.org/officeDocument/2006/relationships/hyperlink" Target="mailto:info@softline.hu" TargetMode="External"/><Relationship Id="rId4" Type="http://schemas.openxmlformats.org/officeDocument/2006/relationships/hyperlink" Target="mailto:info@softline.hr" TargetMode="External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6042" y="1"/>
            <a:ext cx="8005524" cy="6064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28" y="0"/>
            <a:ext cx="4943047" cy="6064250"/>
          </a:xfrm>
          <a:custGeom>
            <a:avLst/>
            <a:gdLst/>
            <a:ahLst/>
            <a:cxnLst/>
            <a:rect l="l" t="t" r="r" b="b"/>
            <a:pathLst>
              <a:path w="7392670" h="9714865">
                <a:moveTo>
                  <a:pt x="0" y="9714468"/>
                </a:moveTo>
                <a:lnTo>
                  <a:pt x="7392445" y="9714468"/>
                </a:lnTo>
                <a:lnTo>
                  <a:pt x="7392445" y="0"/>
                </a:lnTo>
                <a:lnTo>
                  <a:pt x="0" y="0"/>
                </a:lnTo>
                <a:lnTo>
                  <a:pt x="0" y="9714468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551" y="932443"/>
            <a:ext cx="3559609" cy="185365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4000" spc="3">
                <a:solidFill>
                  <a:srgbClr val="FFFFFF"/>
                </a:solidFill>
              </a:rPr>
              <a:t>Data modernization to the Cloud</a:t>
            </a:r>
            <a:endParaRPr sz="4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32" y="6288834"/>
            <a:ext cx="1711495" cy="3364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6301324"/>
            <a:ext cx="1997302" cy="285821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1D92064-E3C8-4AB8-A488-A5C9D7CE2345}"/>
              </a:ext>
            </a:extLst>
          </p:cNvPr>
          <p:cNvSpPr txBox="1">
            <a:spLocks/>
          </p:cNvSpPr>
          <p:nvPr/>
        </p:nvSpPr>
        <p:spPr>
          <a:xfrm>
            <a:off x="587375" y="5028244"/>
            <a:ext cx="3559609" cy="314775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2000" spc="3">
                <a:solidFill>
                  <a:srgbClr val="FFFFFF"/>
                </a:solidFill>
              </a:rPr>
              <a:t>Webinar series, April 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2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7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Mihály Kiléber</a:t>
            </a:r>
            <a:r>
              <a:rPr lang="hu-HU"/>
              <a:t> - Senior Azure Engineer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Focus Area</a:t>
            </a:r>
            <a:r>
              <a:rPr lang="hu-HU"/>
              <a:t>: </a:t>
            </a: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SQL Server and Azure SQL services together with dependent components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Certifications</a:t>
            </a:r>
            <a:r>
              <a:rPr lang="hu-HU"/>
              <a:t>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MCS &amp; MCP Implementing Microsoft Azure Infrastructure Solutions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MS RaaS (Risk Assesment as a Service) and RAP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1:1 Packaged Service Essentials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Cloud Mentor Program and Partner Learning Plans.</a:t>
            </a:r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Introduction</a:t>
            </a:r>
            <a:endParaRPr lang="en-US"/>
          </a:p>
        </p:txBody>
      </p:sp>
      <p:pic>
        <p:nvPicPr>
          <p:cNvPr id="1026" name="Picture 2" descr="Mihaly Kileber">
            <a:extLst>
              <a:ext uri="{FF2B5EF4-FFF2-40B4-BE49-F238E27FC236}">
                <a16:creationId xmlns:a16="http://schemas.microsoft.com/office/drawing/2014/main" id="{3186ED43-FA29-44F9-99F9-1ECCBF0B3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0962" y="0"/>
            <a:ext cx="5101038" cy="61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3234" y="4818520"/>
            <a:ext cx="1975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0+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95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7399617" y="947742"/>
            <a:ext cx="4330138" cy="4278587"/>
            <a:chOff x="7130342" y="1314450"/>
            <a:chExt cx="4330138" cy="4278587"/>
          </a:xfrm>
        </p:grpSpPr>
        <p:sp>
          <p:nvSpPr>
            <p:cNvPr id="2" name="Овал 1"/>
            <p:cNvSpPr/>
            <p:nvPr/>
          </p:nvSpPr>
          <p:spPr>
            <a:xfrm>
              <a:off x="7130342" y="1314450"/>
              <a:ext cx="4330138" cy="4278587"/>
            </a:xfrm>
            <a:prstGeom prst="ellipse">
              <a:avLst/>
            </a:prstGeom>
            <a:noFill/>
            <a:ln w="28575">
              <a:solidFill>
                <a:srgbClr val="BB1E3B"/>
              </a:solidFill>
              <a:prstDash val="sysDot"/>
            </a:ln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7278777" y="2307771"/>
              <a:ext cx="3188926" cy="3138435"/>
            </a:xfrm>
            <a:prstGeom prst="ellipse">
              <a:avLst/>
            </a:prstGeom>
            <a:solidFill>
              <a:srgbClr val="B01736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393102" y="3135701"/>
              <a:ext cx="2202263" cy="2202263"/>
            </a:xfrm>
            <a:prstGeom prst="ellipse">
              <a:avLst/>
            </a:prstGeom>
            <a:solidFill>
              <a:srgbClr val="0070C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7491088" y="4041983"/>
              <a:ext cx="1056751" cy="1056751"/>
            </a:xfrm>
            <a:prstGeom prst="ellipse">
              <a:avLst/>
            </a:prstGeom>
            <a:solidFill>
              <a:srgbClr val="00B0F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200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60728" y="3537561"/>
              <a:ext cx="1149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2006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$97,7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09305" y="4254762"/>
              <a:ext cx="11527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199</a:t>
              </a:r>
              <a:r>
                <a:rPr lang="en-US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$1,5 </a:t>
              </a:r>
              <a:r>
                <a:rPr lang="en-US" sz="1600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8918122" y="2623117"/>
              <a:ext cx="1354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</a:t>
              </a:r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$805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93765" y="1844126"/>
              <a:ext cx="115768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2018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</a:t>
              </a:r>
              <a:r>
                <a:rPr lang="ru-RU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1,36</a:t>
              </a:r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2000" b="1" dirty="0" err="1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bln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63508" y="5400359"/>
            <a:ext cx="1426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Turnover data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475" y="1114597"/>
            <a:ext cx="24239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4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500</a:t>
            </a:r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team members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800" y="4756965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engineers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and developers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9909" y="1096789"/>
            <a:ext cx="224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1500+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account managers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7788" y="1096789"/>
            <a:ext cx="2242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sales and technical presale professionals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67788" y="4689642"/>
            <a:ext cx="121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hu-H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r>
              <a:rPr lang="ru-RU" sz="24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BB1E3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years in the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IT market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41738" y="450196"/>
            <a:ext cx="5059815" cy="413342"/>
          </a:xfrm>
        </p:spPr>
        <p:txBody>
          <a:bodyPr/>
          <a:lstStyle/>
          <a:p>
            <a:r>
              <a:rPr lang="en-US" dirty="0"/>
              <a:t>Softline Facts and Figures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15" y="2732795"/>
            <a:ext cx="2733847" cy="170931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656765" y="2908302"/>
            <a:ext cx="3049218" cy="964197"/>
            <a:chOff x="1299086" y="2220781"/>
            <a:chExt cx="4319693" cy="1652782"/>
          </a:xfrm>
        </p:grpSpPr>
        <p:sp>
          <p:nvSpPr>
            <p:cNvPr id="23" name="TextBox 22"/>
            <p:cNvSpPr txBox="1"/>
            <p:nvPr/>
          </p:nvSpPr>
          <p:spPr>
            <a:xfrm>
              <a:off x="1501884" y="2220781"/>
              <a:ext cx="3921226" cy="165278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B01736"/>
                  </a:solidFill>
                  <a:latin typeface="Segoe UI Semibold" panose="020B0702040204020203" pitchFamily="34" charset="0"/>
                  <a:ea typeface="Roboto Light" panose="02000000000000000000" pitchFamily="2" charset="0"/>
                  <a:cs typeface="Segoe UI Semibold" panose="020B0702040204020203" pitchFamily="34" charset="0"/>
                </a:rPr>
                <a:t>1.36 Billion $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Sales Volume 2018 </a:t>
              </a:r>
              <a:b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</a:b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in the Group of companies</a:t>
              </a: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9086" y="2324571"/>
              <a:ext cx="583414" cy="1355044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035363" y="2324571"/>
              <a:ext cx="583416" cy="1355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7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875787D-C96B-4876-9E97-8DF239467EB7}"/>
              </a:ext>
            </a:extLst>
          </p:cNvPr>
          <p:cNvSpPr/>
          <p:nvPr/>
        </p:nvSpPr>
        <p:spPr>
          <a:xfrm>
            <a:off x="641737" y="2190684"/>
            <a:ext cx="10656227" cy="411005"/>
          </a:xfrm>
          <a:prstGeom prst="rect">
            <a:avLst/>
          </a:prstGeom>
          <a:solidFill>
            <a:srgbClr val="B01736"/>
          </a:solidFill>
        </p:spPr>
        <p:txBody>
          <a:bodyPr wrap="square" lIns="0" tIns="0" rIns="0" bIns="0" rtlCol="0" anchor="ctr"/>
          <a:lstStyle/>
          <a:p>
            <a:pPr algn="ctr"/>
            <a:endParaRPr lang="en-US" sz="1092">
              <a:solidFill>
                <a:srgbClr val="B01736"/>
              </a:solidFill>
            </a:endParaRP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37" y="1439566"/>
            <a:ext cx="10656227" cy="37900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1: Prerequisites – Required Resource Providers; Storage Container preparation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2: Prerequisites – Azure Fileshare; Azure Database Migration Tools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Webinar 3: Prerequisites – Azure App Service; Azure Database Migration Service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4: Prerequisites – Azure SQL DB (PaaS)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5: Prerequisites – Azure SQL VM (IaaS), Azure SQL MI (IaaS)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6: Migration – Migrate SQL to Azure SQL DB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7: Migration – Migrate SQL to Azure SQL VM using Backup/Restore technique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8: Migration – Migrate SQL to Azure SQL VM Assess/Migrate using DMA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9: Migration – Migrate SQL to Azure SQL MI Assess/Migrate using DMS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10: Migration – Migrate Website/Web Application to Azure App Service using DMS; Recap</a:t>
            </a: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 Options for your SQL Databases</a:t>
            </a:r>
            <a:br>
              <a:rPr lang="en-US"/>
            </a:br>
            <a:r>
              <a:rPr lang="en-US"/>
              <a:t>The best destination for SQL workloads in the cloud</a:t>
            </a:r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6746709C-4BDA-4331-9464-7C73F9F1A3FA}"/>
              </a:ext>
            </a:extLst>
          </p:cNvPr>
          <p:cNvSpPr/>
          <p:nvPr/>
        </p:nvSpPr>
        <p:spPr>
          <a:xfrm>
            <a:off x="481196" y="3136900"/>
            <a:ext cx="1894655" cy="964482"/>
          </a:xfrm>
          <a:prstGeom prst="rect">
            <a:avLst/>
          </a:prstGeom>
          <a:noFill/>
          <a:ln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SQL Server on premises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BDD7C31C-7D34-4628-8619-B14155962B44}"/>
              </a:ext>
            </a:extLst>
          </p:cNvPr>
          <p:cNvSpPr/>
          <p:nvPr/>
        </p:nvSpPr>
        <p:spPr>
          <a:xfrm>
            <a:off x="5709074" y="1886968"/>
            <a:ext cx="2217254" cy="996093"/>
          </a:xfrm>
          <a:prstGeom prst="rect">
            <a:avLst/>
          </a:prstGeom>
          <a:solidFill>
            <a:srgbClr val="A11A2E"/>
          </a:solidFill>
          <a:ln w="12700">
            <a:solidFill>
              <a:srgbClr val="A11A2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Move to PaaS w</a:t>
            </a:r>
            <a:r>
              <a:rPr kumimoji="0" lang="hu-HU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/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 Azure SQL </a:t>
            </a:r>
            <a:r>
              <a:rPr kumimoji="0" lang="hu-HU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DB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 Managed Instance (MI)</a:t>
            </a: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8F6BD504-1AA6-433E-9D40-FC900B0A6644}"/>
              </a:ext>
            </a:extLst>
          </p:cNvPr>
          <p:cNvSpPr/>
          <p:nvPr/>
        </p:nvSpPr>
        <p:spPr>
          <a:xfrm>
            <a:off x="5713918" y="3001036"/>
            <a:ext cx="2220247" cy="1238703"/>
          </a:xfrm>
          <a:prstGeom prst="rect">
            <a:avLst/>
          </a:prstGeom>
          <a:solidFill>
            <a:srgbClr val="A11A2E"/>
          </a:solidFill>
          <a:ln>
            <a:solidFill>
              <a:srgbClr val="A11A2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Move to IaaS with 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</a:b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Azure SQL VM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E70F889-D374-4048-81A9-437BB5D63CE4}"/>
              </a:ext>
            </a:extLst>
          </p:cNvPr>
          <p:cNvSpPr/>
          <p:nvPr/>
        </p:nvSpPr>
        <p:spPr>
          <a:xfrm>
            <a:off x="7926328" y="1877222"/>
            <a:ext cx="3946975" cy="1005840"/>
          </a:xfrm>
          <a:prstGeom prst="rect">
            <a:avLst/>
          </a:prstGeom>
          <a:noFill/>
          <a:ln w="12700">
            <a:solidFill>
              <a:srgbClr val="A11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Lift-and-shift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to MI for fully managed database services.  Your app always runs on evergreen features, </a:t>
            </a:r>
            <a:r>
              <a:rPr lang="en-US" sz="1200" dirty="0">
                <a:solidFill>
                  <a:prstClr val="black"/>
                </a:solidFill>
                <a:latin typeface="Segoe UI"/>
                <a:cs typeface="Segoe UI Light" panose="020B0502040204020203" pitchFamily="34" charset="0"/>
              </a:rPr>
              <a:t>avoiding manual patching, upgrade, and </a:t>
            </a: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End of Support</a:t>
            </a: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ACC9C77D-6DCC-4F5F-AEF3-9406ACD03218}"/>
              </a:ext>
            </a:extLst>
          </p:cNvPr>
          <p:cNvSpPr/>
          <p:nvPr/>
        </p:nvSpPr>
        <p:spPr>
          <a:xfrm>
            <a:off x="7934167" y="3001036"/>
            <a:ext cx="3946975" cy="1239838"/>
          </a:xfrm>
          <a:prstGeom prst="rect">
            <a:avLst/>
          </a:prstGeom>
          <a:noFill/>
          <a:ln w="12700">
            <a:solidFill>
              <a:srgbClr val="A11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Upgrade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 to SQL Server 2019 on Azure VMs, 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Move “as-is”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with Resource Provider for auto backup, patching,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etc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 and get 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3 years of Extended Security Updates* for free for SQL 2008/R2</a:t>
            </a:r>
          </a:p>
        </p:txBody>
      </p:sp>
      <p:sp>
        <p:nvSpPr>
          <p:cNvPr id="9" name="Rectangle 66">
            <a:extLst>
              <a:ext uri="{FF2B5EF4-FFF2-40B4-BE49-F238E27FC236}">
                <a16:creationId xmlns:a16="http://schemas.microsoft.com/office/drawing/2014/main" id="{06F9641D-26A5-48BF-A3C7-BC12BFDF8C34}"/>
              </a:ext>
            </a:extLst>
          </p:cNvPr>
          <p:cNvSpPr/>
          <p:nvPr/>
        </p:nvSpPr>
        <p:spPr>
          <a:xfrm>
            <a:off x="7953045" y="4358478"/>
            <a:ext cx="3920257" cy="1005840"/>
          </a:xfrm>
          <a:prstGeom prst="rect">
            <a:avLst/>
          </a:prstGeom>
          <a:noFill/>
          <a:ln w="12700">
            <a:solidFill>
              <a:srgbClr val="A11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Upgrade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to SQL Server 2019 and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Windows Server 2019</a:t>
            </a:r>
          </a:p>
        </p:txBody>
      </p:sp>
      <p:sp>
        <p:nvSpPr>
          <p:cNvPr id="76" name="Rectangle 15">
            <a:extLst>
              <a:ext uri="{FF2B5EF4-FFF2-40B4-BE49-F238E27FC236}">
                <a16:creationId xmlns:a16="http://schemas.microsoft.com/office/drawing/2014/main" id="{0A749F6C-25B1-400E-AC93-A0DC94D77A2D}"/>
              </a:ext>
            </a:extLst>
          </p:cNvPr>
          <p:cNvSpPr/>
          <p:nvPr/>
        </p:nvSpPr>
        <p:spPr>
          <a:xfrm>
            <a:off x="2965119" y="2520459"/>
            <a:ext cx="2160464" cy="964482"/>
          </a:xfrm>
          <a:prstGeom prst="rect">
            <a:avLst/>
          </a:prstGeom>
          <a:solidFill>
            <a:srgbClr val="A11A2E"/>
          </a:solidFill>
          <a:ln>
            <a:solidFill>
              <a:srgbClr val="A11A2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Modernize to Azure </a:t>
            </a:r>
          </a:p>
        </p:txBody>
      </p:sp>
      <p:sp>
        <p:nvSpPr>
          <p:cNvPr id="77" name="Rectangle 37">
            <a:extLst>
              <a:ext uri="{FF2B5EF4-FFF2-40B4-BE49-F238E27FC236}">
                <a16:creationId xmlns:a16="http://schemas.microsoft.com/office/drawing/2014/main" id="{FB26C138-24DA-4B79-919C-F393E35124C5}"/>
              </a:ext>
            </a:extLst>
          </p:cNvPr>
          <p:cNvSpPr/>
          <p:nvPr/>
        </p:nvSpPr>
        <p:spPr>
          <a:xfrm>
            <a:off x="2965118" y="3758921"/>
            <a:ext cx="2160464" cy="964482"/>
          </a:xfrm>
          <a:prstGeom prst="rect">
            <a:avLst/>
          </a:prstGeom>
          <a:solidFill>
            <a:srgbClr val="A11A2E"/>
          </a:solidFill>
          <a:ln>
            <a:solidFill>
              <a:srgbClr val="A11A2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Modernize on premises</a:t>
            </a:r>
          </a:p>
        </p:txBody>
      </p:sp>
      <p:sp>
        <p:nvSpPr>
          <p:cNvPr id="13" name="Rectangle 41">
            <a:extLst>
              <a:ext uri="{FF2B5EF4-FFF2-40B4-BE49-F238E27FC236}">
                <a16:creationId xmlns:a16="http://schemas.microsoft.com/office/drawing/2014/main" id="{F3863BA5-B161-45F0-8D59-900BDA9D6233}"/>
              </a:ext>
            </a:extLst>
          </p:cNvPr>
          <p:cNvSpPr/>
          <p:nvPr/>
        </p:nvSpPr>
        <p:spPr>
          <a:xfrm>
            <a:off x="5713918" y="4358478"/>
            <a:ext cx="2242019" cy="1005840"/>
          </a:xfrm>
          <a:prstGeom prst="rect">
            <a:avLst/>
          </a:prstGeom>
          <a:solidFill>
            <a:srgbClr val="A11A2E"/>
          </a:solidFill>
          <a:ln>
            <a:solidFill>
              <a:srgbClr val="A11A2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Upgrade on premises</a:t>
            </a:r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CA5B0231-9F98-4573-AF88-660385E3A542}"/>
              </a:ext>
            </a:extLst>
          </p:cNvPr>
          <p:cNvGrpSpPr/>
          <p:nvPr/>
        </p:nvGrpSpPr>
        <p:grpSpPr>
          <a:xfrm>
            <a:off x="2381023" y="3002171"/>
            <a:ext cx="549324" cy="1238702"/>
            <a:chOff x="2204762" y="4653969"/>
            <a:chExt cx="819968" cy="1706136"/>
          </a:xfrm>
        </p:grpSpPr>
        <p:sp>
          <p:nvSpPr>
            <p:cNvPr id="80" name="Freeform 4">
              <a:extLst>
                <a:ext uri="{FF2B5EF4-FFF2-40B4-BE49-F238E27FC236}">
                  <a16:creationId xmlns:a16="http://schemas.microsoft.com/office/drawing/2014/main" id="{6B2C5F8D-8929-4580-8C4E-AE187B7CFE3A}"/>
                </a:ext>
              </a:extLst>
            </p:cNvPr>
            <p:cNvSpPr/>
            <p:nvPr/>
          </p:nvSpPr>
          <p:spPr bwMode="auto">
            <a:xfrm rot="16200000">
              <a:off x="1970940" y="5306315"/>
              <a:ext cx="1706136" cy="401444"/>
            </a:xfrm>
            <a:custGeom>
              <a:avLst/>
              <a:gdLst>
                <a:gd name="connsiteX0" fmla="*/ 0 w 1706136"/>
                <a:gd name="connsiteY0" fmla="*/ 390293 h 401444"/>
                <a:gd name="connsiteX1" fmla="*/ 0 w 1706136"/>
                <a:gd name="connsiteY1" fmla="*/ 0 h 401444"/>
                <a:gd name="connsiteX2" fmla="*/ 1706136 w 1706136"/>
                <a:gd name="connsiteY2" fmla="*/ 0 h 401444"/>
                <a:gd name="connsiteX3" fmla="*/ 1706136 w 1706136"/>
                <a:gd name="connsiteY3" fmla="*/ 401444 h 40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136" h="401444">
                  <a:moveTo>
                    <a:pt x="0" y="390293"/>
                  </a:moveTo>
                  <a:lnTo>
                    <a:pt x="0" y="0"/>
                  </a:lnTo>
                  <a:lnTo>
                    <a:pt x="1706136" y="0"/>
                  </a:lnTo>
                  <a:lnTo>
                    <a:pt x="1706136" y="401444"/>
                  </a:lnTo>
                </a:path>
              </a:pathLst>
            </a:custGeom>
            <a:noFill/>
            <a:ln w="12700">
              <a:solidFill>
                <a:srgbClr val="939393"/>
              </a:solidFill>
              <a:headEnd type="triangle" w="med" len="med"/>
              <a:tailEnd type="triangl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1" name="Straight Connector 8">
              <a:extLst>
                <a:ext uri="{FF2B5EF4-FFF2-40B4-BE49-F238E27FC236}">
                  <a16:creationId xmlns:a16="http://schemas.microsoft.com/office/drawing/2014/main" id="{3FC98E01-29AB-40B6-BD84-DFB11825C3C6}"/>
                </a:ext>
              </a:extLst>
            </p:cNvPr>
            <p:cNvCxnSpPr>
              <a:cxnSpLocks/>
            </p:cNvCxnSpPr>
            <p:nvPr/>
          </p:nvCxnSpPr>
          <p:spPr>
            <a:xfrm>
              <a:off x="2204762" y="5507037"/>
              <a:ext cx="418448" cy="0"/>
            </a:xfrm>
            <a:prstGeom prst="line">
              <a:avLst/>
            </a:prstGeom>
            <a:ln w="12700">
              <a:solidFill>
                <a:srgbClr val="939393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2">
            <a:extLst>
              <a:ext uri="{FF2B5EF4-FFF2-40B4-BE49-F238E27FC236}">
                <a16:creationId xmlns:a16="http://schemas.microsoft.com/office/drawing/2014/main" id="{3DF70877-4B59-4BE0-9FF5-CEBF87E1EDD4}"/>
              </a:ext>
            </a:extLst>
          </p:cNvPr>
          <p:cNvGrpSpPr/>
          <p:nvPr/>
        </p:nvGrpSpPr>
        <p:grpSpPr>
          <a:xfrm>
            <a:off x="5136537" y="2381685"/>
            <a:ext cx="549324" cy="1238702"/>
            <a:chOff x="2204762" y="4653969"/>
            <a:chExt cx="819968" cy="1706136"/>
          </a:xfrm>
        </p:grpSpPr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816C1C5-AC31-4E7F-9B04-87A074AB31EB}"/>
                </a:ext>
              </a:extLst>
            </p:cNvPr>
            <p:cNvSpPr/>
            <p:nvPr/>
          </p:nvSpPr>
          <p:spPr bwMode="auto">
            <a:xfrm rot="16200000">
              <a:off x="1970940" y="5306315"/>
              <a:ext cx="1706136" cy="401444"/>
            </a:xfrm>
            <a:custGeom>
              <a:avLst/>
              <a:gdLst>
                <a:gd name="connsiteX0" fmla="*/ 0 w 1706136"/>
                <a:gd name="connsiteY0" fmla="*/ 390293 h 401444"/>
                <a:gd name="connsiteX1" fmla="*/ 0 w 1706136"/>
                <a:gd name="connsiteY1" fmla="*/ 0 h 401444"/>
                <a:gd name="connsiteX2" fmla="*/ 1706136 w 1706136"/>
                <a:gd name="connsiteY2" fmla="*/ 0 h 401444"/>
                <a:gd name="connsiteX3" fmla="*/ 1706136 w 1706136"/>
                <a:gd name="connsiteY3" fmla="*/ 401444 h 40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136" h="401444">
                  <a:moveTo>
                    <a:pt x="0" y="390293"/>
                  </a:moveTo>
                  <a:lnTo>
                    <a:pt x="0" y="0"/>
                  </a:lnTo>
                  <a:lnTo>
                    <a:pt x="1706136" y="0"/>
                  </a:lnTo>
                  <a:lnTo>
                    <a:pt x="1706136" y="401444"/>
                  </a:lnTo>
                </a:path>
              </a:pathLst>
            </a:custGeom>
            <a:noFill/>
            <a:ln w="12700">
              <a:solidFill>
                <a:srgbClr val="939393"/>
              </a:solidFill>
              <a:headEnd type="triangle" w="med" len="med"/>
              <a:tailEnd type="triangl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4" name="Straight Connector 34">
              <a:extLst>
                <a:ext uri="{FF2B5EF4-FFF2-40B4-BE49-F238E27FC236}">
                  <a16:creationId xmlns:a16="http://schemas.microsoft.com/office/drawing/2014/main" id="{770B886F-5307-4E7C-A77E-BDC4A3D6C444}"/>
                </a:ext>
              </a:extLst>
            </p:cNvPr>
            <p:cNvCxnSpPr>
              <a:cxnSpLocks/>
            </p:cNvCxnSpPr>
            <p:nvPr/>
          </p:nvCxnSpPr>
          <p:spPr>
            <a:xfrm>
              <a:off x="2204762" y="5507037"/>
              <a:ext cx="418448" cy="0"/>
            </a:xfrm>
            <a:prstGeom prst="line">
              <a:avLst/>
            </a:prstGeom>
            <a:ln w="12700">
              <a:solidFill>
                <a:srgbClr val="939393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reeform 48">
            <a:extLst>
              <a:ext uri="{FF2B5EF4-FFF2-40B4-BE49-F238E27FC236}">
                <a16:creationId xmlns:a16="http://schemas.microsoft.com/office/drawing/2014/main" id="{BAE86508-9A0A-4F7B-8D56-442CB9E59B05}"/>
              </a:ext>
            </a:extLst>
          </p:cNvPr>
          <p:cNvSpPr/>
          <p:nvPr/>
        </p:nvSpPr>
        <p:spPr bwMode="auto">
          <a:xfrm>
            <a:off x="5145444" y="4256205"/>
            <a:ext cx="535709" cy="589280"/>
          </a:xfrm>
          <a:custGeom>
            <a:avLst/>
            <a:gdLst>
              <a:gd name="connsiteX0" fmla="*/ 0 w 535709"/>
              <a:gd name="connsiteY0" fmla="*/ 0 h 623455"/>
              <a:gd name="connsiteX1" fmla="*/ 277091 w 535709"/>
              <a:gd name="connsiteY1" fmla="*/ 0 h 623455"/>
              <a:gd name="connsiteX2" fmla="*/ 277091 w 535709"/>
              <a:gd name="connsiteY2" fmla="*/ 623455 h 623455"/>
              <a:gd name="connsiteX3" fmla="*/ 535709 w 535709"/>
              <a:gd name="connsiteY3" fmla="*/ 623455 h 62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709" h="623455">
                <a:moveTo>
                  <a:pt x="0" y="0"/>
                </a:moveTo>
                <a:lnTo>
                  <a:pt x="277091" y="0"/>
                </a:lnTo>
                <a:lnTo>
                  <a:pt x="277091" y="623455"/>
                </a:lnTo>
                <a:lnTo>
                  <a:pt x="535709" y="623455"/>
                </a:lnTo>
              </a:path>
            </a:pathLst>
          </a:custGeom>
          <a:noFill/>
          <a:ln w="12700">
            <a:solidFill>
              <a:srgbClr val="939393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Freeform: Shape 204">
            <a:extLst>
              <a:ext uri="{FF2B5EF4-FFF2-40B4-BE49-F238E27FC236}">
                <a16:creationId xmlns:a16="http://schemas.microsoft.com/office/drawing/2014/main" id="{AB3E9AFA-A8BB-45E6-9EB9-E1F0A5EF095A}"/>
              </a:ext>
            </a:extLst>
          </p:cNvPr>
          <p:cNvSpPr/>
          <p:nvPr/>
        </p:nvSpPr>
        <p:spPr bwMode="auto">
          <a:xfrm>
            <a:off x="5850133" y="3518578"/>
            <a:ext cx="259339" cy="238691"/>
          </a:xfrm>
          <a:custGeom>
            <a:avLst/>
            <a:gdLst>
              <a:gd name="connsiteX0" fmla="*/ 2552470 w 3844003"/>
              <a:gd name="connsiteY0" fmla="*/ 1141176 h 3537946"/>
              <a:gd name="connsiteX1" fmla="*/ 2552848 w 3844003"/>
              <a:gd name="connsiteY1" fmla="*/ 1796266 h 3537946"/>
              <a:gd name="connsiteX2" fmla="*/ 1985333 w 3844003"/>
              <a:gd name="connsiteY2" fmla="*/ 2123483 h 3537946"/>
              <a:gd name="connsiteX3" fmla="*/ 1984954 w 3844003"/>
              <a:gd name="connsiteY3" fmla="*/ 1468394 h 3537946"/>
              <a:gd name="connsiteX4" fmla="*/ 1302263 w 3844003"/>
              <a:gd name="connsiteY4" fmla="*/ 1141176 h 3537946"/>
              <a:gd name="connsiteX5" fmla="*/ 1869779 w 3844003"/>
              <a:gd name="connsiteY5" fmla="*/ 1468394 h 3537946"/>
              <a:gd name="connsiteX6" fmla="*/ 1869400 w 3844003"/>
              <a:gd name="connsiteY6" fmla="*/ 2123483 h 3537946"/>
              <a:gd name="connsiteX7" fmla="*/ 1301885 w 3844003"/>
              <a:gd name="connsiteY7" fmla="*/ 1796266 h 3537946"/>
              <a:gd name="connsiteX8" fmla="*/ 1919306 w 3844003"/>
              <a:gd name="connsiteY8" fmla="*/ 681844 h 3537946"/>
              <a:gd name="connsiteX9" fmla="*/ 2486442 w 3844003"/>
              <a:gd name="connsiteY9" fmla="*/ 1006980 h 3537946"/>
              <a:gd name="connsiteX10" fmla="*/ 1919306 w 3844003"/>
              <a:gd name="connsiteY10" fmla="*/ 1332115 h 3537946"/>
              <a:gd name="connsiteX11" fmla="*/ 1352169 w 3844003"/>
              <a:gd name="connsiteY11" fmla="*/ 1006980 h 3537946"/>
              <a:gd name="connsiteX12" fmla="*/ 3291867 w 3844003"/>
              <a:gd name="connsiteY12" fmla="*/ 298308 h 3537946"/>
              <a:gd name="connsiteX13" fmla="*/ 3291866 w 3844003"/>
              <a:gd name="connsiteY13" fmla="*/ 298309 h 3537946"/>
              <a:gd name="connsiteX14" fmla="*/ 311972 w 3844003"/>
              <a:gd name="connsiteY14" fmla="*/ 298309 h 3537946"/>
              <a:gd name="connsiteX15" fmla="*/ 311972 w 3844003"/>
              <a:gd name="connsiteY15" fmla="*/ 2507025 h 3537946"/>
              <a:gd name="connsiteX16" fmla="*/ 599796 w 3844003"/>
              <a:gd name="connsiteY16" fmla="*/ 2507025 h 3537946"/>
              <a:gd name="connsiteX17" fmla="*/ 603968 w 3844003"/>
              <a:gd name="connsiteY17" fmla="*/ 2507025 h 3537946"/>
              <a:gd name="connsiteX18" fmla="*/ 3531286 w 3844003"/>
              <a:gd name="connsiteY18" fmla="*/ 2507025 h 3537946"/>
              <a:gd name="connsiteX19" fmla="*/ 3531286 w 3844003"/>
              <a:gd name="connsiteY19" fmla="*/ 298308 h 3537946"/>
              <a:gd name="connsiteX20" fmla="*/ 219293 w 3844003"/>
              <a:gd name="connsiteY20" fmla="*/ 0 h 3537946"/>
              <a:gd name="connsiteX21" fmla="*/ 3624710 w 3844003"/>
              <a:gd name="connsiteY21" fmla="*/ 0 h 3537946"/>
              <a:gd name="connsiteX22" fmla="*/ 3844003 w 3844003"/>
              <a:gd name="connsiteY22" fmla="*/ 219292 h 3537946"/>
              <a:gd name="connsiteX23" fmla="*/ 3844003 w 3844003"/>
              <a:gd name="connsiteY23" fmla="*/ 2586039 h 3537946"/>
              <a:gd name="connsiteX24" fmla="*/ 3624710 w 3844003"/>
              <a:gd name="connsiteY24" fmla="*/ 2805333 h 3537946"/>
              <a:gd name="connsiteX25" fmla="*/ 2469581 w 3844003"/>
              <a:gd name="connsiteY25" fmla="*/ 2805333 h 3537946"/>
              <a:gd name="connsiteX26" fmla="*/ 2439331 w 3844003"/>
              <a:gd name="connsiteY26" fmla="*/ 2884658 h 3537946"/>
              <a:gd name="connsiteX27" fmla="*/ 2673611 w 3844003"/>
              <a:gd name="connsiteY27" fmla="*/ 3281012 h 3537946"/>
              <a:gd name="connsiteX28" fmla="*/ 2801720 w 3844003"/>
              <a:gd name="connsiteY28" fmla="*/ 3310565 h 3537946"/>
              <a:gd name="connsiteX29" fmla="*/ 3165347 w 3844003"/>
              <a:gd name="connsiteY29" fmla="*/ 3310565 h 3537946"/>
              <a:gd name="connsiteX30" fmla="*/ 3165347 w 3844003"/>
              <a:gd name="connsiteY30" fmla="*/ 3537946 h 3537946"/>
              <a:gd name="connsiteX31" fmla="*/ 678654 w 3844003"/>
              <a:gd name="connsiteY31" fmla="*/ 3537946 h 3537946"/>
              <a:gd name="connsiteX32" fmla="*/ 678654 w 3844003"/>
              <a:gd name="connsiteY32" fmla="*/ 3310565 h 3537946"/>
              <a:gd name="connsiteX33" fmla="*/ 1051085 w 3844003"/>
              <a:gd name="connsiteY33" fmla="*/ 3310565 h 3537946"/>
              <a:gd name="connsiteX34" fmla="*/ 1148476 w 3844003"/>
              <a:gd name="connsiteY34" fmla="*/ 3294241 h 3537946"/>
              <a:gd name="connsiteX35" fmla="*/ 1471132 w 3844003"/>
              <a:gd name="connsiteY35" fmla="*/ 2870616 h 3537946"/>
              <a:gd name="connsiteX36" fmla="*/ 1439332 w 3844003"/>
              <a:gd name="connsiteY36" fmla="*/ 2805333 h 3537946"/>
              <a:gd name="connsiteX37" fmla="*/ 219293 w 3844003"/>
              <a:gd name="connsiteY37" fmla="*/ 2805333 h 3537946"/>
              <a:gd name="connsiteX38" fmla="*/ 0 w 3844003"/>
              <a:gd name="connsiteY38" fmla="*/ 2586039 h 3537946"/>
              <a:gd name="connsiteX39" fmla="*/ 0 w 3844003"/>
              <a:gd name="connsiteY39" fmla="*/ 219292 h 3537946"/>
              <a:gd name="connsiteX40" fmla="*/ 219293 w 3844003"/>
              <a:gd name="connsiteY40" fmla="*/ 0 h 353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844003" h="3537946">
                <a:moveTo>
                  <a:pt x="2552470" y="1141176"/>
                </a:moveTo>
                <a:lnTo>
                  <a:pt x="2552848" y="1796266"/>
                </a:lnTo>
                <a:lnTo>
                  <a:pt x="1985333" y="2123483"/>
                </a:lnTo>
                <a:lnTo>
                  <a:pt x="1984954" y="1468394"/>
                </a:lnTo>
                <a:close/>
                <a:moveTo>
                  <a:pt x="1302263" y="1141176"/>
                </a:moveTo>
                <a:lnTo>
                  <a:pt x="1869779" y="1468394"/>
                </a:lnTo>
                <a:lnTo>
                  <a:pt x="1869400" y="2123483"/>
                </a:lnTo>
                <a:lnTo>
                  <a:pt x="1301885" y="1796266"/>
                </a:lnTo>
                <a:close/>
                <a:moveTo>
                  <a:pt x="1919306" y="681844"/>
                </a:moveTo>
                <a:lnTo>
                  <a:pt x="2486442" y="1006980"/>
                </a:lnTo>
                <a:lnTo>
                  <a:pt x="1919306" y="1332115"/>
                </a:lnTo>
                <a:lnTo>
                  <a:pt x="1352169" y="1006980"/>
                </a:lnTo>
                <a:close/>
                <a:moveTo>
                  <a:pt x="3291867" y="298308"/>
                </a:moveTo>
                <a:lnTo>
                  <a:pt x="3291866" y="298309"/>
                </a:lnTo>
                <a:lnTo>
                  <a:pt x="311972" y="298309"/>
                </a:lnTo>
                <a:lnTo>
                  <a:pt x="311972" y="2507025"/>
                </a:lnTo>
                <a:lnTo>
                  <a:pt x="599796" y="2507025"/>
                </a:lnTo>
                <a:lnTo>
                  <a:pt x="603968" y="2507025"/>
                </a:lnTo>
                <a:lnTo>
                  <a:pt x="3531286" y="2507025"/>
                </a:lnTo>
                <a:lnTo>
                  <a:pt x="3531286" y="298308"/>
                </a:lnTo>
                <a:close/>
                <a:moveTo>
                  <a:pt x="219293" y="0"/>
                </a:moveTo>
                <a:lnTo>
                  <a:pt x="3624710" y="0"/>
                </a:lnTo>
                <a:cubicBezTo>
                  <a:pt x="3745822" y="0"/>
                  <a:pt x="3844003" y="98180"/>
                  <a:pt x="3844003" y="219292"/>
                </a:cubicBezTo>
                <a:lnTo>
                  <a:pt x="3844003" y="2586039"/>
                </a:lnTo>
                <a:cubicBezTo>
                  <a:pt x="3844003" y="2707152"/>
                  <a:pt x="3745822" y="2805333"/>
                  <a:pt x="3624710" y="2805333"/>
                </a:cubicBezTo>
                <a:lnTo>
                  <a:pt x="2469581" y="2805333"/>
                </a:lnTo>
                <a:lnTo>
                  <a:pt x="2439331" y="2884658"/>
                </a:lnTo>
                <a:cubicBezTo>
                  <a:pt x="2392120" y="3048775"/>
                  <a:pt x="2443490" y="3204077"/>
                  <a:pt x="2673611" y="3281012"/>
                </a:cubicBezTo>
                <a:lnTo>
                  <a:pt x="2801720" y="3310565"/>
                </a:lnTo>
                <a:lnTo>
                  <a:pt x="3165347" y="3310565"/>
                </a:lnTo>
                <a:lnTo>
                  <a:pt x="3165347" y="3537946"/>
                </a:lnTo>
                <a:lnTo>
                  <a:pt x="678654" y="3537946"/>
                </a:lnTo>
                <a:lnTo>
                  <a:pt x="678654" y="3310565"/>
                </a:lnTo>
                <a:lnTo>
                  <a:pt x="1051085" y="3310565"/>
                </a:lnTo>
                <a:lnTo>
                  <a:pt x="1148476" y="3294241"/>
                </a:lnTo>
                <a:cubicBezTo>
                  <a:pt x="1514678" y="3213531"/>
                  <a:pt x="1527404" y="3018337"/>
                  <a:pt x="1471132" y="2870616"/>
                </a:cubicBezTo>
                <a:lnTo>
                  <a:pt x="1439332" y="2805333"/>
                </a:lnTo>
                <a:lnTo>
                  <a:pt x="219293" y="2805333"/>
                </a:lnTo>
                <a:cubicBezTo>
                  <a:pt x="98181" y="2805333"/>
                  <a:pt x="0" y="2707152"/>
                  <a:pt x="0" y="2586039"/>
                </a:cubicBezTo>
                <a:lnTo>
                  <a:pt x="0" y="219292"/>
                </a:lnTo>
                <a:cubicBezTo>
                  <a:pt x="0" y="98180"/>
                  <a:pt x="98181" y="0"/>
                  <a:pt x="2192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4">
            <a:extLst>
              <a:ext uri="{FF2B5EF4-FFF2-40B4-BE49-F238E27FC236}">
                <a16:creationId xmlns:a16="http://schemas.microsoft.com/office/drawing/2014/main" id="{2839CCCC-E437-4FDF-A255-5D23B157B339}"/>
              </a:ext>
            </a:extLst>
          </p:cNvPr>
          <p:cNvGrpSpPr/>
          <p:nvPr/>
        </p:nvGrpSpPr>
        <p:grpSpPr>
          <a:xfrm>
            <a:off x="5864397" y="2235776"/>
            <a:ext cx="265005" cy="272453"/>
            <a:chOff x="2776302" y="4657642"/>
            <a:chExt cx="1550488" cy="1594059"/>
          </a:xfrm>
          <a:solidFill>
            <a:srgbClr val="A11A2E"/>
          </a:solidFill>
        </p:grpSpPr>
        <p:sp>
          <p:nvSpPr>
            <p:cNvPr id="88" name="Cylinder 812">
              <a:extLst>
                <a:ext uri="{FF2B5EF4-FFF2-40B4-BE49-F238E27FC236}">
                  <a16:creationId xmlns:a16="http://schemas.microsoft.com/office/drawing/2014/main" id="{A510F1FA-ABB3-4215-969D-909E361CB293}"/>
                </a:ext>
              </a:extLst>
            </p:cNvPr>
            <p:cNvSpPr/>
            <p:nvPr/>
          </p:nvSpPr>
          <p:spPr bwMode="auto">
            <a:xfrm>
              <a:off x="2776302" y="4657642"/>
              <a:ext cx="1043832" cy="1371349"/>
            </a:xfrm>
            <a:prstGeom prst="can">
              <a:avLst>
                <a:gd name="adj" fmla="val 39530"/>
              </a:avLst>
            </a:prstGeom>
            <a:grpFill/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light" panose="020B0402040204020203" pitchFamily="34" charset="0"/>
                </a:rPr>
                <a:t>SQL</a:t>
              </a:r>
            </a:p>
          </p:txBody>
        </p:sp>
        <p:sp>
          <p:nvSpPr>
            <p:cNvPr id="89" name="Freeform 146">
              <a:extLst>
                <a:ext uri="{FF2B5EF4-FFF2-40B4-BE49-F238E27FC236}">
                  <a16:creationId xmlns:a16="http://schemas.microsoft.com/office/drawing/2014/main" id="{237BBB59-4E46-48F0-B282-2AC9878531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1549" y="5608740"/>
              <a:ext cx="1015241" cy="642961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28">
            <a:extLst>
              <a:ext uri="{FF2B5EF4-FFF2-40B4-BE49-F238E27FC236}">
                <a16:creationId xmlns:a16="http://schemas.microsoft.com/office/drawing/2014/main" id="{E3C4A3F9-F97E-4FC3-9B72-73711368205A}"/>
              </a:ext>
            </a:extLst>
          </p:cNvPr>
          <p:cNvGrpSpPr/>
          <p:nvPr/>
        </p:nvGrpSpPr>
        <p:grpSpPr>
          <a:xfrm>
            <a:off x="5791086" y="4696901"/>
            <a:ext cx="378236" cy="293845"/>
            <a:chOff x="4629192" y="2336515"/>
            <a:chExt cx="716233" cy="556429"/>
          </a:xfrm>
        </p:grpSpPr>
        <p:sp>
          <p:nvSpPr>
            <p:cNvPr id="91" name="Rectangle 29">
              <a:extLst>
                <a:ext uri="{FF2B5EF4-FFF2-40B4-BE49-F238E27FC236}">
                  <a16:creationId xmlns:a16="http://schemas.microsoft.com/office/drawing/2014/main" id="{2A380382-9692-4E25-BFF9-5FBB463CE9A0}"/>
                </a:ext>
              </a:extLst>
            </p:cNvPr>
            <p:cNvSpPr/>
            <p:nvPr/>
          </p:nvSpPr>
          <p:spPr>
            <a:xfrm>
              <a:off x="4629192" y="2336515"/>
              <a:ext cx="278414" cy="556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Rectangle 30">
              <a:extLst>
                <a:ext uri="{FF2B5EF4-FFF2-40B4-BE49-F238E27FC236}">
                  <a16:creationId xmlns:a16="http://schemas.microsoft.com/office/drawing/2014/main" id="{4BBA472D-05CA-4D87-B61C-5E494851CBAD}"/>
                </a:ext>
              </a:extLst>
            </p:cNvPr>
            <p:cNvSpPr/>
            <p:nvPr/>
          </p:nvSpPr>
          <p:spPr>
            <a:xfrm>
              <a:off x="4938421" y="2455083"/>
              <a:ext cx="254220" cy="437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Rectangle 31">
              <a:extLst>
                <a:ext uri="{FF2B5EF4-FFF2-40B4-BE49-F238E27FC236}">
                  <a16:creationId xmlns:a16="http://schemas.microsoft.com/office/drawing/2014/main" id="{EAE76FD2-3B43-4370-829A-25BF24BDA84D}"/>
                </a:ext>
              </a:extLst>
            </p:cNvPr>
            <p:cNvSpPr/>
            <p:nvPr/>
          </p:nvSpPr>
          <p:spPr>
            <a:xfrm>
              <a:off x="5223456" y="2639024"/>
              <a:ext cx="121969" cy="253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Rectangle 35">
              <a:extLst>
                <a:ext uri="{FF2B5EF4-FFF2-40B4-BE49-F238E27FC236}">
                  <a16:creationId xmlns:a16="http://schemas.microsoft.com/office/drawing/2014/main" id="{E3A30ED7-6B50-4A54-BC61-681EE4E23018}"/>
                </a:ext>
              </a:extLst>
            </p:cNvPr>
            <p:cNvSpPr/>
            <p:nvPr/>
          </p:nvSpPr>
          <p:spPr>
            <a:xfrm>
              <a:off x="4733709" y="2770148"/>
              <a:ext cx="69380" cy="122796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Rectangle 36">
              <a:extLst>
                <a:ext uri="{FF2B5EF4-FFF2-40B4-BE49-F238E27FC236}">
                  <a16:creationId xmlns:a16="http://schemas.microsoft.com/office/drawing/2014/main" id="{8F88A9D2-DD1D-4FD8-A468-E5C28315E72B}"/>
                </a:ext>
              </a:extLst>
            </p:cNvPr>
            <p:cNvSpPr/>
            <p:nvPr/>
          </p:nvSpPr>
          <p:spPr>
            <a:xfrm>
              <a:off x="5030398" y="2770148"/>
              <a:ext cx="69380" cy="122796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Rectangle 38">
              <a:extLst>
                <a:ext uri="{FF2B5EF4-FFF2-40B4-BE49-F238E27FC236}">
                  <a16:creationId xmlns:a16="http://schemas.microsoft.com/office/drawing/2014/main" id="{A5AD7315-CF4C-46B0-97B7-715D70A95426}"/>
                </a:ext>
              </a:extLst>
            </p:cNvPr>
            <p:cNvSpPr/>
            <p:nvPr/>
          </p:nvSpPr>
          <p:spPr>
            <a:xfrm>
              <a:off x="5258775" y="2799041"/>
              <a:ext cx="45719" cy="93903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53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Azure IaaS vs Paas</a:t>
            </a:r>
            <a:endParaRPr lang="en-US"/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22685CD6-05A6-4A5A-A816-2C53C131789A}"/>
              </a:ext>
            </a:extLst>
          </p:cNvPr>
          <p:cNvSpPr txBox="1"/>
          <p:nvPr/>
        </p:nvSpPr>
        <p:spPr>
          <a:xfrm>
            <a:off x="641738" y="1843950"/>
            <a:ext cx="4089371" cy="3170099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Different Azure Data Services give you different levels of control and flexibility for your data.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</a:rPr>
              <a:t>For a high level of control including the ability to pick SQL Server and OS version, choose IaaS.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</a:rPr>
              <a:t>For automated management and administration, choose PaaS.</a:t>
            </a:r>
          </a:p>
        </p:txBody>
      </p:sp>
      <p:sp>
        <p:nvSpPr>
          <p:cNvPr id="10" name="TextBox 147">
            <a:extLst>
              <a:ext uri="{FF2B5EF4-FFF2-40B4-BE49-F238E27FC236}">
                <a16:creationId xmlns:a16="http://schemas.microsoft.com/office/drawing/2014/main" id="{FCD5DA64-F715-46E0-B04C-F6370E0BF3F6}"/>
              </a:ext>
            </a:extLst>
          </p:cNvPr>
          <p:cNvSpPr txBox="1"/>
          <p:nvPr/>
        </p:nvSpPr>
        <p:spPr>
          <a:xfrm>
            <a:off x="7590422" y="6426321"/>
            <a:ext cx="1800000" cy="286232"/>
          </a:xfrm>
          <a:prstGeom prst="rect">
            <a:avLst/>
          </a:prstGeom>
          <a:solidFill>
            <a:srgbClr val="50E6FF"/>
          </a:solidFill>
          <a:ln>
            <a:noFill/>
          </a:ln>
        </p:spPr>
        <p:txBody>
          <a:bodyPr wrap="square" lIns="91440" tIns="73152" rIns="91440" bIns="73152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Managed by Cloud provider</a:t>
            </a:r>
          </a:p>
        </p:txBody>
      </p:sp>
      <p:sp>
        <p:nvSpPr>
          <p:cNvPr id="12" name="Rectangle 325">
            <a:extLst>
              <a:ext uri="{FF2B5EF4-FFF2-40B4-BE49-F238E27FC236}">
                <a16:creationId xmlns:a16="http://schemas.microsoft.com/office/drawing/2014/main" id="{79B43D42-52E2-4883-A3DC-DE52C94B88F2}"/>
              </a:ext>
            </a:extLst>
          </p:cNvPr>
          <p:cNvSpPr/>
          <p:nvPr/>
        </p:nvSpPr>
        <p:spPr>
          <a:xfrm>
            <a:off x="5285680" y="217747"/>
            <a:ext cx="1848374" cy="42616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143428" tIns="89642" rIns="143428" bIns="89642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121823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7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 panose="020B0702040204020203" pitchFamily="34" charset="0"/>
                <a:ea typeface="Kozuka Gothic Pro R" pitchFamily="34" charset="-128"/>
                <a:cs typeface="Segoe UI Semibold" panose="020B0702040204020203" pitchFamily="34" charset="0"/>
              </a:rPr>
              <a:t>On-premises</a:t>
            </a:r>
          </a:p>
        </p:txBody>
      </p:sp>
      <p:sp>
        <p:nvSpPr>
          <p:cNvPr id="14" name="Rectangle 327">
            <a:extLst>
              <a:ext uri="{FF2B5EF4-FFF2-40B4-BE49-F238E27FC236}">
                <a16:creationId xmlns:a16="http://schemas.microsoft.com/office/drawing/2014/main" id="{F1CE93A9-126D-4F68-9A49-37075FBD507E}"/>
              </a:ext>
            </a:extLst>
          </p:cNvPr>
          <p:cNvSpPr/>
          <p:nvPr/>
        </p:nvSpPr>
        <p:spPr>
          <a:xfrm>
            <a:off x="5334054" y="5123818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Datacenter Management</a:t>
            </a:r>
          </a:p>
        </p:txBody>
      </p:sp>
      <p:sp>
        <p:nvSpPr>
          <p:cNvPr id="16" name="Rectangle 328">
            <a:extLst>
              <a:ext uri="{FF2B5EF4-FFF2-40B4-BE49-F238E27FC236}">
                <a16:creationId xmlns:a16="http://schemas.microsoft.com/office/drawing/2014/main" id="{43F7B405-A124-4CA1-8CBD-8F4751C2A40E}"/>
              </a:ext>
            </a:extLst>
          </p:cNvPr>
          <p:cNvSpPr/>
          <p:nvPr/>
        </p:nvSpPr>
        <p:spPr>
          <a:xfrm>
            <a:off x="5334054" y="4644988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sp>
        <p:nvSpPr>
          <p:cNvPr id="18" name="Rectangle 330">
            <a:extLst>
              <a:ext uri="{FF2B5EF4-FFF2-40B4-BE49-F238E27FC236}">
                <a16:creationId xmlns:a16="http://schemas.microsoft.com/office/drawing/2014/main" id="{646FDF1A-BA8D-48D2-8C86-75D6E65E4673}"/>
              </a:ext>
            </a:extLst>
          </p:cNvPr>
          <p:cNvSpPr/>
          <p:nvPr/>
        </p:nvSpPr>
        <p:spPr>
          <a:xfrm>
            <a:off x="5334054" y="3689760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O/S provision /patching</a:t>
            </a:r>
          </a:p>
        </p:txBody>
      </p:sp>
      <p:sp>
        <p:nvSpPr>
          <p:cNvPr id="20" name="Rectangle 331">
            <a:extLst>
              <a:ext uri="{FF2B5EF4-FFF2-40B4-BE49-F238E27FC236}">
                <a16:creationId xmlns:a16="http://schemas.microsoft.com/office/drawing/2014/main" id="{DE079D7E-CAF5-4FD0-80D8-C9D497A0E06D}"/>
              </a:ext>
            </a:extLst>
          </p:cNvPr>
          <p:cNvSpPr/>
          <p:nvPr/>
        </p:nvSpPr>
        <p:spPr>
          <a:xfrm>
            <a:off x="5334054" y="3210929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Database Provision/ Patch/Scaling</a:t>
            </a:r>
          </a:p>
        </p:txBody>
      </p:sp>
      <p:sp>
        <p:nvSpPr>
          <p:cNvPr id="21" name="Rectangle 332">
            <a:extLst>
              <a:ext uri="{FF2B5EF4-FFF2-40B4-BE49-F238E27FC236}">
                <a16:creationId xmlns:a16="http://schemas.microsoft.com/office/drawing/2014/main" id="{40249F9A-2284-4D31-9F16-3B179CC5FBE5}"/>
              </a:ext>
            </a:extLst>
          </p:cNvPr>
          <p:cNvSpPr/>
          <p:nvPr/>
        </p:nvSpPr>
        <p:spPr>
          <a:xfrm>
            <a:off x="5334054" y="4168590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Virtualization</a:t>
            </a:r>
          </a:p>
        </p:txBody>
      </p:sp>
      <p:sp>
        <p:nvSpPr>
          <p:cNvPr id="22" name="Rectangle 333">
            <a:extLst>
              <a:ext uri="{FF2B5EF4-FFF2-40B4-BE49-F238E27FC236}">
                <a16:creationId xmlns:a16="http://schemas.microsoft.com/office/drawing/2014/main" id="{D783A2DD-A4B7-4561-8B40-27857D756844}"/>
              </a:ext>
            </a:extLst>
          </p:cNvPr>
          <p:cNvSpPr/>
          <p:nvPr/>
        </p:nvSpPr>
        <p:spPr>
          <a:xfrm>
            <a:off x="5334054" y="2244677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23" name="Rectangle 334">
            <a:extLst>
              <a:ext uri="{FF2B5EF4-FFF2-40B4-BE49-F238E27FC236}">
                <a16:creationId xmlns:a16="http://schemas.microsoft.com/office/drawing/2014/main" id="{FB39FF25-FD1E-4C51-A981-DA29AECBD7AD}"/>
              </a:ext>
            </a:extLst>
          </p:cNvPr>
          <p:cNvSpPr>
            <a:spLocks/>
          </p:cNvSpPr>
          <p:nvPr/>
        </p:nvSpPr>
        <p:spPr>
          <a:xfrm>
            <a:off x="5334054" y="1774435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Applications</a:t>
            </a:r>
          </a:p>
        </p:txBody>
      </p:sp>
      <p:sp>
        <p:nvSpPr>
          <p:cNvPr id="25" name="Rectangle 335">
            <a:extLst>
              <a:ext uri="{FF2B5EF4-FFF2-40B4-BE49-F238E27FC236}">
                <a16:creationId xmlns:a16="http://schemas.microsoft.com/office/drawing/2014/main" id="{D7EC8036-FA14-4264-BEEC-A4872B4A33E4}"/>
              </a:ext>
            </a:extLst>
          </p:cNvPr>
          <p:cNvSpPr/>
          <p:nvPr/>
        </p:nvSpPr>
        <p:spPr>
          <a:xfrm>
            <a:off x="5334054" y="2730692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High availability /DR/Backups</a:t>
            </a:r>
          </a:p>
        </p:txBody>
      </p:sp>
      <p:sp>
        <p:nvSpPr>
          <p:cNvPr id="26" name="Rectangle 101">
            <a:extLst>
              <a:ext uri="{FF2B5EF4-FFF2-40B4-BE49-F238E27FC236}">
                <a16:creationId xmlns:a16="http://schemas.microsoft.com/office/drawing/2014/main" id="{F8B4170E-57F6-467C-B28A-3892F0CC9BF5}"/>
              </a:ext>
            </a:extLst>
          </p:cNvPr>
          <p:cNvSpPr/>
          <p:nvPr/>
        </p:nvSpPr>
        <p:spPr>
          <a:xfrm>
            <a:off x="5334053" y="5600474"/>
            <a:ext cx="1800000" cy="6796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wrap="square" lIns="143428" tIns="89642" rIns="143428" bIns="89642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1218230" rtl="0" eaLnBrk="1" fontAlgn="base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 panose="020B0702040204020203" pitchFamily="34" charset="0"/>
                <a:ea typeface="Kozuka Gothic Pro R" pitchFamily="34" charset="-128"/>
                <a:cs typeface="Segoe UI Semibold" panose="020B0702040204020203" pitchFamily="34" charset="0"/>
              </a:rPr>
              <a:t>SQL Server 2017</a:t>
            </a:r>
          </a:p>
          <a:p>
            <a:pPr marL="0" marR="0" lvl="1" indent="0" algn="ctr" defTabSz="1218230" rtl="0" eaLnBrk="1" fontAlgn="base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 panose="020B0702040204020203" pitchFamily="34" charset="0"/>
                <a:ea typeface="Kozuka Gothic Pro R" pitchFamily="34" charset="-128"/>
                <a:cs typeface="Segoe UI Semibold" panose="020B0702040204020203" pitchFamily="34" charset="0"/>
              </a:rPr>
              <a:t>MySQL/PostgreSQL/MariaDB</a:t>
            </a:r>
          </a:p>
        </p:txBody>
      </p:sp>
      <p:sp>
        <p:nvSpPr>
          <p:cNvPr id="27" name="Rectangle 379">
            <a:extLst>
              <a:ext uri="{FF2B5EF4-FFF2-40B4-BE49-F238E27FC236}">
                <a16:creationId xmlns:a16="http://schemas.microsoft.com/office/drawing/2014/main" id="{4DE890E3-FD5E-4B33-A272-1FC3A54C4B9B}"/>
              </a:ext>
            </a:extLst>
          </p:cNvPr>
          <p:cNvSpPr/>
          <p:nvPr/>
        </p:nvSpPr>
        <p:spPr>
          <a:xfrm>
            <a:off x="7590422" y="131081"/>
            <a:ext cx="1762779" cy="6712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143428" tIns="89642" rIns="143428" bIns="89642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121823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7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 panose="020B0702040204020203" pitchFamily="34" charset="0"/>
                <a:ea typeface="Kozuka Gothic Pro R" pitchFamily="34" charset="-128"/>
                <a:cs typeface="Segoe UI Semibold" panose="020B0702040204020203" pitchFamily="34" charset="0"/>
              </a:rPr>
              <a:t>Infrastructure</a:t>
            </a:r>
          </a:p>
          <a:p>
            <a:pPr marL="0" marR="0" lvl="1" indent="0" algn="ctr" defTabSz="121823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7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 panose="020B0702040204020203" pitchFamily="34" charset="0"/>
                <a:ea typeface="Kozuka Gothic Pro R" pitchFamily="34" charset="-128"/>
                <a:cs typeface="Segoe UI Semibold" panose="020B0702040204020203" pitchFamily="34" charset="0"/>
              </a:rPr>
              <a:t>as a Service</a:t>
            </a:r>
          </a:p>
        </p:txBody>
      </p:sp>
      <p:sp>
        <p:nvSpPr>
          <p:cNvPr id="29" name="Rectangle 387">
            <a:extLst>
              <a:ext uri="{FF2B5EF4-FFF2-40B4-BE49-F238E27FC236}">
                <a16:creationId xmlns:a16="http://schemas.microsoft.com/office/drawing/2014/main" id="{90C56D2D-EE96-40C0-B00A-FD7E7CBE0BD9}"/>
              </a:ext>
            </a:extLst>
          </p:cNvPr>
          <p:cNvSpPr/>
          <p:nvPr/>
        </p:nvSpPr>
        <p:spPr>
          <a:xfrm>
            <a:off x="7593573" y="5122416"/>
            <a:ext cx="1800000" cy="396000"/>
          </a:xfrm>
          <a:prstGeom prst="rect">
            <a:avLst/>
          </a:prstGeom>
          <a:solidFill>
            <a:srgbClr val="50E6FF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Datacenter Management</a:t>
            </a:r>
          </a:p>
        </p:txBody>
      </p:sp>
      <p:sp>
        <p:nvSpPr>
          <p:cNvPr id="31" name="Rectangle 388">
            <a:extLst>
              <a:ext uri="{FF2B5EF4-FFF2-40B4-BE49-F238E27FC236}">
                <a16:creationId xmlns:a16="http://schemas.microsoft.com/office/drawing/2014/main" id="{5ED39616-CF32-41AB-8633-AB7A84D5692B}"/>
              </a:ext>
            </a:extLst>
          </p:cNvPr>
          <p:cNvSpPr/>
          <p:nvPr/>
        </p:nvSpPr>
        <p:spPr>
          <a:xfrm>
            <a:off x="7593573" y="4643586"/>
            <a:ext cx="1800000" cy="396000"/>
          </a:xfrm>
          <a:prstGeom prst="rect">
            <a:avLst/>
          </a:prstGeom>
          <a:solidFill>
            <a:srgbClr val="50E6FF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sp>
        <p:nvSpPr>
          <p:cNvPr id="35" name="Rectangle 390">
            <a:extLst>
              <a:ext uri="{FF2B5EF4-FFF2-40B4-BE49-F238E27FC236}">
                <a16:creationId xmlns:a16="http://schemas.microsoft.com/office/drawing/2014/main" id="{0F82FB61-B473-4A45-A004-3BB620AB11FD}"/>
              </a:ext>
            </a:extLst>
          </p:cNvPr>
          <p:cNvSpPr/>
          <p:nvPr/>
        </p:nvSpPr>
        <p:spPr>
          <a:xfrm>
            <a:off x="7593573" y="4167185"/>
            <a:ext cx="1800000" cy="396000"/>
          </a:xfrm>
          <a:prstGeom prst="rect">
            <a:avLst/>
          </a:prstGeom>
          <a:solidFill>
            <a:srgbClr val="50E6FF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Virtualization</a:t>
            </a:r>
          </a:p>
        </p:txBody>
      </p:sp>
      <p:sp>
        <p:nvSpPr>
          <p:cNvPr id="37" name="Rectangle 382">
            <a:extLst>
              <a:ext uri="{FF2B5EF4-FFF2-40B4-BE49-F238E27FC236}">
                <a16:creationId xmlns:a16="http://schemas.microsoft.com/office/drawing/2014/main" id="{82F90D3E-D377-435E-822F-8359928D45B6}"/>
              </a:ext>
            </a:extLst>
          </p:cNvPr>
          <p:cNvSpPr/>
          <p:nvPr/>
        </p:nvSpPr>
        <p:spPr>
          <a:xfrm>
            <a:off x="7593573" y="3688354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O/S</a:t>
            </a:r>
          </a:p>
        </p:txBody>
      </p:sp>
      <p:sp>
        <p:nvSpPr>
          <p:cNvPr id="39" name="Rectangle 383">
            <a:extLst>
              <a:ext uri="{FF2B5EF4-FFF2-40B4-BE49-F238E27FC236}">
                <a16:creationId xmlns:a16="http://schemas.microsoft.com/office/drawing/2014/main" id="{8F87EA55-7E3A-4991-8D12-78BED77D0E0B}"/>
              </a:ext>
            </a:extLst>
          </p:cNvPr>
          <p:cNvSpPr/>
          <p:nvPr/>
        </p:nvSpPr>
        <p:spPr>
          <a:xfrm>
            <a:off x="7593573" y="3209525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Database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Provision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/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Patch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/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Scaling</a:t>
            </a:r>
          </a:p>
        </p:txBody>
      </p:sp>
      <p:sp>
        <p:nvSpPr>
          <p:cNvPr id="41" name="Rectangle 384">
            <a:extLst>
              <a:ext uri="{FF2B5EF4-FFF2-40B4-BE49-F238E27FC236}">
                <a16:creationId xmlns:a16="http://schemas.microsoft.com/office/drawing/2014/main" id="{90D93547-1E60-436E-88BB-77666F30EC1B}"/>
              </a:ext>
            </a:extLst>
          </p:cNvPr>
          <p:cNvSpPr/>
          <p:nvPr/>
        </p:nvSpPr>
        <p:spPr>
          <a:xfrm>
            <a:off x="7593573" y="2251864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Data</a:t>
            </a:r>
          </a:p>
        </p:txBody>
      </p:sp>
      <p:sp>
        <p:nvSpPr>
          <p:cNvPr id="43" name="Rectangle 385">
            <a:extLst>
              <a:ext uri="{FF2B5EF4-FFF2-40B4-BE49-F238E27FC236}">
                <a16:creationId xmlns:a16="http://schemas.microsoft.com/office/drawing/2014/main" id="{FD3932FE-2181-445E-B7E7-3CE775116636}"/>
              </a:ext>
            </a:extLst>
          </p:cNvPr>
          <p:cNvSpPr>
            <a:spLocks/>
          </p:cNvSpPr>
          <p:nvPr/>
        </p:nvSpPr>
        <p:spPr>
          <a:xfrm>
            <a:off x="7593573" y="1773032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Applications</a:t>
            </a:r>
          </a:p>
        </p:txBody>
      </p:sp>
      <p:sp>
        <p:nvSpPr>
          <p:cNvPr id="45" name="Rectangle 386">
            <a:extLst>
              <a:ext uri="{FF2B5EF4-FFF2-40B4-BE49-F238E27FC236}">
                <a16:creationId xmlns:a16="http://schemas.microsoft.com/office/drawing/2014/main" id="{9195EB7F-64B1-496C-94CE-F8A8348484A5}"/>
              </a:ext>
            </a:extLst>
          </p:cNvPr>
          <p:cNvSpPr/>
          <p:nvPr/>
        </p:nvSpPr>
        <p:spPr>
          <a:xfrm>
            <a:off x="7593573" y="2730693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High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availability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/DR/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Backups</a:t>
            </a:r>
          </a:p>
        </p:txBody>
      </p:sp>
      <p:sp>
        <p:nvSpPr>
          <p:cNvPr id="47" name="Rectangle 102">
            <a:extLst>
              <a:ext uri="{FF2B5EF4-FFF2-40B4-BE49-F238E27FC236}">
                <a16:creationId xmlns:a16="http://schemas.microsoft.com/office/drawing/2014/main" id="{C13DA51F-F567-469D-8E43-88B6D3A8B286}"/>
              </a:ext>
            </a:extLst>
          </p:cNvPr>
          <p:cNvSpPr/>
          <p:nvPr/>
        </p:nvSpPr>
        <p:spPr>
          <a:xfrm>
            <a:off x="7590422" y="5715651"/>
            <a:ext cx="1800000" cy="51343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143428" tIns="89642" rIns="143428" bIns="89642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1218230" rtl="0" eaLnBrk="1" fontAlgn="base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 panose="020B0702040204020203" pitchFamily="34" charset="0"/>
                <a:ea typeface="Kozuka Gothic Pro R" pitchFamily="34" charset="-128"/>
                <a:cs typeface="Segoe UI Semibold" panose="020B0702040204020203" pitchFamily="34" charset="0"/>
              </a:rPr>
              <a:t>Azure SQL VMs</a:t>
            </a:r>
          </a:p>
          <a:p>
            <a:pPr marL="0" marR="0" lvl="1" indent="0" algn="ctr" defTabSz="1218230" rtl="0" eaLnBrk="1" fontAlgn="base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 panose="020B0702040204020203" pitchFamily="34" charset="0"/>
                <a:ea typeface="Kozuka Gothic Pro R" pitchFamily="34" charset="-128"/>
                <a:cs typeface="Segoe UI Semibold" panose="020B0702040204020203" pitchFamily="34" charset="0"/>
              </a:rPr>
              <a:t>Azure Win/Linux VMs</a:t>
            </a:r>
          </a:p>
        </p:txBody>
      </p:sp>
      <p:sp>
        <p:nvSpPr>
          <p:cNvPr id="49" name="Rectangle 337">
            <a:extLst>
              <a:ext uri="{FF2B5EF4-FFF2-40B4-BE49-F238E27FC236}">
                <a16:creationId xmlns:a16="http://schemas.microsoft.com/office/drawing/2014/main" id="{289B595C-C75E-4D9E-917A-76070CED6643}"/>
              </a:ext>
            </a:extLst>
          </p:cNvPr>
          <p:cNvSpPr/>
          <p:nvPr/>
        </p:nvSpPr>
        <p:spPr>
          <a:xfrm>
            <a:off x="9844844" y="124711"/>
            <a:ext cx="1762779" cy="6712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143428" tIns="89642" rIns="143428" bIns="89642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121823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7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 panose="020B0702040204020203" pitchFamily="34" charset="0"/>
                <a:ea typeface="Kozuka Gothic Pro R" pitchFamily="34" charset="-128"/>
                <a:cs typeface="Segoe UI Semibold" panose="020B0702040204020203" pitchFamily="34" charset="0"/>
              </a:rPr>
              <a:t>Platform</a:t>
            </a:r>
          </a:p>
          <a:p>
            <a:pPr marL="0" marR="0" lvl="1" indent="0" algn="ctr" defTabSz="121823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7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 panose="020B0702040204020203" pitchFamily="34" charset="0"/>
                <a:ea typeface="Kozuka Gothic Pro R" pitchFamily="34" charset="-128"/>
                <a:cs typeface="Segoe UI Semibold" panose="020B0702040204020203" pitchFamily="34" charset="0"/>
              </a:rPr>
              <a:t>as a Service</a:t>
            </a:r>
          </a:p>
        </p:txBody>
      </p:sp>
      <p:sp>
        <p:nvSpPr>
          <p:cNvPr id="51" name="Rectangle 353">
            <a:extLst>
              <a:ext uri="{FF2B5EF4-FFF2-40B4-BE49-F238E27FC236}">
                <a16:creationId xmlns:a16="http://schemas.microsoft.com/office/drawing/2014/main" id="{71EBB3FF-4967-4111-A552-E2A639E4EBF5}"/>
              </a:ext>
            </a:extLst>
          </p:cNvPr>
          <p:cNvSpPr/>
          <p:nvPr/>
        </p:nvSpPr>
        <p:spPr>
          <a:xfrm>
            <a:off x="9824853" y="2262887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53" name="Rectangle 354">
            <a:extLst>
              <a:ext uri="{FF2B5EF4-FFF2-40B4-BE49-F238E27FC236}">
                <a16:creationId xmlns:a16="http://schemas.microsoft.com/office/drawing/2014/main" id="{58FF1589-3550-4348-A7E1-E665A25DF9AD}"/>
              </a:ext>
            </a:extLst>
          </p:cNvPr>
          <p:cNvSpPr>
            <a:spLocks/>
          </p:cNvSpPr>
          <p:nvPr/>
        </p:nvSpPr>
        <p:spPr>
          <a:xfrm>
            <a:off x="9824853" y="1784056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55" name="Rectangle 346">
            <a:extLst>
              <a:ext uri="{FF2B5EF4-FFF2-40B4-BE49-F238E27FC236}">
                <a16:creationId xmlns:a16="http://schemas.microsoft.com/office/drawing/2014/main" id="{5D8355F3-CBD5-4640-9B97-9B567AC1C484}"/>
              </a:ext>
            </a:extLst>
          </p:cNvPr>
          <p:cNvSpPr/>
          <p:nvPr/>
        </p:nvSpPr>
        <p:spPr>
          <a:xfrm>
            <a:off x="9824853" y="5123816"/>
            <a:ext cx="1800000" cy="396000"/>
          </a:xfrm>
          <a:prstGeom prst="rect">
            <a:avLst/>
          </a:prstGeom>
          <a:solidFill>
            <a:srgbClr val="50E6FF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Datacenter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Management</a:t>
            </a:r>
          </a:p>
        </p:txBody>
      </p:sp>
      <p:sp>
        <p:nvSpPr>
          <p:cNvPr id="57" name="Rectangle 347">
            <a:extLst>
              <a:ext uri="{FF2B5EF4-FFF2-40B4-BE49-F238E27FC236}">
                <a16:creationId xmlns:a16="http://schemas.microsoft.com/office/drawing/2014/main" id="{530508CC-8646-49A7-A980-7AA9C9283EF9}"/>
              </a:ext>
            </a:extLst>
          </p:cNvPr>
          <p:cNvSpPr/>
          <p:nvPr/>
        </p:nvSpPr>
        <p:spPr>
          <a:xfrm>
            <a:off x="9824853" y="4644985"/>
            <a:ext cx="1800000" cy="396000"/>
          </a:xfrm>
          <a:prstGeom prst="rect">
            <a:avLst/>
          </a:prstGeom>
          <a:solidFill>
            <a:srgbClr val="50E6FF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Hardware</a:t>
            </a:r>
          </a:p>
        </p:txBody>
      </p:sp>
      <p:sp>
        <p:nvSpPr>
          <p:cNvPr id="59" name="Rectangle 349">
            <a:extLst>
              <a:ext uri="{FF2B5EF4-FFF2-40B4-BE49-F238E27FC236}">
                <a16:creationId xmlns:a16="http://schemas.microsoft.com/office/drawing/2014/main" id="{11D75EB1-FB70-43A2-9A59-228CC069E977}"/>
              </a:ext>
            </a:extLst>
          </p:cNvPr>
          <p:cNvSpPr/>
          <p:nvPr/>
        </p:nvSpPr>
        <p:spPr>
          <a:xfrm>
            <a:off x="9824853" y="4178211"/>
            <a:ext cx="1800000" cy="396000"/>
          </a:xfrm>
          <a:prstGeom prst="rect">
            <a:avLst/>
          </a:prstGeom>
          <a:solidFill>
            <a:srgbClr val="50E6FF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Virtualization</a:t>
            </a:r>
          </a:p>
        </p:txBody>
      </p:sp>
      <p:sp>
        <p:nvSpPr>
          <p:cNvPr id="61" name="Rectangle 350">
            <a:extLst>
              <a:ext uri="{FF2B5EF4-FFF2-40B4-BE49-F238E27FC236}">
                <a16:creationId xmlns:a16="http://schemas.microsoft.com/office/drawing/2014/main" id="{BD0E54D1-8428-4EB4-938D-5B803B532432}"/>
              </a:ext>
            </a:extLst>
          </p:cNvPr>
          <p:cNvSpPr/>
          <p:nvPr/>
        </p:nvSpPr>
        <p:spPr>
          <a:xfrm>
            <a:off x="9824853" y="3699380"/>
            <a:ext cx="1800000" cy="396000"/>
          </a:xfrm>
          <a:prstGeom prst="rect">
            <a:avLst/>
          </a:prstGeom>
          <a:solidFill>
            <a:srgbClr val="50E6FF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O/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</a:t>
            </a:r>
          </a:p>
        </p:txBody>
      </p:sp>
      <p:sp>
        <p:nvSpPr>
          <p:cNvPr id="63" name="Rectangle 351">
            <a:extLst>
              <a:ext uri="{FF2B5EF4-FFF2-40B4-BE49-F238E27FC236}">
                <a16:creationId xmlns:a16="http://schemas.microsoft.com/office/drawing/2014/main" id="{E164748F-724A-404C-84C6-80E433043BBB}"/>
              </a:ext>
            </a:extLst>
          </p:cNvPr>
          <p:cNvSpPr/>
          <p:nvPr/>
        </p:nvSpPr>
        <p:spPr>
          <a:xfrm>
            <a:off x="9824852" y="3220549"/>
            <a:ext cx="1800000" cy="396000"/>
          </a:xfrm>
          <a:prstGeom prst="rect">
            <a:avLst/>
          </a:prstGeom>
          <a:solidFill>
            <a:srgbClr val="50E6FF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Database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Provision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/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Patch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/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Scaling</a:t>
            </a:r>
          </a:p>
        </p:txBody>
      </p:sp>
      <p:sp>
        <p:nvSpPr>
          <p:cNvPr id="65" name="Rectangle 352">
            <a:extLst>
              <a:ext uri="{FF2B5EF4-FFF2-40B4-BE49-F238E27FC236}">
                <a16:creationId xmlns:a16="http://schemas.microsoft.com/office/drawing/2014/main" id="{9C69CC2B-5F4C-4CAF-AC1C-C437DFAC9674}"/>
              </a:ext>
            </a:extLst>
          </p:cNvPr>
          <p:cNvSpPr/>
          <p:nvPr/>
        </p:nvSpPr>
        <p:spPr>
          <a:xfrm>
            <a:off x="9824853" y="2741718"/>
            <a:ext cx="1800000" cy="396000"/>
          </a:xfrm>
          <a:prstGeom prst="rect">
            <a:avLst/>
          </a:prstGeom>
          <a:solidFill>
            <a:srgbClr val="50E6FF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High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Availability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/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DR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/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Backups</a:t>
            </a:r>
          </a:p>
        </p:txBody>
      </p:sp>
      <p:sp>
        <p:nvSpPr>
          <p:cNvPr id="67" name="Rectangle 103">
            <a:extLst>
              <a:ext uri="{FF2B5EF4-FFF2-40B4-BE49-F238E27FC236}">
                <a16:creationId xmlns:a16="http://schemas.microsoft.com/office/drawing/2014/main" id="{8D2ACE02-7BCF-4EA8-95C1-4BA3273E4EDD}"/>
              </a:ext>
            </a:extLst>
          </p:cNvPr>
          <p:cNvSpPr/>
          <p:nvPr/>
        </p:nvSpPr>
        <p:spPr>
          <a:xfrm>
            <a:off x="9512551" y="5578782"/>
            <a:ext cx="2406461" cy="73503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143428" tIns="89642" rIns="143428" bIns="89642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1218230" rtl="0" eaLnBrk="1" fontAlgn="base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 panose="020B0702040204020203" pitchFamily="34" charset="0"/>
                <a:ea typeface="Kozuka Gothic Pro R" pitchFamily="34" charset="-128"/>
                <a:cs typeface="Segoe UI Semibold" panose="020B0702040204020203" pitchFamily="34" charset="0"/>
              </a:rPr>
              <a:t>Azure SQL Database</a:t>
            </a:r>
          </a:p>
          <a:p>
            <a:pPr marL="0" marR="0" lvl="1" indent="0" algn="ctr" defTabSz="1218230" rtl="0" eaLnBrk="1" fontAlgn="base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 panose="020B0702040204020203" pitchFamily="34" charset="0"/>
                <a:ea typeface="Kozuka Gothic Pro R" pitchFamily="34" charset="-128"/>
                <a:cs typeface="Segoe UI Semibold" panose="020B0702040204020203" pitchFamily="34" charset="0"/>
              </a:rPr>
              <a:t>Azure Database for MySQL/PostgreSQL/MariaDB</a:t>
            </a:r>
          </a:p>
        </p:txBody>
      </p:sp>
      <p:sp>
        <p:nvSpPr>
          <p:cNvPr id="69" name="TextBox 36">
            <a:extLst>
              <a:ext uri="{FF2B5EF4-FFF2-40B4-BE49-F238E27FC236}">
                <a16:creationId xmlns:a16="http://schemas.microsoft.com/office/drawing/2014/main" id="{A93987DA-DE32-4796-9286-92805E6EAAAE}"/>
              </a:ext>
            </a:extLst>
          </p:cNvPr>
          <p:cNvSpPr txBox="1"/>
          <p:nvPr/>
        </p:nvSpPr>
        <p:spPr>
          <a:xfrm>
            <a:off x="9815782" y="6360764"/>
            <a:ext cx="1800000" cy="39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lIns="91440" tIns="73152" rIns="91440" bIns="73152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Database Platform differentiation</a:t>
            </a:r>
          </a:p>
        </p:txBody>
      </p:sp>
      <p:sp>
        <p:nvSpPr>
          <p:cNvPr id="71" name="Rectangle 37">
            <a:extLst>
              <a:ext uri="{FF2B5EF4-FFF2-40B4-BE49-F238E27FC236}">
                <a16:creationId xmlns:a16="http://schemas.microsoft.com/office/drawing/2014/main" id="{6AB42402-F396-4964-AF00-7CB4389B5CC8}"/>
              </a:ext>
            </a:extLst>
          </p:cNvPr>
          <p:cNvSpPr>
            <a:spLocks/>
          </p:cNvSpPr>
          <p:nvPr/>
        </p:nvSpPr>
        <p:spPr>
          <a:xfrm>
            <a:off x="5334054" y="1284205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Performance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Management</a:t>
            </a:r>
          </a:p>
        </p:txBody>
      </p:sp>
      <p:sp>
        <p:nvSpPr>
          <p:cNvPr id="73" name="Rectangle 38">
            <a:extLst>
              <a:ext uri="{FF2B5EF4-FFF2-40B4-BE49-F238E27FC236}">
                <a16:creationId xmlns:a16="http://schemas.microsoft.com/office/drawing/2014/main" id="{A9971F18-C071-445E-972B-92DB096B7DB7}"/>
              </a:ext>
            </a:extLst>
          </p:cNvPr>
          <p:cNvSpPr>
            <a:spLocks/>
          </p:cNvSpPr>
          <p:nvPr/>
        </p:nvSpPr>
        <p:spPr>
          <a:xfrm>
            <a:off x="5334054" y="805373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Threat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Detection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, Risk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Management</a:t>
            </a:r>
          </a:p>
        </p:txBody>
      </p:sp>
      <p:sp>
        <p:nvSpPr>
          <p:cNvPr id="75" name="Rectangle 39">
            <a:extLst>
              <a:ext uri="{FF2B5EF4-FFF2-40B4-BE49-F238E27FC236}">
                <a16:creationId xmlns:a16="http://schemas.microsoft.com/office/drawing/2014/main" id="{872D83D0-FF30-4466-9338-309C903A82CE}"/>
              </a:ext>
            </a:extLst>
          </p:cNvPr>
          <p:cNvSpPr>
            <a:spLocks/>
          </p:cNvSpPr>
          <p:nvPr/>
        </p:nvSpPr>
        <p:spPr>
          <a:xfrm>
            <a:off x="7593574" y="1278435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Performance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Management</a:t>
            </a:r>
          </a:p>
        </p:txBody>
      </p:sp>
      <p:sp>
        <p:nvSpPr>
          <p:cNvPr id="105" name="Rectangle 40">
            <a:extLst>
              <a:ext uri="{FF2B5EF4-FFF2-40B4-BE49-F238E27FC236}">
                <a16:creationId xmlns:a16="http://schemas.microsoft.com/office/drawing/2014/main" id="{73BF9FAC-13DB-40B6-8A69-7A56BC4200E0}"/>
              </a:ext>
            </a:extLst>
          </p:cNvPr>
          <p:cNvSpPr>
            <a:spLocks/>
          </p:cNvSpPr>
          <p:nvPr/>
        </p:nvSpPr>
        <p:spPr>
          <a:xfrm>
            <a:off x="7593574" y="799603"/>
            <a:ext cx="1800000" cy="396000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Threat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Detection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, Risk Management</a:t>
            </a:r>
          </a:p>
        </p:txBody>
      </p:sp>
      <p:sp>
        <p:nvSpPr>
          <p:cNvPr id="107" name="Rectangle 41">
            <a:extLst>
              <a:ext uri="{FF2B5EF4-FFF2-40B4-BE49-F238E27FC236}">
                <a16:creationId xmlns:a16="http://schemas.microsoft.com/office/drawing/2014/main" id="{73792333-F100-4221-9A74-5903D2D84BC8}"/>
              </a:ext>
            </a:extLst>
          </p:cNvPr>
          <p:cNvSpPr>
            <a:spLocks/>
          </p:cNvSpPr>
          <p:nvPr/>
        </p:nvSpPr>
        <p:spPr>
          <a:xfrm>
            <a:off x="9815782" y="1282106"/>
            <a:ext cx="1800000" cy="39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Performance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Management</a:t>
            </a:r>
          </a:p>
        </p:txBody>
      </p:sp>
      <p:sp>
        <p:nvSpPr>
          <p:cNvPr id="109" name="Rectangle 42">
            <a:extLst>
              <a:ext uri="{FF2B5EF4-FFF2-40B4-BE49-F238E27FC236}">
                <a16:creationId xmlns:a16="http://schemas.microsoft.com/office/drawing/2014/main" id="{8D226E73-F64B-46DC-AB6C-AE0B67B84963}"/>
              </a:ext>
            </a:extLst>
          </p:cNvPr>
          <p:cNvSpPr>
            <a:spLocks/>
          </p:cNvSpPr>
          <p:nvPr/>
        </p:nvSpPr>
        <p:spPr>
          <a:xfrm>
            <a:off x="9815782" y="803274"/>
            <a:ext cx="1800000" cy="39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</a:ln>
          <a:effectLst/>
        </p:spPr>
        <p:txBody>
          <a:bodyPr lIns="143428" tIns="89642" rIns="143428" bIns="89642" rtlCol="0" anchor="ctr" anchorCtr="0">
            <a:noAutofit/>
          </a:bodyPr>
          <a:lstStyle/>
          <a:p>
            <a:pPr marL="0" marR="0" lvl="0" indent="0" algn="ctr" defTabSz="121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Threat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Detection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,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Risk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Management</a:t>
            </a:r>
          </a:p>
        </p:txBody>
      </p:sp>
      <p:sp>
        <p:nvSpPr>
          <p:cNvPr id="11" name="TextBox 149">
            <a:extLst>
              <a:ext uri="{FF2B5EF4-FFF2-40B4-BE49-F238E27FC236}">
                <a16:creationId xmlns:a16="http://schemas.microsoft.com/office/drawing/2014/main" id="{E1BEAFB8-A662-49CE-8648-3F4C5F8CA44B}"/>
              </a:ext>
            </a:extLst>
          </p:cNvPr>
          <p:cNvSpPr txBox="1"/>
          <p:nvPr/>
        </p:nvSpPr>
        <p:spPr>
          <a:xfrm>
            <a:off x="5334054" y="6360764"/>
            <a:ext cx="1800000" cy="3960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wrap="square" lIns="91440" tIns="73152" rIns="91440" bIns="73152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Managed by customer</a:t>
            </a:r>
          </a:p>
        </p:txBody>
      </p:sp>
    </p:spTree>
    <p:extLst>
      <p:ext uri="{BB962C8B-B14F-4D97-AF65-F5344CB8AC3E}">
        <p14:creationId xmlns:p14="http://schemas.microsoft.com/office/powerpoint/2010/main" val="152090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Resource Provider – Bringing the benefits of Marketplace Images to Self-Installed VM Images </a:t>
            </a:r>
            <a:br>
              <a:rPr lang="en-US"/>
            </a:br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E687A10-E182-4BEF-88AB-3FFCCEF8FE45}"/>
              </a:ext>
            </a:extLst>
          </p:cNvPr>
          <p:cNvSpPr txBox="1"/>
          <p:nvPr/>
        </p:nvSpPr>
        <p:spPr>
          <a:xfrm>
            <a:off x="4514522" y="3363126"/>
            <a:ext cx="3241408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0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>
                <a:ln w="3175"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VMs are now discoverable on the new Azure SQL blade </a:t>
            </a:r>
            <a:br>
              <a:rPr kumimoji="0" lang="en-US" sz="1600" b="0" i="0" u="none" strike="noStrike" kern="1200" cap="none" spc="-50" normalizeH="0" baseline="0" noProof="0">
                <a:ln w="3175"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600" b="0" i="0" u="none" strike="noStrike" kern="1200" cap="none" spc="-50" normalizeH="0" baseline="0" noProof="0">
                <a:ln w="3175"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 Azure Marketplace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Easily manage your SQL VM 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and SQL PaaS deployments from one central location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FCB9F37E-1DCD-4CBD-AB3A-F81DBA316436}"/>
              </a:ext>
            </a:extLst>
          </p:cNvPr>
          <p:cNvSpPr txBox="1"/>
          <p:nvPr/>
        </p:nvSpPr>
        <p:spPr>
          <a:xfrm>
            <a:off x="730696" y="3363126"/>
            <a:ext cx="3241408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0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>
                <a:ln w="3175"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Self-installed VMs registered with RP now can access automation features in </a:t>
            </a:r>
            <a:br>
              <a:rPr kumimoji="0" lang="en-US" sz="1600" b="0" i="0" u="none" strike="noStrike" kern="1200" cap="none" spc="-50" normalizeH="0" baseline="0" noProof="0">
                <a:ln w="3175"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600" b="0" i="0" u="none" strike="noStrike" kern="1200" cap="none" spc="-50" normalizeH="0" baseline="0" noProof="0">
                <a:ln w="3175"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Marketplace images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Leverage </a:t>
            </a:r>
            <a:r>
              <a:rPr kumimoji="0" lang="en-US" sz="1600" b="0" i="0" u="sng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auto-backup,</a:t>
            </a:r>
            <a:endParaRPr kumimoji="0" lang="hu-HU" sz="1600" b="0" i="0" u="sng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auto-patching, and automate Always On Availability Groups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to avoid time-consuming admin</a:t>
            </a:r>
            <a:endParaRPr kumimoji="0" lang="hu-HU" sz="16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and VM customization 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198BCBEF-FAAE-4399-B560-3F1EA669EA9D}"/>
              </a:ext>
            </a:extLst>
          </p:cNvPr>
          <p:cNvSpPr txBox="1"/>
          <p:nvPr/>
        </p:nvSpPr>
        <p:spPr>
          <a:xfrm>
            <a:off x="8298348" y="3363126"/>
            <a:ext cx="3322979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0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>
                <a:ln w="3175"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Self-installed VMs with RP </a:t>
            </a:r>
            <a:br>
              <a:rPr kumimoji="0" lang="en-US" sz="1600" b="0" i="0" u="none" strike="noStrike" kern="1200" cap="none" spc="-50" normalizeH="0" baseline="0" noProof="0">
                <a:ln w="3175"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600" b="0" i="0" u="none" strike="noStrike" kern="1200" cap="none" spc="-50" normalizeH="0" baseline="0" noProof="0">
                <a:ln w="3175"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can be easily converted 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-50" normalizeH="0" baseline="0" noProof="0">
                <a:ln w="3175"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PAYG images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Save money by converting variable workloads with Software Assurance to PAYG images </a:t>
            </a:r>
          </a:p>
        </p:txBody>
      </p:sp>
      <p:grpSp>
        <p:nvGrpSpPr>
          <p:cNvPr id="6" name="Group 30">
            <a:extLst>
              <a:ext uri="{FF2B5EF4-FFF2-40B4-BE49-F238E27FC236}">
                <a16:creationId xmlns:a16="http://schemas.microsoft.com/office/drawing/2014/main" id="{469F476C-A845-4CE7-BE58-DAE3A6C7AEF1}"/>
              </a:ext>
            </a:extLst>
          </p:cNvPr>
          <p:cNvGrpSpPr/>
          <p:nvPr/>
        </p:nvGrpSpPr>
        <p:grpSpPr>
          <a:xfrm>
            <a:off x="5507071" y="1651835"/>
            <a:ext cx="1102971" cy="827228"/>
            <a:chOff x="11134725" y="2487613"/>
            <a:chExt cx="495300" cy="371475"/>
          </a:xfrm>
        </p:grpSpPr>
        <p:sp>
          <p:nvSpPr>
            <p:cNvPr id="52" name="Rectangle 225">
              <a:extLst>
                <a:ext uri="{FF2B5EF4-FFF2-40B4-BE49-F238E27FC236}">
                  <a16:creationId xmlns:a16="http://schemas.microsoft.com/office/drawing/2014/main" id="{631826B4-E1A6-465B-81D0-E66CAA68E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725" y="2487613"/>
              <a:ext cx="495300" cy="371475"/>
            </a:xfrm>
            <a:prstGeom prst="rect">
              <a:avLst/>
            </a:pr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Rectangle 226">
              <a:extLst>
                <a:ext uri="{FF2B5EF4-FFF2-40B4-BE49-F238E27FC236}">
                  <a16:creationId xmlns:a16="http://schemas.microsoft.com/office/drawing/2014/main" id="{89ADFA4F-5621-4CF2-9A83-E659B882C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725" y="2487613"/>
              <a:ext cx="495300" cy="46038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Oval 227">
              <a:extLst>
                <a:ext uri="{FF2B5EF4-FFF2-40B4-BE49-F238E27FC236}">
                  <a16:creationId xmlns:a16="http://schemas.microsoft.com/office/drawing/2014/main" id="{08AB231A-6580-459C-B02D-E2DE6A636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2188" y="2503488"/>
              <a:ext cx="14288" cy="15875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Oval 228">
              <a:extLst>
                <a:ext uri="{FF2B5EF4-FFF2-40B4-BE49-F238E27FC236}">
                  <a16:creationId xmlns:a16="http://schemas.microsoft.com/office/drawing/2014/main" id="{BF14AC24-83D4-42C8-95D5-A4DB82024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2503488"/>
              <a:ext cx="15875" cy="15875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Oval 229">
              <a:extLst>
                <a:ext uri="{FF2B5EF4-FFF2-40B4-BE49-F238E27FC236}">
                  <a16:creationId xmlns:a16="http://schemas.microsoft.com/office/drawing/2014/main" id="{624263D8-904E-4998-B905-60C0C3B19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8225" y="2503488"/>
              <a:ext cx="15875" cy="15875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Rectangle 230">
              <a:extLst>
                <a:ext uri="{FF2B5EF4-FFF2-40B4-BE49-F238E27FC236}">
                  <a16:creationId xmlns:a16="http://schemas.microsoft.com/office/drawing/2014/main" id="{AA96A418-823A-4E6E-B869-D7409FAA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388" y="2595563"/>
              <a:ext cx="76200" cy="77788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tangle 231">
              <a:extLst>
                <a:ext uri="{FF2B5EF4-FFF2-40B4-BE49-F238E27FC236}">
                  <a16:creationId xmlns:a16="http://schemas.microsoft.com/office/drawing/2014/main" id="{91F66082-1C64-482A-AE4B-B2CCC1306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4275" y="2595563"/>
              <a:ext cx="77788" cy="77788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tangle 232">
              <a:extLst>
                <a:ext uri="{FF2B5EF4-FFF2-40B4-BE49-F238E27FC236}">
                  <a16:creationId xmlns:a16="http://schemas.microsoft.com/office/drawing/2014/main" id="{0BD55388-1BE4-4DFC-AA33-808AE36B5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0163" y="2595563"/>
              <a:ext cx="77788" cy="77788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tangle 233">
              <a:extLst>
                <a:ext uri="{FF2B5EF4-FFF2-40B4-BE49-F238E27FC236}">
                  <a16:creationId xmlns:a16="http://schemas.microsoft.com/office/drawing/2014/main" id="{AF472C17-7D27-4979-B9A9-88F5C085B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388" y="2719388"/>
              <a:ext cx="76200" cy="77788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Rectangle 234">
              <a:extLst>
                <a:ext uri="{FF2B5EF4-FFF2-40B4-BE49-F238E27FC236}">
                  <a16:creationId xmlns:a16="http://schemas.microsoft.com/office/drawing/2014/main" id="{990DF832-9478-48C7-B0A3-68C911342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4275" y="2719388"/>
              <a:ext cx="77788" cy="77788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Rectangle 235">
              <a:extLst>
                <a:ext uri="{FF2B5EF4-FFF2-40B4-BE49-F238E27FC236}">
                  <a16:creationId xmlns:a16="http://schemas.microsoft.com/office/drawing/2014/main" id="{04107EDB-3FD7-4F17-9F60-9892F00D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0163" y="2719388"/>
              <a:ext cx="77788" cy="77788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" name="Group 49">
            <a:extLst>
              <a:ext uri="{FF2B5EF4-FFF2-40B4-BE49-F238E27FC236}">
                <a16:creationId xmlns:a16="http://schemas.microsoft.com/office/drawing/2014/main" id="{2906E7D6-947A-4E01-A00E-2DC0FDEB35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00844" y="1651832"/>
            <a:ext cx="870279" cy="851180"/>
            <a:chOff x="3404" y="999"/>
            <a:chExt cx="319" cy="312"/>
          </a:xfrm>
        </p:grpSpPr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A41235A2-7B58-4079-9CD2-CE7460AD2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999"/>
              <a:ext cx="134" cy="93"/>
            </a:xfrm>
            <a:custGeom>
              <a:avLst/>
              <a:gdLst>
                <a:gd name="T0" fmla="*/ 588 w 590"/>
                <a:gd name="T1" fmla="*/ 128 h 405"/>
                <a:gd name="T2" fmla="*/ 590 w 590"/>
                <a:gd name="T3" fmla="*/ 128 h 405"/>
                <a:gd name="T4" fmla="*/ 590 w 590"/>
                <a:gd name="T5" fmla="*/ 0 h 405"/>
                <a:gd name="T6" fmla="*/ 0 w 590"/>
                <a:gd name="T7" fmla="*/ 342 h 405"/>
                <a:gd name="T8" fmla="*/ 109 w 590"/>
                <a:gd name="T9" fmla="*/ 405 h 405"/>
                <a:gd name="T10" fmla="*/ 588 w 590"/>
                <a:gd name="T11" fmla="*/ 12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" h="405">
                  <a:moveTo>
                    <a:pt x="588" y="128"/>
                  </a:moveTo>
                  <a:cubicBezTo>
                    <a:pt x="589" y="128"/>
                    <a:pt x="589" y="128"/>
                    <a:pt x="590" y="128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339" y="0"/>
                    <a:pt x="125" y="124"/>
                    <a:pt x="0" y="342"/>
                  </a:cubicBezTo>
                  <a:cubicBezTo>
                    <a:pt x="109" y="405"/>
                    <a:pt x="109" y="405"/>
                    <a:pt x="109" y="405"/>
                  </a:cubicBezTo>
                  <a:cubicBezTo>
                    <a:pt x="205" y="240"/>
                    <a:pt x="384" y="128"/>
                    <a:pt x="588" y="128"/>
                  </a:cubicBez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49B97E07-6ED1-473C-9689-266689D23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4" y="1077"/>
              <a:ext cx="53" cy="156"/>
            </a:xfrm>
            <a:custGeom>
              <a:avLst/>
              <a:gdLst>
                <a:gd name="T0" fmla="*/ 160 w 235"/>
                <a:gd name="T1" fmla="*/ 341 h 682"/>
                <a:gd name="T2" fmla="*/ 235 w 235"/>
                <a:gd name="T3" fmla="*/ 63 h 682"/>
                <a:gd name="T4" fmla="*/ 126 w 235"/>
                <a:gd name="T5" fmla="*/ 0 h 682"/>
                <a:gd name="T6" fmla="*/ 126 w 235"/>
                <a:gd name="T7" fmla="*/ 682 h 682"/>
                <a:gd name="T8" fmla="*/ 235 w 235"/>
                <a:gd name="T9" fmla="*/ 619 h 682"/>
                <a:gd name="T10" fmla="*/ 160 w 235"/>
                <a:gd name="T11" fmla="*/ 34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682">
                  <a:moveTo>
                    <a:pt x="160" y="341"/>
                  </a:moveTo>
                  <a:cubicBezTo>
                    <a:pt x="160" y="240"/>
                    <a:pt x="187" y="144"/>
                    <a:pt x="235" y="63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217"/>
                    <a:pt x="0" y="465"/>
                    <a:pt x="126" y="682"/>
                  </a:cubicBezTo>
                  <a:cubicBezTo>
                    <a:pt x="235" y="619"/>
                    <a:pt x="235" y="619"/>
                    <a:pt x="235" y="619"/>
                  </a:cubicBezTo>
                  <a:cubicBezTo>
                    <a:pt x="187" y="537"/>
                    <a:pt x="160" y="442"/>
                    <a:pt x="160" y="341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52">
              <a:extLst>
                <a:ext uri="{FF2B5EF4-FFF2-40B4-BE49-F238E27FC236}">
                  <a16:creationId xmlns:a16="http://schemas.microsoft.com/office/drawing/2014/main" id="{9D8758B9-B59C-4061-823A-54FCC3F7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1219"/>
              <a:ext cx="134" cy="92"/>
            </a:xfrm>
            <a:custGeom>
              <a:avLst/>
              <a:gdLst>
                <a:gd name="T0" fmla="*/ 588 w 590"/>
                <a:gd name="T1" fmla="*/ 277 h 405"/>
                <a:gd name="T2" fmla="*/ 109 w 590"/>
                <a:gd name="T3" fmla="*/ 0 h 405"/>
                <a:gd name="T4" fmla="*/ 0 w 590"/>
                <a:gd name="T5" fmla="*/ 63 h 405"/>
                <a:gd name="T6" fmla="*/ 590 w 590"/>
                <a:gd name="T7" fmla="*/ 405 h 405"/>
                <a:gd name="T8" fmla="*/ 590 w 590"/>
                <a:gd name="T9" fmla="*/ 277 h 405"/>
                <a:gd name="T10" fmla="*/ 588 w 590"/>
                <a:gd name="T11" fmla="*/ 277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" h="405">
                  <a:moveTo>
                    <a:pt x="588" y="277"/>
                  </a:moveTo>
                  <a:cubicBezTo>
                    <a:pt x="383" y="277"/>
                    <a:pt x="205" y="165"/>
                    <a:pt x="109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5" y="281"/>
                    <a:pt x="339" y="405"/>
                    <a:pt x="590" y="405"/>
                  </a:cubicBezTo>
                  <a:cubicBezTo>
                    <a:pt x="590" y="277"/>
                    <a:pt x="590" y="277"/>
                    <a:pt x="590" y="277"/>
                  </a:cubicBezTo>
                  <a:cubicBezTo>
                    <a:pt x="589" y="277"/>
                    <a:pt x="589" y="277"/>
                    <a:pt x="588" y="2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C0C4D6D1-9185-4190-9774-23E8A7B02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" y="999"/>
              <a:ext cx="156" cy="312"/>
            </a:xfrm>
            <a:custGeom>
              <a:avLst/>
              <a:gdLst>
                <a:gd name="T0" fmla="*/ 0 w 681"/>
                <a:gd name="T1" fmla="*/ 0 h 1366"/>
                <a:gd name="T2" fmla="*/ 0 w 681"/>
                <a:gd name="T3" fmla="*/ 128 h 1366"/>
                <a:gd name="T4" fmla="*/ 553 w 681"/>
                <a:gd name="T5" fmla="*/ 683 h 1366"/>
                <a:gd name="T6" fmla="*/ 0 w 681"/>
                <a:gd name="T7" fmla="*/ 1238 h 1366"/>
                <a:gd name="T8" fmla="*/ 0 w 681"/>
                <a:gd name="T9" fmla="*/ 1366 h 1366"/>
                <a:gd name="T10" fmla="*/ 681 w 681"/>
                <a:gd name="T11" fmla="*/ 683 h 1366"/>
                <a:gd name="T12" fmla="*/ 0 w 681"/>
                <a:gd name="T13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1" h="1366">
                  <a:moveTo>
                    <a:pt x="0" y="0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305" y="129"/>
                    <a:pt x="553" y="377"/>
                    <a:pt x="553" y="683"/>
                  </a:cubicBezTo>
                  <a:cubicBezTo>
                    <a:pt x="553" y="989"/>
                    <a:pt x="305" y="1237"/>
                    <a:pt x="0" y="1238"/>
                  </a:cubicBezTo>
                  <a:cubicBezTo>
                    <a:pt x="0" y="1366"/>
                    <a:pt x="0" y="1366"/>
                    <a:pt x="0" y="1366"/>
                  </a:cubicBezTo>
                  <a:cubicBezTo>
                    <a:pt x="376" y="1366"/>
                    <a:pt x="681" y="1060"/>
                    <a:pt x="681" y="683"/>
                  </a:cubicBezTo>
                  <a:cubicBezTo>
                    <a:pt x="681" y="306"/>
                    <a:pt x="37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FF9F75FF-BAD0-43CB-A34A-D4E4F78AAB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8" y="1081"/>
              <a:ext cx="78" cy="148"/>
            </a:xfrm>
            <a:custGeom>
              <a:avLst/>
              <a:gdLst>
                <a:gd name="T0" fmla="*/ 341 w 341"/>
                <a:gd name="T1" fmla="*/ 434 h 650"/>
                <a:gd name="T2" fmla="*/ 304 w 341"/>
                <a:gd name="T3" fmla="*/ 529 h 650"/>
                <a:gd name="T4" fmla="*/ 196 w 341"/>
                <a:gd name="T5" fmla="*/ 573 h 650"/>
                <a:gd name="T6" fmla="*/ 196 w 341"/>
                <a:gd name="T7" fmla="*/ 650 h 650"/>
                <a:gd name="T8" fmla="*/ 144 w 341"/>
                <a:gd name="T9" fmla="*/ 650 h 650"/>
                <a:gd name="T10" fmla="*/ 144 w 341"/>
                <a:gd name="T11" fmla="*/ 575 h 650"/>
                <a:gd name="T12" fmla="*/ 9 w 341"/>
                <a:gd name="T13" fmla="*/ 542 h 650"/>
                <a:gd name="T14" fmla="*/ 9 w 341"/>
                <a:gd name="T15" fmla="*/ 444 h 650"/>
                <a:gd name="T16" fmla="*/ 71 w 341"/>
                <a:gd name="T17" fmla="*/ 474 h 650"/>
                <a:gd name="T18" fmla="*/ 144 w 341"/>
                <a:gd name="T19" fmla="*/ 491 h 650"/>
                <a:gd name="T20" fmla="*/ 144 w 341"/>
                <a:gd name="T21" fmla="*/ 362 h 650"/>
                <a:gd name="T22" fmla="*/ 32 w 341"/>
                <a:gd name="T23" fmla="*/ 298 h 650"/>
                <a:gd name="T24" fmla="*/ 0 w 341"/>
                <a:gd name="T25" fmla="*/ 207 h 650"/>
                <a:gd name="T26" fmla="*/ 40 w 341"/>
                <a:gd name="T27" fmla="*/ 111 h 650"/>
                <a:gd name="T28" fmla="*/ 144 w 341"/>
                <a:gd name="T29" fmla="*/ 66 h 650"/>
                <a:gd name="T30" fmla="*/ 144 w 341"/>
                <a:gd name="T31" fmla="*/ 0 h 650"/>
                <a:gd name="T32" fmla="*/ 196 w 341"/>
                <a:gd name="T33" fmla="*/ 0 h 650"/>
                <a:gd name="T34" fmla="*/ 196 w 341"/>
                <a:gd name="T35" fmla="*/ 64 h 650"/>
                <a:gd name="T36" fmla="*/ 308 w 341"/>
                <a:gd name="T37" fmla="*/ 89 h 650"/>
                <a:gd name="T38" fmla="*/ 308 w 341"/>
                <a:gd name="T39" fmla="*/ 185 h 650"/>
                <a:gd name="T40" fmla="*/ 196 w 341"/>
                <a:gd name="T41" fmla="*/ 148 h 650"/>
                <a:gd name="T42" fmla="*/ 196 w 341"/>
                <a:gd name="T43" fmla="*/ 282 h 650"/>
                <a:gd name="T44" fmla="*/ 308 w 341"/>
                <a:gd name="T45" fmla="*/ 346 h 650"/>
                <a:gd name="T46" fmla="*/ 341 w 341"/>
                <a:gd name="T47" fmla="*/ 434 h 650"/>
                <a:gd name="T48" fmla="*/ 144 w 341"/>
                <a:gd name="T49" fmla="*/ 262 h 650"/>
                <a:gd name="T50" fmla="*/ 144 w 341"/>
                <a:gd name="T51" fmla="*/ 149 h 650"/>
                <a:gd name="T52" fmla="*/ 94 w 341"/>
                <a:gd name="T53" fmla="*/ 201 h 650"/>
                <a:gd name="T54" fmla="*/ 144 w 341"/>
                <a:gd name="T55" fmla="*/ 262 h 650"/>
                <a:gd name="T56" fmla="*/ 246 w 341"/>
                <a:gd name="T57" fmla="*/ 439 h 650"/>
                <a:gd name="T58" fmla="*/ 196 w 341"/>
                <a:gd name="T59" fmla="*/ 382 h 650"/>
                <a:gd name="T60" fmla="*/ 196 w 341"/>
                <a:gd name="T61" fmla="*/ 490 h 650"/>
                <a:gd name="T62" fmla="*/ 246 w 341"/>
                <a:gd name="T63" fmla="*/ 43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1" h="650">
                  <a:moveTo>
                    <a:pt x="341" y="434"/>
                  </a:moveTo>
                  <a:cubicBezTo>
                    <a:pt x="341" y="473"/>
                    <a:pt x="329" y="505"/>
                    <a:pt x="304" y="529"/>
                  </a:cubicBezTo>
                  <a:cubicBezTo>
                    <a:pt x="279" y="553"/>
                    <a:pt x="243" y="567"/>
                    <a:pt x="196" y="573"/>
                  </a:cubicBezTo>
                  <a:cubicBezTo>
                    <a:pt x="196" y="650"/>
                    <a:pt x="196" y="650"/>
                    <a:pt x="196" y="650"/>
                  </a:cubicBezTo>
                  <a:cubicBezTo>
                    <a:pt x="144" y="650"/>
                    <a:pt x="144" y="650"/>
                    <a:pt x="144" y="650"/>
                  </a:cubicBezTo>
                  <a:cubicBezTo>
                    <a:pt x="144" y="575"/>
                    <a:pt x="144" y="575"/>
                    <a:pt x="144" y="575"/>
                  </a:cubicBezTo>
                  <a:cubicBezTo>
                    <a:pt x="95" y="575"/>
                    <a:pt x="50" y="564"/>
                    <a:pt x="9" y="542"/>
                  </a:cubicBezTo>
                  <a:cubicBezTo>
                    <a:pt x="9" y="444"/>
                    <a:pt x="9" y="444"/>
                    <a:pt x="9" y="444"/>
                  </a:cubicBezTo>
                  <a:cubicBezTo>
                    <a:pt x="22" y="454"/>
                    <a:pt x="43" y="464"/>
                    <a:pt x="71" y="474"/>
                  </a:cubicBezTo>
                  <a:cubicBezTo>
                    <a:pt x="99" y="484"/>
                    <a:pt x="123" y="490"/>
                    <a:pt x="144" y="491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91" y="342"/>
                    <a:pt x="54" y="321"/>
                    <a:pt x="32" y="298"/>
                  </a:cubicBezTo>
                  <a:cubicBezTo>
                    <a:pt x="11" y="275"/>
                    <a:pt x="0" y="244"/>
                    <a:pt x="0" y="207"/>
                  </a:cubicBezTo>
                  <a:cubicBezTo>
                    <a:pt x="0" y="169"/>
                    <a:pt x="13" y="137"/>
                    <a:pt x="40" y="111"/>
                  </a:cubicBezTo>
                  <a:cubicBezTo>
                    <a:pt x="67" y="85"/>
                    <a:pt x="101" y="70"/>
                    <a:pt x="144" y="66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246" y="67"/>
                    <a:pt x="283" y="75"/>
                    <a:pt x="308" y="89"/>
                  </a:cubicBezTo>
                  <a:cubicBezTo>
                    <a:pt x="308" y="185"/>
                    <a:pt x="308" y="185"/>
                    <a:pt x="308" y="185"/>
                  </a:cubicBezTo>
                  <a:cubicBezTo>
                    <a:pt x="275" y="165"/>
                    <a:pt x="237" y="152"/>
                    <a:pt x="196" y="148"/>
                  </a:cubicBezTo>
                  <a:cubicBezTo>
                    <a:pt x="196" y="282"/>
                    <a:pt x="196" y="282"/>
                    <a:pt x="196" y="282"/>
                  </a:cubicBezTo>
                  <a:cubicBezTo>
                    <a:pt x="248" y="301"/>
                    <a:pt x="285" y="323"/>
                    <a:pt x="308" y="346"/>
                  </a:cubicBezTo>
                  <a:cubicBezTo>
                    <a:pt x="330" y="370"/>
                    <a:pt x="341" y="399"/>
                    <a:pt x="341" y="434"/>
                  </a:cubicBezTo>
                  <a:close/>
                  <a:moveTo>
                    <a:pt x="144" y="262"/>
                  </a:moveTo>
                  <a:cubicBezTo>
                    <a:pt x="144" y="149"/>
                    <a:pt x="144" y="149"/>
                    <a:pt x="144" y="149"/>
                  </a:cubicBezTo>
                  <a:cubicBezTo>
                    <a:pt x="111" y="155"/>
                    <a:pt x="94" y="172"/>
                    <a:pt x="94" y="201"/>
                  </a:cubicBezTo>
                  <a:cubicBezTo>
                    <a:pt x="94" y="225"/>
                    <a:pt x="111" y="246"/>
                    <a:pt x="144" y="262"/>
                  </a:cubicBezTo>
                  <a:close/>
                  <a:moveTo>
                    <a:pt x="246" y="439"/>
                  </a:moveTo>
                  <a:cubicBezTo>
                    <a:pt x="246" y="416"/>
                    <a:pt x="230" y="397"/>
                    <a:pt x="196" y="382"/>
                  </a:cubicBezTo>
                  <a:cubicBezTo>
                    <a:pt x="196" y="490"/>
                    <a:pt x="196" y="490"/>
                    <a:pt x="196" y="490"/>
                  </a:cubicBezTo>
                  <a:cubicBezTo>
                    <a:pt x="230" y="484"/>
                    <a:pt x="246" y="467"/>
                    <a:pt x="246" y="439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5352EDCF-A2A6-43DB-8946-B49C0CE21B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88446" y="1737242"/>
            <a:ext cx="872496" cy="861454"/>
            <a:chOff x="410" y="999"/>
            <a:chExt cx="316" cy="312"/>
          </a:xfrm>
        </p:grpSpPr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75D24E12-54A9-487D-ACD4-515AC13D3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999"/>
              <a:ext cx="31" cy="27"/>
            </a:xfrm>
            <a:custGeom>
              <a:avLst/>
              <a:gdLst>
                <a:gd name="T0" fmla="*/ 24 w 31"/>
                <a:gd name="T1" fmla="*/ 27 h 27"/>
                <a:gd name="T2" fmla="*/ 0 w 31"/>
                <a:gd name="T3" fmla="*/ 18 h 27"/>
                <a:gd name="T4" fmla="*/ 7 w 31"/>
                <a:gd name="T5" fmla="*/ 0 h 27"/>
                <a:gd name="T6" fmla="*/ 31 w 31"/>
                <a:gd name="T7" fmla="*/ 9 h 27"/>
                <a:gd name="T8" fmla="*/ 24 w 31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7">
                  <a:moveTo>
                    <a:pt x="24" y="27"/>
                  </a:moveTo>
                  <a:lnTo>
                    <a:pt x="0" y="18"/>
                  </a:lnTo>
                  <a:lnTo>
                    <a:pt x="7" y="0"/>
                  </a:lnTo>
                  <a:lnTo>
                    <a:pt x="31" y="9"/>
                  </a:lnTo>
                  <a:lnTo>
                    <a:pt x="24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93FE0AD0-46DD-4730-99D5-C6A8DA553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" y="1000"/>
              <a:ext cx="32" cy="28"/>
            </a:xfrm>
            <a:custGeom>
              <a:avLst/>
              <a:gdLst>
                <a:gd name="T0" fmla="*/ 0 w 32"/>
                <a:gd name="T1" fmla="*/ 10 h 28"/>
                <a:gd name="T2" fmla="*/ 24 w 32"/>
                <a:gd name="T3" fmla="*/ 0 h 28"/>
                <a:gd name="T4" fmla="*/ 32 w 32"/>
                <a:gd name="T5" fmla="*/ 18 h 28"/>
                <a:gd name="T6" fmla="*/ 8 w 32"/>
                <a:gd name="T7" fmla="*/ 28 h 28"/>
                <a:gd name="T8" fmla="*/ 0 w 32"/>
                <a:gd name="T9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0" y="10"/>
                  </a:moveTo>
                  <a:lnTo>
                    <a:pt x="24" y="0"/>
                  </a:lnTo>
                  <a:lnTo>
                    <a:pt x="32" y="18"/>
                  </a:lnTo>
                  <a:lnTo>
                    <a:pt x="8" y="2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Rectangle 57">
              <a:extLst>
                <a:ext uri="{FF2B5EF4-FFF2-40B4-BE49-F238E27FC236}">
                  <a16:creationId xmlns:a16="http://schemas.microsoft.com/office/drawing/2014/main" id="{E9348945-383D-4BB8-B666-0EA37C11F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1299"/>
              <a:ext cx="15" cy="12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Rectangle 58">
              <a:extLst>
                <a:ext uri="{FF2B5EF4-FFF2-40B4-BE49-F238E27FC236}">
                  <a16:creationId xmlns:a16="http://schemas.microsoft.com/office/drawing/2014/main" id="{E845C96B-CF53-4F2C-9E62-778BFCA31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236"/>
              <a:ext cx="12" cy="14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7328F318-A090-466B-9B81-5641CC851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" y="1278"/>
              <a:ext cx="19" cy="18"/>
            </a:xfrm>
            <a:custGeom>
              <a:avLst/>
              <a:gdLst>
                <a:gd name="T0" fmla="*/ 8 w 19"/>
                <a:gd name="T1" fmla="*/ 0 h 18"/>
                <a:gd name="T2" fmla="*/ 19 w 19"/>
                <a:gd name="T3" fmla="*/ 10 h 18"/>
                <a:gd name="T4" fmla="*/ 11 w 19"/>
                <a:gd name="T5" fmla="*/ 18 h 18"/>
                <a:gd name="T6" fmla="*/ 0 w 19"/>
                <a:gd name="T7" fmla="*/ 8 h 18"/>
                <a:gd name="T8" fmla="*/ 8 w 1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8" y="0"/>
                  </a:moveTo>
                  <a:lnTo>
                    <a:pt x="19" y="10"/>
                  </a:lnTo>
                  <a:lnTo>
                    <a:pt x="11" y="18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55382909-1F83-4275-9584-2E2EA10375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" y="1009"/>
              <a:ext cx="232" cy="204"/>
            </a:xfrm>
            <a:custGeom>
              <a:avLst/>
              <a:gdLst>
                <a:gd name="T0" fmla="*/ 507 w 1015"/>
                <a:gd name="T1" fmla="*/ 128 h 896"/>
                <a:gd name="T2" fmla="*/ 626 w 1015"/>
                <a:gd name="T3" fmla="*/ 151 h 896"/>
                <a:gd name="T4" fmla="*/ 801 w 1015"/>
                <a:gd name="T5" fmla="*/ 322 h 896"/>
                <a:gd name="T6" fmla="*/ 804 w 1015"/>
                <a:gd name="T7" fmla="*/ 567 h 896"/>
                <a:gd name="T8" fmla="*/ 685 w 1015"/>
                <a:gd name="T9" fmla="*/ 714 h 896"/>
                <a:gd name="T10" fmla="*/ 600 w 1015"/>
                <a:gd name="T11" fmla="*/ 754 h 896"/>
                <a:gd name="T12" fmla="*/ 507 w 1015"/>
                <a:gd name="T13" fmla="*/ 768 h 896"/>
                <a:gd name="T14" fmla="*/ 389 w 1015"/>
                <a:gd name="T15" fmla="*/ 745 h 896"/>
                <a:gd name="T16" fmla="*/ 213 w 1015"/>
                <a:gd name="T17" fmla="*/ 575 h 896"/>
                <a:gd name="T18" fmla="*/ 210 w 1015"/>
                <a:gd name="T19" fmla="*/ 330 h 896"/>
                <a:gd name="T20" fmla="*/ 330 w 1015"/>
                <a:gd name="T21" fmla="*/ 182 h 896"/>
                <a:gd name="T22" fmla="*/ 414 w 1015"/>
                <a:gd name="T23" fmla="*/ 142 h 896"/>
                <a:gd name="T24" fmla="*/ 507 w 1015"/>
                <a:gd name="T25" fmla="*/ 128 h 896"/>
                <a:gd name="T26" fmla="*/ 507 w 1015"/>
                <a:gd name="T27" fmla="*/ 128 h 896"/>
                <a:gd name="T28" fmla="*/ 507 w 1015"/>
                <a:gd name="T29" fmla="*/ 128 h 896"/>
                <a:gd name="T30" fmla="*/ 507 w 1015"/>
                <a:gd name="T31" fmla="*/ 0 h 896"/>
                <a:gd name="T32" fmla="*/ 91 w 1015"/>
                <a:gd name="T33" fmla="*/ 282 h 896"/>
                <a:gd name="T34" fmla="*/ 341 w 1015"/>
                <a:gd name="T35" fmla="*/ 864 h 896"/>
                <a:gd name="T36" fmla="*/ 507 w 1015"/>
                <a:gd name="T37" fmla="*/ 896 h 896"/>
                <a:gd name="T38" fmla="*/ 923 w 1015"/>
                <a:gd name="T39" fmla="*/ 614 h 896"/>
                <a:gd name="T40" fmla="*/ 673 w 1015"/>
                <a:gd name="T41" fmla="*/ 32 h 896"/>
                <a:gd name="T42" fmla="*/ 507 w 1015"/>
                <a:gd name="T43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5" h="896">
                  <a:moveTo>
                    <a:pt x="507" y="128"/>
                  </a:moveTo>
                  <a:cubicBezTo>
                    <a:pt x="548" y="128"/>
                    <a:pt x="588" y="136"/>
                    <a:pt x="626" y="151"/>
                  </a:cubicBezTo>
                  <a:cubicBezTo>
                    <a:pt x="705" y="183"/>
                    <a:pt x="767" y="244"/>
                    <a:pt x="801" y="322"/>
                  </a:cubicBezTo>
                  <a:cubicBezTo>
                    <a:pt x="835" y="401"/>
                    <a:pt x="836" y="487"/>
                    <a:pt x="804" y="567"/>
                  </a:cubicBezTo>
                  <a:cubicBezTo>
                    <a:pt x="780" y="627"/>
                    <a:pt x="739" y="679"/>
                    <a:pt x="685" y="714"/>
                  </a:cubicBezTo>
                  <a:cubicBezTo>
                    <a:pt x="659" y="732"/>
                    <a:pt x="630" y="745"/>
                    <a:pt x="600" y="754"/>
                  </a:cubicBezTo>
                  <a:cubicBezTo>
                    <a:pt x="570" y="764"/>
                    <a:pt x="538" y="768"/>
                    <a:pt x="507" y="768"/>
                  </a:cubicBezTo>
                  <a:cubicBezTo>
                    <a:pt x="467" y="768"/>
                    <a:pt x="427" y="761"/>
                    <a:pt x="389" y="745"/>
                  </a:cubicBezTo>
                  <a:cubicBezTo>
                    <a:pt x="309" y="714"/>
                    <a:pt x="247" y="653"/>
                    <a:pt x="213" y="575"/>
                  </a:cubicBezTo>
                  <a:cubicBezTo>
                    <a:pt x="180" y="496"/>
                    <a:pt x="178" y="409"/>
                    <a:pt x="210" y="330"/>
                  </a:cubicBezTo>
                  <a:cubicBezTo>
                    <a:pt x="234" y="269"/>
                    <a:pt x="276" y="218"/>
                    <a:pt x="330" y="182"/>
                  </a:cubicBezTo>
                  <a:cubicBezTo>
                    <a:pt x="356" y="165"/>
                    <a:pt x="384" y="151"/>
                    <a:pt x="414" y="142"/>
                  </a:cubicBezTo>
                  <a:cubicBezTo>
                    <a:pt x="445" y="133"/>
                    <a:pt x="476" y="128"/>
                    <a:pt x="507" y="128"/>
                  </a:cubicBezTo>
                  <a:cubicBezTo>
                    <a:pt x="507" y="128"/>
                    <a:pt x="507" y="128"/>
                    <a:pt x="507" y="128"/>
                  </a:cubicBezTo>
                  <a:cubicBezTo>
                    <a:pt x="507" y="128"/>
                    <a:pt x="507" y="128"/>
                    <a:pt x="507" y="128"/>
                  </a:cubicBezTo>
                  <a:moveTo>
                    <a:pt x="507" y="0"/>
                  </a:moveTo>
                  <a:cubicBezTo>
                    <a:pt x="329" y="0"/>
                    <a:pt x="161" y="107"/>
                    <a:pt x="91" y="282"/>
                  </a:cubicBezTo>
                  <a:cubicBezTo>
                    <a:pt x="0" y="512"/>
                    <a:pt x="111" y="773"/>
                    <a:pt x="341" y="864"/>
                  </a:cubicBezTo>
                  <a:cubicBezTo>
                    <a:pt x="396" y="886"/>
                    <a:pt x="452" y="896"/>
                    <a:pt x="507" y="896"/>
                  </a:cubicBezTo>
                  <a:cubicBezTo>
                    <a:pt x="685" y="896"/>
                    <a:pt x="853" y="790"/>
                    <a:pt x="923" y="614"/>
                  </a:cubicBezTo>
                  <a:cubicBezTo>
                    <a:pt x="1015" y="385"/>
                    <a:pt x="903" y="124"/>
                    <a:pt x="673" y="32"/>
                  </a:cubicBezTo>
                  <a:cubicBezTo>
                    <a:pt x="619" y="11"/>
                    <a:pt x="563" y="0"/>
                    <a:pt x="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E796361E-7B85-4C2C-B651-F27BDD6D0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" y="1196"/>
              <a:ext cx="31" cy="27"/>
            </a:xfrm>
            <a:custGeom>
              <a:avLst/>
              <a:gdLst>
                <a:gd name="T0" fmla="*/ 24 w 31"/>
                <a:gd name="T1" fmla="*/ 27 h 27"/>
                <a:gd name="T2" fmla="*/ 0 w 31"/>
                <a:gd name="T3" fmla="*/ 18 h 27"/>
                <a:gd name="T4" fmla="*/ 7 w 31"/>
                <a:gd name="T5" fmla="*/ 0 h 27"/>
                <a:gd name="T6" fmla="*/ 31 w 31"/>
                <a:gd name="T7" fmla="*/ 9 h 27"/>
                <a:gd name="T8" fmla="*/ 24 w 31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7">
                  <a:moveTo>
                    <a:pt x="24" y="27"/>
                  </a:moveTo>
                  <a:lnTo>
                    <a:pt x="0" y="18"/>
                  </a:lnTo>
                  <a:lnTo>
                    <a:pt x="7" y="0"/>
                  </a:lnTo>
                  <a:lnTo>
                    <a:pt x="31" y="9"/>
                  </a:lnTo>
                  <a:lnTo>
                    <a:pt x="24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21EFD361-013E-4478-AEC1-782F2FE3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" y="1135"/>
              <a:ext cx="27" cy="31"/>
            </a:xfrm>
            <a:custGeom>
              <a:avLst/>
              <a:gdLst>
                <a:gd name="T0" fmla="*/ 27 w 27"/>
                <a:gd name="T1" fmla="*/ 7 h 31"/>
                <a:gd name="T2" fmla="*/ 17 w 27"/>
                <a:gd name="T3" fmla="*/ 31 h 31"/>
                <a:gd name="T4" fmla="*/ 0 w 27"/>
                <a:gd name="T5" fmla="*/ 24 h 31"/>
                <a:gd name="T6" fmla="*/ 9 w 27"/>
                <a:gd name="T7" fmla="*/ 0 h 31"/>
                <a:gd name="T8" fmla="*/ 27 w 27"/>
                <a:gd name="T9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27" y="7"/>
                  </a:moveTo>
                  <a:lnTo>
                    <a:pt x="17" y="31"/>
                  </a:lnTo>
                  <a:lnTo>
                    <a:pt x="0" y="24"/>
                  </a:lnTo>
                  <a:lnTo>
                    <a:pt x="9" y="0"/>
                  </a:lnTo>
                  <a:lnTo>
                    <a:pt x="27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303D266-F8FE-4D6C-9582-FBEDAF056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056"/>
              <a:ext cx="27" cy="31"/>
            </a:xfrm>
            <a:custGeom>
              <a:avLst/>
              <a:gdLst>
                <a:gd name="T0" fmla="*/ 27 w 27"/>
                <a:gd name="T1" fmla="*/ 7 h 31"/>
                <a:gd name="T2" fmla="*/ 18 w 27"/>
                <a:gd name="T3" fmla="*/ 31 h 31"/>
                <a:gd name="T4" fmla="*/ 0 w 27"/>
                <a:gd name="T5" fmla="*/ 24 h 31"/>
                <a:gd name="T6" fmla="*/ 9 w 27"/>
                <a:gd name="T7" fmla="*/ 0 h 31"/>
                <a:gd name="T8" fmla="*/ 27 w 27"/>
                <a:gd name="T9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27" y="7"/>
                  </a:moveTo>
                  <a:lnTo>
                    <a:pt x="18" y="31"/>
                  </a:lnTo>
                  <a:lnTo>
                    <a:pt x="0" y="24"/>
                  </a:lnTo>
                  <a:lnTo>
                    <a:pt x="9" y="0"/>
                  </a:lnTo>
                  <a:lnTo>
                    <a:pt x="27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E63472F2-7A59-40C6-B319-3D5DCC973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137"/>
              <a:ext cx="28" cy="32"/>
            </a:xfrm>
            <a:custGeom>
              <a:avLst/>
              <a:gdLst>
                <a:gd name="T0" fmla="*/ 18 w 28"/>
                <a:gd name="T1" fmla="*/ 0 h 32"/>
                <a:gd name="T2" fmla="*/ 28 w 28"/>
                <a:gd name="T3" fmla="*/ 24 h 32"/>
                <a:gd name="T4" fmla="*/ 11 w 28"/>
                <a:gd name="T5" fmla="*/ 32 h 32"/>
                <a:gd name="T6" fmla="*/ 0 w 28"/>
                <a:gd name="T7" fmla="*/ 8 h 32"/>
                <a:gd name="T8" fmla="*/ 18 w 2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18" y="0"/>
                  </a:moveTo>
                  <a:lnTo>
                    <a:pt x="28" y="24"/>
                  </a:lnTo>
                  <a:lnTo>
                    <a:pt x="11" y="32"/>
                  </a:lnTo>
                  <a:lnTo>
                    <a:pt x="0" y="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17060D6E-3DEC-4DD5-91CB-4E99889D9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1054"/>
              <a:ext cx="28" cy="31"/>
            </a:xfrm>
            <a:custGeom>
              <a:avLst/>
              <a:gdLst>
                <a:gd name="T0" fmla="*/ 18 w 28"/>
                <a:gd name="T1" fmla="*/ 0 h 31"/>
                <a:gd name="T2" fmla="*/ 28 w 28"/>
                <a:gd name="T3" fmla="*/ 23 h 31"/>
                <a:gd name="T4" fmla="*/ 11 w 28"/>
                <a:gd name="T5" fmla="*/ 31 h 31"/>
                <a:gd name="T6" fmla="*/ 0 w 28"/>
                <a:gd name="T7" fmla="*/ 7 h 31"/>
                <a:gd name="T8" fmla="*/ 18 w 28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1">
                  <a:moveTo>
                    <a:pt x="18" y="0"/>
                  </a:moveTo>
                  <a:lnTo>
                    <a:pt x="28" y="23"/>
                  </a:lnTo>
                  <a:lnTo>
                    <a:pt x="11" y="31"/>
                  </a:lnTo>
                  <a:lnTo>
                    <a:pt x="0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D2F63505-76B5-4A13-B7D0-30EC2BFB6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" y="1194"/>
              <a:ext cx="31" cy="28"/>
            </a:xfrm>
            <a:custGeom>
              <a:avLst/>
              <a:gdLst>
                <a:gd name="T0" fmla="*/ 0 w 31"/>
                <a:gd name="T1" fmla="*/ 11 h 28"/>
                <a:gd name="T2" fmla="*/ 24 w 31"/>
                <a:gd name="T3" fmla="*/ 0 h 28"/>
                <a:gd name="T4" fmla="*/ 31 w 31"/>
                <a:gd name="T5" fmla="*/ 18 h 28"/>
                <a:gd name="T6" fmla="*/ 8 w 31"/>
                <a:gd name="T7" fmla="*/ 28 h 28"/>
                <a:gd name="T8" fmla="*/ 0 w 31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8">
                  <a:moveTo>
                    <a:pt x="0" y="11"/>
                  </a:moveTo>
                  <a:lnTo>
                    <a:pt x="24" y="0"/>
                  </a:lnTo>
                  <a:lnTo>
                    <a:pt x="31" y="18"/>
                  </a:lnTo>
                  <a:lnTo>
                    <a:pt x="8" y="28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AECD78B4-F40E-4DCE-B41F-2D3A3CB451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" y="1185"/>
              <a:ext cx="118" cy="117"/>
            </a:xfrm>
            <a:custGeom>
              <a:avLst/>
              <a:gdLst>
                <a:gd name="T0" fmla="*/ 258 w 516"/>
                <a:gd name="T1" fmla="*/ 128 h 512"/>
                <a:gd name="T2" fmla="*/ 348 w 516"/>
                <a:gd name="T3" fmla="*/ 165 h 512"/>
                <a:gd name="T4" fmla="*/ 386 w 516"/>
                <a:gd name="T5" fmla="*/ 254 h 512"/>
                <a:gd name="T6" fmla="*/ 350 w 516"/>
                <a:gd name="T7" fmla="*/ 345 h 512"/>
                <a:gd name="T8" fmla="*/ 260 w 516"/>
                <a:gd name="T9" fmla="*/ 384 h 512"/>
                <a:gd name="T10" fmla="*/ 258 w 516"/>
                <a:gd name="T11" fmla="*/ 384 h 512"/>
                <a:gd name="T12" fmla="*/ 168 w 516"/>
                <a:gd name="T13" fmla="*/ 347 h 512"/>
                <a:gd name="T14" fmla="*/ 130 w 516"/>
                <a:gd name="T15" fmla="*/ 258 h 512"/>
                <a:gd name="T16" fmla="*/ 166 w 516"/>
                <a:gd name="T17" fmla="*/ 167 h 512"/>
                <a:gd name="T18" fmla="*/ 256 w 516"/>
                <a:gd name="T19" fmla="*/ 128 h 512"/>
                <a:gd name="T20" fmla="*/ 258 w 516"/>
                <a:gd name="T21" fmla="*/ 128 h 512"/>
                <a:gd name="T22" fmla="*/ 258 w 516"/>
                <a:gd name="T23" fmla="*/ 128 h 512"/>
                <a:gd name="T24" fmla="*/ 258 w 516"/>
                <a:gd name="T25" fmla="*/ 128 h 512"/>
                <a:gd name="T26" fmla="*/ 258 w 516"/>
                <a:gd name="T27" fmla="*/ 0 h 512"/>
                <a:gd name="T28" fmla="*/ 255 w 516"/>
                <a:gd name="T29" fmla="*/ 0 h 512"/>
                <a:gd name="T30" fmla="*/ 2 w 516"/>
                <a:gd name="T31" fmla="*/ 259 h 512"/>
                <a:gd name="T32" fmla="*/ 258 w 516"/>
                <a:gd name="T33" fmla="*/ 512 h 512"/>
                <a:gd name="T34" fmla="*/ 261 w 516"/>
                <a:gd name="T35" fmla="*/ 512 h 512"/>
                <a:gd name="T36" fmla="*/ 514 w 516"/>
                <a:gd name="T37" fmla="*/ 253 h 512"/>
                <a:gd name="T38" fmla="*/ 258 w 516"/>
                <a:gd name="T3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6" h="512">
                  <a:moveTo>
                    <a:pt x="258" y="128"/>
                  </a:moveTo>
                  <a:cubicBezTo>
                    <a:pt x="292" y="128"/>
                    <a:pt x="324" y="141"/>
                    <a:pt x="348" y="165"/>
                  </a:cubicBezTo>
                  <a:cubicBezTo>
                    <a:pt x="372" y="189"/>
                    <a:pt x="386" y="220"/>
                    <a:pt x="386" y="254"/>
                  </a:cubicBezTo>
                  <a:cubicBezTo>
                    <a:pt x="386" y="288"/>
                    <a:pt x="374" y="321"/>
                    <a:pt x="350" y="345"/>
                  </a:cubicBezTo>
                  <a:cubicBezTo>
                    <a:pt x="326" y="370"/>
                    <a:pt x="294" y="383"/>
                    <a:pt x="260" y="384"/>
                  </a:cubicBezTo>
                  <a:cubicBezTo>
                    <a:pt x="259" y="384"/>
                    <a:pt x="259" y="384"/>
                    <a:pt x="258" y="384"/>
                  </a:cubicBezTo>
                  <a:cubicBezTo>
                    <a:pt x="224" y="384"/>
                    <a:pt x="192" y="371"/>
                    <a:pt x="168" y="347"/>
                  </a:cubicBezTo>
                  <a:cubicBezTo>
                    <a:pt x="144" y="323"/>
                    <a:pt x="130" y="291"/>
                    <a:pt x="130" y="258"/>
                  </a:cubicBezTo>
                  <a:cubicBezTo>
                    <a:pt x="130" y="223"/>
                    <a:pt x="143" y="191"/>
                    <a:pt x="166" y="167"/>
                  </a:cubicBezTo>
                  <a:cubicBezTo>
                    <a:pt x="190" y="142"/>
                    <a:pt x="222" y="128"/>
                    <a:pt x="256" y="128"/>
                  </a:cubicBezTo>
                  <a:cubicBezTo>
                    <a:pt x="257" y="128"/>
                    <a:pt x="258" y="128"/>
                    <a:pt x="258" y="128"/>
                  </a:cubicBezTo>
                  <a:cubicBezTo>
                    <a:pt x="258" y="128"/>
                    <a:pt x="258" y="128"/>
                    <a:pt x="258" y="128"/>
                  </a:cubicBezTo>
                  <a:cubicBezTo>
                    <a:pt x="258" y="128"/>
                    <a:pt x="258" y="128"/>
                    <a:pt x="258" y="128"/>
                  </a:cubicBezTo>
                  <a:moveTo>
                    <a:pt x="258" y="0"/>
                  </a:moveTo>
                  <a:cubicBezTo>
                    <a:pt x="257" y="0"/>
                    <a:pt x="256" y="0"/>
                    <a:pt x="255" y="0"/>
                  </a:cubicBezTo>
                  <a:cubicBezTo>
                    <a:pt x="113" y="2"/>
                    <a:pt x="0" y="118"/>
                    <a:pt x="2" y="259"/>
                  </a:cubicBezTo>
                  <a:cubicBezTo>
                    <a:pt x="4" y="399"/>
                    <a:pt x="118" y="512"/>
                    <a:pt x="258" y="512"/>
                  </a:cubicBezTo>
                  <a:cubicBezTo>
                    <a:pt x="259" y="512"/>
                    <a:pt x="260" y="512"/>
                    <a:pt x="261" y="512"/>
                  </a:cubicBezTo>
                  <a:cubicBezTo>
                    <a:pt x="403" y="510"/>
                    <a:pt x="516" y="394"/>
                    <a:pt x="514" y="253"/>
                  </a:cubicBezTo>
                  <a:cubicBezTo>
                    <a:pt x="512" y="112"/>
                    <a:pt x="398" y="0"/>
                    <a:pt x="258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CAA84295-1590-4416-9C75-5E16D38AF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" y="1175"/>
              <a:ext cx="14" cy="12"/>
            </a:xfrm>
            <a:custGeom>
              <a:avLst/>
              <a:gdLst>
                <a:gd name="T0" fmla="*/ 14 w 14"/>
                <a:gd name="T1" fmla="*/ 11 h 12"/>
                <a:gd name="T2" fmla="*/ 0 w 14"/>
                <a:gd name="T3" fmla="*/ 12 h 12"/>
                <a:gd name="T4" fmla="*/ 0 w 14"/>
                <a:gd name="T5" fmla="*/ 0 h 12"/>
                <a:gd name="T6" fmla="*/ 14 w 14"/>
                <a:gd name="T7" fmla="*/ 0 h 12"/>
                <a:gd name="T8" fmla="*/ 14 w 14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11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11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AE416615-F7B4-4FBA-9EB6-BE9A1194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" y="1236"/>
              <a:ext cx="13" cy="14"/>
            </a:xfrm>
            <a:custGeom>
              <a:avLst/>
              <a:gdLst>
                <a:gd name="T0" fmla="*/ 12 w 13"/>
                <a:gd name="T1" fmla="*/ 0 h 14"/>
                <a:gd name="T2" fmla="*/ 13 w 13"/>
                <a:gd name="T3" fmla="*/ 14 h 14"/>
                <a:gd name="T4" fmla="*/ 0 w 13"/>
                <a:gd name="T5" fmla="*/ 14 h 14"/>
                <a:gd name="T6" fmla="*/ 0 w 13"/>
                <a:gd name="T7" fmla="*/ 0 h 14"/>
                <a:gd name="T8" fmla="*/ 12 w 1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12" y="0"/>
                  </a:moveTo>
                  <a:lnTo>
                    <a:pt x="1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3923C76D-3826-49E8-AC72-6ADC8A541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190"/>
              <a:ext cx="18" cy="18"/>
            </a:xfrm>
            <a:custGeom>
              <a:avLst/>
              <a:gdLst>
                <a:gd name="T0" fmla="*/ 8 w 18"/>
                <a:gd name="T1" fmla="*/ 0 h 18"/>
                <a:gd name="T2" fmla="*/ 18 w 18"/>
                <a:gd name="T3" fmla="*/ 10 h 18"/>
                <a:gd name="T4" fmla="*/ 10 w 18"/>
                <a:gd name="T5" fmla="*/ 18 h 18"/>
                <a:gd name="T6" fmla="*/ 0 w 18"/>
                <a:gd name="T7" fmla="*/ 8 h 18"/>
                <a:gd name="T8" fmla="*/ 8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18" y="10"/>
                  </a:lnTo>
                  <a:lnTo>
                    <a:pt x="10" y="18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358BD917-946F-4AFA-BA8B-0F474132E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" y="1277"/>
              <a:ext cx="19" cy="18"/>
            </a:xfrm>
            <a:custGeom>
              <a:avLst/>
              <a:gdLst>
                <a:gd name="T0" fmla="*/ 0 w 19"/>
                <a:gd name="T1" fmla="*/ 10 h 18"/>
                <a:gd name="T2" fmla="*/ 10 w 19"/>
                <a:gd name="T3" fmla="*/ 0 h 18"/>
                <a:gd name="T4" fmla="*/ 19 w 19"/>
                <a:gd name="T5" fmla="*/ 8 h 18"/>
                <a:gd name="T6" fmla="*/ 8 w 19"/>
                <a:gd name="T7" fmla="*/ 18 h 18"/>
                <a:gd name="T8" fmla="*/ 0 w 19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0" y="10"/>
                  </a:moveTo>
                  <a:lnTo>
                    <a:pt x="10" y="0"/>
                  </a:lnTo>
                  <a:lnTo>
                    <a:pt x="19" y="8"/>
                  </a:lnTo>
                  <a:lnTo>
                    <a:pt x="8" y="1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9E725FFA-38B6-4CD4-A508-B40A5A33B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" y="1191"/>
              <a:ext cx="19" cy="18"/>
            </a:xfrm>
            <a:custGeom>
              <a:avLst/>
              <a:gdLst>
                <a:gd name="T0" fmla="*/ 0 w 19"/>
                <a:gd name="T1" fmla="*/ 11 h 18"/>
                <a:gd name="T2" fmla="*/ 11 w 19"/>
                <a:gd name="T3" fmla="*/ 0 h 18"/>
                <a:gd name="T4" fmla="*/ 19 w 19"/>
                <a:gd name="T5" fmla="*/ 8 h 18"/>
                <a:gd name="T6" fmla="*/ 8 w 19"/>
                <a:gd name="T7" fmla="*/ 18 h 18"/>
                <a:gd name="T8" fmla="*/ 0 w 19"/>
                <a:gd name="T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0" y="11"/>
                  </a:moveTo>
                  <a:lnTo>
                    <a:pt x="11" y="0"/>
                  </a:lnTo>
                  <a:lnTo>
                    <a:pt x="19" y="8"/>
                  </a:lnTo>
                  <a:lnTo>
                    <a:pt x="8" y="18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3" name="Freeform 1">
            <a:extLst>
              <a:ext uri="{FF2B5EF4-FFF2-40B4-BE49-F238E27FC236}">
                <a16:creationId xmlns:a16="http://schemas.microsoft.com/office/drawing/2014/main" id="{135C7AE8-E097-47F3-B6AE-DA9C7E14B95C}"/>
              </a:ext>
            </a:extLst>
          </p:cNvPr>
          <p:cNvSpPr/>
          <p:nvPr/>
        </p:nvSpPr>
        <p:spPr bwMode="auto">
          <a:xfrm>
            <a:off x="5516349" y="4357611"/>
            <a:ext cx="1084414" cy="303268"/>
          </a:xfrm>
          <a:custGeom>
            <a:avLst/>
            <a:gdLst>
              <a:gd name="connsiteX0" fmla="*/ 0 w 1084414"/>
              <a:gd name="connsiteY0" fmla="*/ 9190 h 303268"/>
              <a:gd name="connsiteX1" fmla="*/ 551397 w 1084414"/>
              <a:gd name="connsiteY1" fmla="*/ 303268 h 303268"/>
              <a:gd name="connsiteX2" fmla="*/ 1084414 w 1084414"/>
              <a:gd name="connsiteY2" fmla="*/ 0 h 30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414" h="303268">
                <a:moveTo>
                  <a:pt x="0" y="9190"/>
                </a:moveTo>
                <a:lnTo>
                  <a:pt x="551397" y="303268"/>
                </a:lnTo>
                <a:lnTo>
                  <a:pt x="1084414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Freeform 76">
            <a:extLst>
              <a:ext uri="{FF2B5EF4-FFF2-40B4-BE49-F238E27FC236}">
                <a16:creationId xmlns:a16="http://schemas.microsoft.com/office/drawing/2014/main" id="{B5E44732-AA71-4AD6-8669-5E124FF6E3FC}"/>
              </a:ext>
            </a:extLst>
          </p:cNvPr>
          <p:cNvSpPr/>
          <p:nvPr/>
        </p:nvSpPr>
        <p:spPr bwMode="auto">
          <a:xfrm>
            <a:off x="9403324" y="4356356"/>
            <a:ext cx="1084414" cy="303268"/>
          </a:xfrm>
          <a:custGeom>
            <a:avLst/>
            <a:gdLst>
              <a:gd name="connsiteX0" fmla="*/ 0 w 1084414"/>
              <a:gd name="connsiteY0" fmla="*/ 9190 h 303268"/>
              <a:gd name="connsiteX1" fmla="*/ 551397 w 1084414"/>
              <a:gd name="connsiteY1" fmla="*/ 303268 h 303268"/>
              <a:gd name="connsiteX2" fmla="*/ 1084414 w 1084414"/>
              <a:gd name="connsiteY2" fmla="*/ 0 h 30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414" h="303268">
                <a:moveTo>
                  <a:pt x="0" y="9190"/>
                </a:moveTo>
                <a:lnTo>
                  <a:pt x="551397" y="303268"/>
                </a:lnTo>
                <a:lnTo>
                  <a:pt x="1084414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reeform 77">
            <a:extLst>
              <a:ext uri="{FF2B5EF4-FFF2-40B4-BE49-F238E27FC236}">
                <a16:creationId xmlns:a16="http://schemas.microsoft.com/office/drawing/2014/main" id="{BE6841D6-8888-491E-A521-C547FA54C9A6}"/>
              </a:ext>
            </a:extLst>
          </p:cNvPr>
          <p:cNvSpPr/>
          <p:nvPr/>
        </p:nvSpPr>
        <p:spPr bwMode="auto">
          <a:xfrm>
            <a:off x="1773753" y="4357611"/>
            <a:ext cx="1084414" cy="303268"/>
          </a:xfrm>
          <a:custGeom>
            <a:avLst/>
            <a:gdLst>
              <a:gd name="connsiteX0" fmla="*/ 0 w 1084414"/>
              <a:gd name="connsiteY0" fmla="*/ 9190 h 303268"/>
              <a:gd name="connsiteX1" fmla="*/ 551397 w 1084414"/>
              <a:gd name="connsiteY1" fmla="*/ 303268 h 303268"/>
              <a:gd name="connsiteX2" fmla="*/ 1084414 w 1084414"/>
              <a:gd name="connsiteY2" fmla="*/ 0 h 30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414" h="303268">
                <a:moveTo>
                  <a:pt x="0" y="9190"/>
                </a:moveTo>
                <a:lnTo>
                  <a:pt x="551397" y="303268"/>
                </a:lnTo>
                <a:lnTo>
                  <a:pt x="1084414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TextBox 82">
            <a:extLst>
              <a:ext uri="{FF2B5EF4-FFF2-40B4-BE49-F238E27FC236}">
                <a16:creationId xmlns:a16="http://schemas.microsoft.com/office/drawing/2014/main" id="{E9D176D5-1135-4C08-8C4E-5196CDF1FF39}"/>
              </a:ext>
            </a:extLst>
          </p:cNvPr>
          <p:cNvSpPr txBox="1"/>
          <p:nvPr/>
        </p:nvSpPr>
        <p:spPr>
          <a:xfrm>
            <a:off x="4934512" y="2515360"/>
            <a:ext cx="2564932" cy="568618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Dashboard view for VM awareness </a:t>
            </a:r>
          </a:p>
        </p:txBody>
      </p:sp>
      <p:sp>
        <p:nvSpPr>
          <p:cNvPr id="24" name="TextBox 83">
            <a:extLst>
              <a:ext uri="{FF2B5EF4-FFF2-40B4-BE49-F238E27FC236}">
                <a16:creationId xmlns:a16="http://schemas.microsoft.com/office/drawing/2014/main" id="{8599DFF9-C36A-4B0D-9FE0-DCDC16BF6621}"/>
              </a:ext>
            </a:extLst>
          </p:cNvPr>
          <p:cNvSpPr txBox="1"/>
          <p:nvPr/>
        </p:nvSpPr>
        <p:spPr>
          <a:xfrm>
            <a:off x="1186026" y="2521136"/>
            <a:ext cx="2239265" cy="60813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Comprehensive feature set </a:t>
            </a:r>
          </a:p>
        </p:txBody>
      </p:sp>
      <p:sp>
        <p:nvSpPr>
          <p:cNvPr id="28" name="TextBox 84">
            <a:extLst>
              <a:ext uri="{FF2B5EF4-FFF2-40B4-BE49-F238E27FC236}">
                <a16:creationId xmlns:a16="http://schemas.microsoft.com/office/drawing/2014/main" id="{411DC99F-1D83-44F6-8A3C-F6E766224430}"/>
              </a:ext>
            </a:extLst>
          </p:cNvPr>
          <p:cNvSpPr txBox="1"/>
          <p:nvPr/>
        </p:nvSpPr>
        <p:spPr>
          <a:xfrm>
            <a:off x="8754316" y="2520759"/>
            <a:ext cx="2425245" cy="46847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Simple license conversions </a:t>
            </a:r>
          </a:p>
        </p:txBody>
      </p:sp>
      <p:sp>
        <p:nvSpPr>
          <p:cNvPr id="30" name="TextBox 73">
            <a:extLst>
              <a:ext uri="{FF2B5EF4-FFF2-40B4-BE49-F238E27FC236}">
                <a16:creationId xmlns:a16="http://schemas.microsoft.com/office/drawing/2014/main" id="{140DEA2C-6A0D-477B-9C75-F8F84D954F39}"/>
              </a:ext>
            </a:extLst>
          </p:cNvPr>
          <p:cNvSpPr txBox="1"/>
          <p:nvPr/>
        </p:nvSpPr>
        <p:spPr>
          <a:xfrm>
            <a:off x="2388469" y="6451654"/>
            <a:ext cx="1070917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Learn more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aka.ms/</a:t>
            </a:r>
            <a:r>
              <a:rPr kumimoji="0" lang="en-US" sz="1200" b="0" i="0" u="sng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sqlvm_rp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aka.ms/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sqlvm_rp_documentation</a:t>
            </a:r>
            <a:endParaRPr kumimoji="0" lang="en-US" sz="12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39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050"/>
            <a:ext cx="12192000" cy="68865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8" y="1499073"/>
            <a:ext cx="4616924" cy="1745097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A20C33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86439" y="1499073"/>
            <a:ext cx="4330913" cy="1745096"/>
          </a:xfrm>
        </p:spPr>
        <p:txBody>
          <a:bodyPr anchor="ctr" anchorCtr="0"/>
          <a:lstStyle/>
          <a:p>
            <a:r>
              <a:rPr lang="hu-HU"/>
              <a:t>DEMO</a:t>
            </a:r>
            <a:br>
              <a:rPr lang="hu-HU"/>
            </a:br>
            <a:r>
              <a:rPr lang="en-US" sz="2200"/>
              <a:t>Azure App Service;</a:t>
            </a:r>
            <a:br>
              <a:rPr lang="hu-HU" sz="2200"/>
            </a:br>
            <a:r>
              <a:rPr lang="en-US" sz="2200"/>
              <a:t>Azure </a:t>
            </a:r>
            <a:r>
              <a:rPr lang="hu-HU" sz="2200"/>
              <a:t>DB</a:t>
            </a:r>
            <a:r>
              <a:rPr lang="en-US" sz="2200"/>
              <a:t> Migration Service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830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86290" y="1298017"/>
            <a:ext cx="5914510" cy="4460343"/>
          </a:xfrm>
        </p:spPr>
        <p:txBody>
          <a:bodyPr>
            <a:noAutofit/>
          </a:bodyPr>
          <a:lstStyle/>
          <a:p>
            <a:pPr>
              <a:lnSpc>
                <a:spcPts val="2300"/>
              </a:lnSpc>
            </a:pPr>
            <a:r>
              <a:rPr lang="hu-HU"/>
              <a:t>You can reach out to me at: </a:t>
            </a: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Contact us at any of our counry e-mail addresses: </a:t>
            </a:r>
          </a:p>
          <a:p>
            <a:pPr>
              <a:lnSpc>
                <a:spcPts val="2300"/>
              </a:lnSpc>
            </a:pPr>
            <a:r>
              <a:rPr lang="hu-HU"/>
              <a:t>Bulgaria: </a:t>
            </a:r>
            <a:r>
              <a:rPr lang="hu-HU">
                <a:hlinkClick r:id="rId3"/>
              </a:rPr>
              <a:t>info@softline.bg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Croatia: </a:t>
            </a:r>
            <a:r>
              <a:rPr lang="hu-HU">
                <a:hlinkClick r:id="rId4"/>
              </a:rPr>
              <a:t>info@softline.hr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Hungary: </a:t>
            </a:r>
            <a:r>
              <a:rPr lang="hu-HU">
                <a:hlinkClick r:id="rId5"/>
              </a:rPr>
              <a:t>info@softline.hu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Romania: </a:t>
            </a:r>
            <a:r>
              <a:rPr lang="hu-HU">
                <a:hlinkClick r:id="rId6"/>
              </a:rPr>
              <a:t>info@softline.ro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Serbia: </a:t>
            </a:r>
            <a:r>
              <a:rPr lang="hu-HU">
                <a:hlinkClick r:id="rId7"/>
              </a:rPr>
              <a:t>info.serbia@softline.com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Slovenia: </a:t>
            </a:r>
            <a:r>
              <a:rPr lang="hu-HU">
                <a:hlinkClick r:id="rId8"/>
              </a:rPr>
              <a:t>info@softline.si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86290" y="406346"/>
            <a:ext cx="6060814" cy="500244"/>
          </a:xfrm>
          <a:prstGeom prst="rect">
            <a:avLst/>
          </a:prstGeom>
        </p:spPr>
        <p:txBody>
          <a:bodyPr/>
          <a:lstStyle/>
          <a:p>
            <a:r>
              <a:rPr lang="hu-HU"/>
              <a:t>Questions?</a:t>
            </a:r>
            <a:endParaRPr lang="ru-RU" dirty="0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DC9457DB-266C-47D2-87F9-0E041A16CB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9383" y="0"/>
            <a:ext cx="5082617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Softline">
      <a:dk1>
        <a:srgbClr val="262626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C000"/>
      </a:accent2>
      <a:accent3>
        <a:srgbClr val="0070C0"/>
      </a:accent3>
      <a:accent4>
        <a:srgbClr val="F59F2A"/>
      </a:accent4>
      <a:accent5>
        <a:srgbClr val="D8D8D8"/>
      </a:accent5>
      <a:accent6>
        <a:srgbClr val="757070"/>
      </a:accent6>
      <a:hlink>
        <a:srgbClr val="0563C1"/>
      </a:hlink>
      <a:folHlink>
        <a:srgbClr val="954F72"/>
      </a:folHlink>
    </a:clrScheme>
    <a:fontScheme name="Softlin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01736"/>
        </a:solidFill>
      </a:spPr>
      <a:bodyPr wrap="square" lIns="0" tIns="0" rIns="0" bIns="0" rtlCol="0"/>
      <a:lstStyle>
        <a:defPPr>
          <a:defRPr sz="1092">
            <a:solidFill>
              <a:srgbClr val="B01736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0D98E160BDA44B9BE12F86436B506E" ma:contentTypeVersion="5" ma:contentTypeDescription="Create a new document." ma:contentTypeScope="" ma:versionID="23153fb4bdace18646d38359bf9fbe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96f01341b22f5016ecd9d4cc9031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F95D98-85D7-4FE5-BBA8-D480B41AF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D1A0A2-5E71-4FE7-B206-11CE9406D0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AADACF-01B5-4DD1-8484-1433BC39E8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815</Words>
  <Application>Microsoft Office PowerPoint</Application>
  <PresentationFormat>Szélesvásznú</PresentationFormat>
  <Paragraphs>148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Segoe UI Semilight</vt:lpstr>
      <vt:lpstr>Тема Office</vt:lpstr>
      <vt:lpstr>Data modernization to the Cloud</vt:lpstr>
      <vt:lpstr>Introduction</vt:lpstr>
      <vt:lpstr>Softline Facts and Figures</vt:lpstr>
      <vt:lpstr>Agenda</vt:lpstr>
      <vt:lpstr>Migration Options for your SQL Databases The best destination for SQL workloads in the cloud</vt:lpstr>
      <vt:lpstr>Azure IaaS vs Paas</vt:lpstr>
      <vt:lpstr>SQL Resource Provider – Bringing the benefits of Marketplace Images to Self-Installed VM Images  </vt:lpstr>
      <vt:lpstr>DEMO Azure App Service; Azure DB Migration Service</vt:lpstr>
      <vt:lpstr>Questions?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Vladov, Vadim</dc:creator>
  <cp:lastModifiedBy>Katalin Jenet</cp:lastModifiedBy>
  <cp:revision>208</cp:revision>
  <dcterms:created xsi:type="dcterms:W3CDTF">2017-03-30T13:07:43Z</dcterms:created>
  <dcterms:modified xsi:type="dcterms:W3CDTF">2020-03-23T11:12:49Z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0x010100B70D98E160BDA44B9BE12F86436B506E</vt:lpwstr>
  </property>
</Properties>
</file>