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94" r:id="rId6"/>
    <p:sldId id="332" r:id="rId7"/>
    <p:sldId id="295" r:id="rId8"/>
    <p:sldId id="2076136279" r:id="rId9"/>
    <p:sldId id="2076136280" r:id="rId10"/>
    <p:sldId id="2076136281" r:id="rId11"/>
    <p:sldId id="275" r:id="rId12"/>
    <p:sldId id="2076136277" r:id="rId13"/>
    <p:sldId id="29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A2E"/>
    <a:srgbClr val="0078D4"/>
    <a:srgbClr val="B01736"/>
    <a:srgbClr val="A20C33"/>
    <a:srgbClr val="E6E6E6"/>
    <a:srgbClr val="B2B2B2"/>
    <a:srgbClr val="F59D24"/>
    <a:srgbClr val="F59F20"/>
    <a:srgbClr val="FFFFFF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711A7-4A79-4419-A016-A5BB18BC659B}" v="22" dt="2020-03-23T11:22:48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D6ED0E0D-6160-4478-A08C-C7A14F739FB2}"/>
    <pc:docChg chg="undo custSel addSld delSld modSld">
      <pc:chgData name="Katalin Jenet" userId="cbfce5e2-f862-4e2e-9c03-39d1b1eef213" providerId="ADAL" clId="{D6ED0E0D-6160-4478-A08C-C7A14F739FB2}" dt="2020-03-23T11:23:08.816" v="114" actId="1036"/>
      <pc:docMkLst>
        <pc:docMk/>
      </pc:docMkLst>
      <pc:sldChg chg="modSp mod">
        <pc:chgData name="Katalin Jenet" userId="cbfce5e2-f862-4e2e-9c03-39d1b1eef213" providerId="ADAL" clId="{D6ED0E0D-6160-4478-A08C-C7A14F739FB2}" dt="2020-03-23T11:14:20.923" v="27" actId="20577"/>
        <pc:sldMkLst>
          <pc:docMk/>
          <pc:sldMk cId="2983022817" sldId="275"/>
        </pc:sldMkLst>
        <pc:spChg chg="mod">
          <ac:chgData name="Katalin Jenet" userId="cbfce5e2-f862-4e2e-9c03-39d1b1eef213" providerId="ADAL" clId="{D6ED0E0D-6160-4478-A08C-C7A14F739FB2}" dt="2020-03-23T11:14:20.923" v="27" actId="20577"/>
          <ac:spMkLst>
            <pc:docMk/>
            <pc:sldMk cId="2983022817" sldId="275"/>
            <ac:spMk id="6" creationId="{00000000-0000-0000-0000-000000000000}"/>
          </ac:spMkLst>
        </pc:spChg>
      </pc:sldChg>
      <pc:sldChg chg="modSp mod">
        <pc:chgData name="Katalin Jenet" userId="cbfce5e2-f862-4e2e-9c03-39d1b1eef213" providerId="ADAL" clId="{D6ED0E0D-6160-4478-A08C-C7A14F739FB2}" dt="2020-03-23T11:14:05.688" v="25" actId="108"/>
        <pc:sldMkLst>
          <pc:docMk/>
          <pc:sldMk cId="2653228749" sldId="295"/>
        </pc:sldMkLst>
        <pc:spChg chg="mod">
          <ac:chgData name="Katalin Jenet" userId="cbfce5e2-f862-4e2e-9c03-39d1b1eef213" providerId="ADAL" clId="{D6ED0E0D-6160-4478-A08C-C7A14F739FB2}" dt="2020-03-23T11:14:05.688" v="25" actId="108"/>
          <ac:spMkLst>
            <pc:docMk/>
            <pc:sldMk cId="2653228749" sldId="295"/>
            <ac:spMk id="2" creationId="{C106108E-4903-4D03-9350-879071C857E6}"/>
          </ac:spMkLst>
        </pc:spChg>
        <pc:spChg chg="mod">
          <ac:chgData name="Katalin Jenet" userId="cbfce5e2-f862-4e2e-9c03-39d1b1eef213" providerId="ADAL" clId="{D6ED0E0D-6160-4478-A08C-C7A14F739FB2}" dt="2020-03-23T11:14:00.715" v="24" actId="1036"/>
          <ac:spMkLst>
            <pc:docMk/>
            <pc:sldMk cId="2653228749" sldId="295"/>
            <ac:spMk id="5" creationId="{4875787D-C96B-4876-9E97-8DF239467EB7}"/>
          </ac:spMkLst>
        </pc:spChg>
      </pc:sldChg>
      <pc:sldChg chg="addSp delSp modSp mod">
        <pc:chgData name="Katalin Jenet" userId="cbfce5e2-f862-4e2e-9c03-39d1b1eef213" providerId="ADAL" clId="{D6ED0E0D-6160-4478-A08C-C7A14F739FB2}" dt="2020-03-23T11:16:33.215" v="50" actId="208"/>
        <pc:sldMkLst>
          <pc:docMk/>
          <pc:sldMk cId="1006537991" sldId="2076136279"/>
        </pc:sldMkLst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2" creationId="{6746709C-4BDA-4331-9464-7C73F9F1A3FA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3" creationId="{BDD7C31C-7D34-4628-8619-B14155962B44}"/>
          </ac:spMkLst>
        </pc:spChg>
        <pc:spChg chg="mod">
          <ac:chgData name="Katalin Jenet" userId="cbfce5e2-f862-4e2e-9c03-39d1b1eef213" providerId="ADAL" clId="{D6ED0E0D-6160-4478-A08C-C7A14F739FB2}" dt="2020-03-23T11:15:00.731" v="28"/>
          <ac:spMkLst>
            <pc:docMk/>
            <pc:sldMk cId="1006537991" sldId="2076136279"/>
            <ac:spMk id="4" creationId="{F9C1FE28-998A-45B5-88A0-07ACB42822ED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5" creationId="{8F6BD504-1AA6-433E-9D40-FC900B0A6644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6" creationId="{1E70F889-D374-4048-81A9-437BB5D63CE4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7" creationId="{ACC9C77D-6DCC-4F5F-AEF3-9406ACD03218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9" creationId="{06F9641D-26A5-48BF-A3C7-BC12BFDF8C34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13" creationId="{F3863BA5-B161-45F0-8D59-900BDA9D6233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19" creationId="{BAE86508-9A0A-4F7B-8D56-442CB9E59B05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24" creationId="{AB3E9AFA-A8BB-45E6-9EB9-E1F0A5EF095A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76" creationId="{0A749F6C-25B1-400E-AC93-A0DC94D77A2D}"/>
          </ac:spMkLst>
        </pc:spChg>
        <pc:spChg chg="del">
          <ac:chgData name="Katalin Jenet" userId="cbfce5e2-f862-4e2e-9c03-39d1b1eef213" providerId="ADAL" clId="{D6ED0E0D-6160-4478-A08C-C7A14F739FB2}" dt="2020-03-23T11:15:40.887" v="29" actId="478"/>
          <ac:spMkLst>
            <pc:docMk/>
            <pc:sldMk cId="1006537991" sldId="2076136279"/>
            <ac:spMk id="77" creationId="{FB26C138-24DA-4B79-919C-F393E35124C5}"/>
          </ac:spMkLst>
        </pc:spChg>
        <pc:spChg chg="add">
          <ac:chgData name="Katalin Jenet" userId="cbfce5e2-f862-4e2e-9c03-39d1b1eef213" providerId="ADAL" clId="{D6ED0E0D-6160-4478-A08C-C7A14F739FB2}" dt="2020-03-23T11:15:54.593" v="30"/>
          <ac:spMkLst>
            <pc:docMk/>
            <pc:sldMk cId="1006537991" sldId="2076136279"/>
            <ac:spMk id="97" creationId="{2A6CE981-94A7-4510-9DA2-505084A3C3A4}"/>
          </ac:spMkLst>
        </pc:spChg>
        <pc:spChg chg="add mod">
          <ac:chgData name="Katalin Jenet" userId="cbfce5e2-f862-4e2e-9c03-39d1b1eef213" providerId="ADAL" clId="{D6ED0E0D-6160-4478-A08C-C7A14F739FB2}" dt="2020-03-23T11:16:01.750" v="31" actId="207"/>
          <ac:spMkLst>
            <pc:docMk/>
            <pc:sldMk cId="1006537991" sldId="2076136279"/>
            <ac:spMk id="98" creationId="{FCB2AFB4-70EA-482F-B968-4F28E8915ACE}"/>
          </ac:spMkLst>
        </pc:spChg>
        <pc:spChg chg="add">
          <ac:chgData name="Katalin Jenet" userId="cbfce5e2-f862-4e2e-9c03-39d1b1eef213" providerId="ADAL" clId="{D6ED0E0D-6160-4478-A08C-C7A14F739FB2}" dt="2020-03-23T11:15:54.593" v="30"/>
          <ac:spMkLst>
            <pc:docMk/>
            <pc:sldMk cId="1006537991" sldId="2076136279"/>
            <ac:spMk id="99" creationId="{824321BF-B2A8-4827-81AB-164B4D7A90B7}"/>
          </ac:spMkLst>
        </pc:spChg>
        <pc:spChg chg="add mod">
          <ac:chgData name="Katalin Jenet" userId="cbfce5e2-f862-4e2e-9c03-39d1b1eef213" providerId="ADAL" clId="{D6ED0E0D-6160-4478-A08C-C7A14F739FB2}" dt="2020-03-23T11:16:23.203" v="49" actId="208"/>
          <ac:spMkLst>
            <pc:docMk/>
            <pc:sldMk cId="1006537991" sldId="2076136279"/>
            <ac:spMk id="100" creationId="{B1CAFE1D-F456-474F-89DC-26D8E0CCA937}"/>
          </ac:spMkLst>
        </pc:spChg>
        <pc:spChg chg="add mod">
          <ac:chgData name="Katalin Jenet" userId="cbfce5e2-f862-4e2e-9c03-39d1b1eef213" providerId="ADAL" clId="{D6ED0E0D-6160-4478-A08C-C7A14F739FB2}" dt="2020-03-23T11:16:23.203" v="49" actId="208"/>
          <ac:spMkLst>
            <pc:docMk/>
            <pc:sldMk cId="1006537991" sldId="2076136279"/>
            <ac:spMk id="101" creationId="{A183C09E-DF0A-44B1-A0B8-FC8200864F5A}"/>
          </ac:spMkLst>
        </pc:spChg>
        <pc:spChg chg="add mod">
          <ac:chgData name="Katalin Jenet" userId="cbfce5e2-f862-4e2e-9c03-39d1b1eef213" providerId="ADAL" clId="{D6ED0E0D-6160-4478-A08C-C7A14F739FB2}" dt="2020-03-23T11:16:01.750" v="31" actId="207"/>
          <ac:spMkLst>
            <pc:docMk/>
            <pc:sldMk cId="1006537991" sldId="2076136279"/>
            <ac:spMk id="102" creationId="{499DECD2-CC79-404F-A6BD-50763B595094}"/>
          </ac:spMkLst>
        </pc:spChg>
        <pc:spChg chg="add mod">
          <ac:chgData name="Katalin Jenet" userId="cbfce5e2-f862-4e2e-9c03-39d1b1eef213" providerId="ADAL" clId="{D6ED0E0D-6160-4478-A08C-C7A14F739FB2}" dt="2020-03-23T11:16:10.042" v="47" actId="1036"/>
          <ac:spMkLst>
            <pc:docMk/>
            <pc:sldMk cId="1006537991" sldId="2076136279"/>
            <ac:spMk id="103" creationId="{A3B92CBE-7C11-4EB1-A187-1EFDF99FF36A}"/>
          </ac:spMkLst>
        </pc:spChg>
        <pc:spChg chg="add mod">
          <ac:chgData name="Katalin Jenet" userId="cbfce5e2-f862-4e2e-9c03-39d1b1eef213" providerId="ADAL" clId="{D6ED0E0D-6160-4478-A08C-C7A14F739FB2}" dt="2020-03-23T11:16:14.475" v="48" actId="207"/>
          <ac:spMkLst>
            <pc:docMk/>
            <pc:sldMk cId="1006537991" sldId="2076136279"/>
            <ac:spMk id="104" creationId="{6108A310-10D1-4D06-B728-8D975A52F1F6}"/>
          </ac:spMkLst>
        </pc:spChg>
        <pc:spChg chg="add mod">
          <ac:chgData name="Katalin Jenet" userId="cbfce5e2-f862-4e2e-9c03-39d1b1eef213" providerId="ADAL" clId="{D6ED0E0D-6160-4478-A08C-C7A14F739FB2}" dt="2020-03-23T11:16:14.475" v="48" actId="207"/>
          <ac:spMkLst>
            <pc:docMk/>
            <pc:sldMk cId="1006537991" sldId="2076136279"/>
            <ac:spMk id="105" creationId="{E7B5BA80-9739-4470-858C-E757CCBA0C59}"/>
          </ac:spMkLst>
        </pc:spChg>
        <pc:spChg chg="add mod">
          <ac:chgData name="Katalin Jenet" userId="cbfce5e2-f862-4e2e-9c03-39d1b1eef213" providerId="ADAL" clId="{D6ED0E0D-6160-4478-A08C-C7A14F739FB2}" dt="2020-03-23T11:16:14.475" v="48" actId="207"/>
          <ac:spMkLst>
            <pc:docMk/>
            <pc:sldMk cId="1006537991" sldId="2076136279"/>
            <ac:spMk id="106" creationId="{1FF3BC92-287E-4D9E-A436-843168EA9B03}"/>
          </ac:spMkLst>
        </pc:spChg>
        <pc:spChg chg="add mod">
          <ac:chgData name="Katalin Jenet" userId="cbfce5e2-f862-4e2e-9c03-39d1b1eef213" providerId="ADAL" clId="{D6ED0E0D-6160-4478-A08C-C7A14F739FB2}" dt="2020-03-23T11:16:14.475" v="48" actId="207"/>
          <ac:spMkLst>
            <pc:docMk/>
            <pc:sldMk cId="1006537991" sldId="2076136279"/>
            <ac:spMk id="107" creationId="{511983F3-A3CF-45B9-BEA7-31C70597C4F1}"/>
          </ac:spMkLst>
        </pc:spChg>
        <pc:spChg chg="mod">
          <ac:chgData name="Katalin Jenet" userId="cbfce5e2-f862-4e2e-9c03-39d1b1eef213" providerId="ADAL" clId="{D6ED0E0D-6160-4478-A08C-C7A14F739FB2}" dt="2020-03-23T11:16:33.215" v="50" actId="208"/>
          <ac:spMkLst>
            <pc:docMk/>
            <pc:sldMk cId="1006537991" sldId="2076136279"/>
            <ac:spMk id="112" creationId="{A01D8C5B-AC6A-417B-8A0E-BF44DBE8FC61}"/>
          </ac:spMkLst>
        </pc:spChg>
        <pc:spChg chg="add">
          <ac:chgData name="Katalin Jenet" userId="cbfce5e2-f862-4e2e-9c03-39d1b1eef213" providerId="ADAL" clId="{D6ED0E0D-6160-4478-A08C-C7A14F739FB2}" dt="2020-03-23T11:15:54.593" v="30"/>
          <ac:spMkLst>
            <pc:docMk/>
            <pc:sldMk cId="1006537991" sldId="2076136279"/>
            <ac:spMk id="128" creationId="{B6D5809B-1B68-4D90-A534-59B4C8E404AE}"/>
          </ac:spMkLst>
        </pc:spChg>
        <pc:grpChg chg="del">
          <ac:chgData name="Katalin Jenet" userId="cbfce5e2-f862-4e2e-9c03-39d1b1eef213" providerId="ADAL" clId="{D6ED0E0D-6160-4478-A08C-C7A14F739FB2}" dt="2020-03-23T11:15:40.887" v="29" actId="478"/>
          <ac:grpSpMkLst>
            <pc:docMk/>
            <pc:sldMk cId="1006537991" sldId="2076136279"/>
            <ac:grpSpMk id="15" creationId="{CA5B0231-9F98-4573-AF88-660385E3A542}"/>
          </ac:grpSpMkLst>
        </pc:grpChg>
        <pc:grpChg chg="del">
          <ac:chgData name="Katalin Jenet" userId="cbfce5e2-f862-4e2e-9c03-39d1b1eef213" providerId="ADAL" clId="{D6ED0E0D-6160-4478-A08C-C7A14F739FB2}" dt="2020-03-23T11:15:40.887" v="29" actId="478"/>
          <ac:grpSpMkLst>
            <pc:docMk/>
            <pc:sldMk cId="1006537991" sldId="2076136279"/>
            <ac:grpSpMk id="17" creationId="{3DF70877-4B59-4BE0-9FF5-CEBF87E1EDD4}"/>
          </ac:grpSpMkLst>
        </pc:grpChg>
        <pc:grpChg chg="del">
          <ac:chgData name="Katalin Jenet" userId="cbfce5e2-f862-4e2e-9c03-39d1b1eef213" providerId="ADAL" clId="{D6ED0E0D-6160-4478-A08C-C7A14F739FB2}" dt="2020-03-23T11:15:40.887" v="29" actId="478"/>
          <ac:grpSpMkLst>
            <pc:docMk/>
            <pc:sldMk cId="1006537991" sldId="2076136279"/>
            <ac:grpSpMk id="28" creationId="{2839CCCC-E437-4FDF-A255-5D23B157B339}"/>
          </ac:grpSpMkLst>
        </pc:grpChg>
        <pc:grpChg chg="del">
          <ac:chgData name="Katalin Jenet" userId="cbfce5e2-f862-4e2e-9c03-39d1b1eef213" providerId="ADAL" clId="{D6ED0E0D-6160-4478-A08C-C7A14F739FB2}" dt="2020-03-23T11:15:40.887" v="29" actId="478"/>
          <ac:grpSpMkLst>
            <pc:docMk/>
            <pc:sldMk cId="1006537991" sldId="2076136279"/>
            <ac:grpSpMk id="33" creationId="{E3C4A3F9-F97E-4FC3-9B72-73711368205A}"/>
          </ac:grpSpMkLst>
        </pc:grpChg>
        <pc:grpChg chg="add">
          <ac:chgData name="Katalin Jenet" userId="cbfce5e2-f862-4e2e-9c03-39d1b1eef213" providerId="ADAL" clId="{D6ED0E0D-6160-4478-A08C-C7A14F739FB2}" dt="2020-03-23T11:15:54.593" v="30"/>
          <ac:grpSpMkLst>
            <pc:docMk/>
            <pc:sldMk cId="1006537991" sldId="2076136279"/>
            <ac:grpSpMk id="108" creationId="{5FA9B11F-AA15-4BA0-B9BA-E58F3459AE76}"/>
          </ac:grpSpMkLst>
        </pc:grpChg>
        <pc:grpChg chg="add">
          <ac:chgData name="Katalin Jenet" userId="cbfce5e2-f862-4e2e-9c03-39d1b1eef213" providerId="ADAL" clId="{D6ED0E0D-6160-4478-A08C-C7A14F739FB2}" dt="2020-03-23T11:15:54.593" v="30"/>
          <ac:grpSpMkLst>
            <pc:docMk/>
            <pc:sldMk cId="1006537991" sldId="2076136279"/>
            <ac:grpSpMk id="114" creationId="{25D34968-A5B3-4B6A-B9D3-CDCC04CF2C3A}"/>
          </ac:grpSpMkLst>
        </pc:grpChg>
        <pc:grpChg chg="add">
          <ac:chgData name="Katalin Jenet" userId="cbfce5e2-f862-4e2e-9c03-39d1b1eef213" providerId="ADAL" clId="{D6ED0E0D-6160-4478-A08C-C7A14F739FB2}" dt="2020-03-23T11:15:54.593" v="30"/>
          <ac:grpSpMkLst>
            <pc:docMk/>
            <pc:sldMk cId="1006537991" sldId="2076136279"/>
            <ac:grpSpMk id="120" creationId="{16BB4E56-956E-4608-915C-5A07EB4B8EFB}"/>
          </ac:grpSpMkLst>
        </pc:grpChg>
        <pc:grpChg chg="add">
          <ac:chgData name="Katalin Jenet" userId="cbfce5e2-f862-4e2e-9c03-39d1b1eef213" providerId="ADAL" clId="{D6ED0E0D-6160-4478-A08C-C7A14F739FB2}" dt="2020-03-23T11:15:54.593" v="30"/>
          <ac:grpSpMkLst>
            <pc:docMk/>
            <pc:sldMk cId="1006537991" sldId="2076136279"/>
            <ac:grpSpMk id="129" creationId="{148D777E-A9A3-47A3-93E7-DB060D74D145}"/>
          </ac:grpSpMkLst>
        </pc:grpChg>
        <pc:cxnChg chg="add">
          <ac:chgData name="Katalin Jenet" userId="cbfce5e2-f862-4e2e-9c03-39d1b1eef213" providerId="ADAL" clId="{D6ED0E0D-6160-4478-A08C-C7A14F739FB2}" dt="2020-03-23T11:15:54.593" v="30"/>
          <ac:cxnSpMkLst>
            <pc:docMk/>
            <pc:sldMk cId="1006537991" sldId="2076136279"/>
            <ac:cxnSpMk id="125" creationId="{BF03D497-2146-4518-9098-2631C2CAD0A1}"/>
          </ac:cxnSpMkLst>
        </pc:cxnChg>
        <pc:cxnChg chg="add">
          <ac:chgData name="Katalin Jenet" userId="cbfce5e2-f862-4e2e-9c03-39d1b1eef213" providerId="ADAL" clId="{D6ED0E0D-6160-4478-A08C-C7A14F739FB2}" dt="2020-03-23T11:15:54.593" v="30"/>
          <ac:cxnSpMkLst>
            <pc:docMk/>
            <pc:sldMk cId="1006537991" sldId="2076136279"/>
            <ac:cxnSpMk id="126" creationId="{33B37467-F4BB-44DC-ACEE-20CA05026130}"/>
          </ac:cxnSpMkLst>
        </pc:cxnChg>
        <pc:cxnChg chg="add">
          <ac:chgData name="Katalin Jenet" userId="cbfce5e2-f862-4e2e-9c03-39d1b1eef213" providerId="ADAL" clId="{D6ED0E0D-6160-4478-A08C-C7A14F739FB2}" dt="2020-03-23T11:15:54.593" v="30"/>
          <ac:cxnSpMkLst>
            <pc:docMk/>
            <pc:sldMk cId="1006537991" sldId="2076136279"/>
            <ac:cxnSpMk id="127" creationId="{42D22D3B-7ACA-4068-B53E-CDDF4DA61092}"/>
          </ac:cxnSpMkLst>
        </pc:cxnChg>
      </pc:sldChg>
      <pc:sldChg chg="del">
        <pc:chgData name="Katalin Jenet" userId="cbfce5e2-f862-4e2e-9c03-39d1b1eef213" providerId="ADAL" clId="{D6ED0E0D-6160-4478-A08C-C7A14F739FB2}" dt="2020-03-23T11:18:07.623" v="51" actId="47"/>
        <pc:sldMkLst>
          <pc:docMk/>
          <pc:sldMk cId="1520909203" sldId="2076136280"/>
        </pc:sldMkLst>
      </pc:sldChg>
      <pc:sldChg chg="addSp delSp modSp add mod modAnim">
        <pc:chgData name="Katalin Jenet" userId="cbfce5e2-f862-4e2e-9c03-39d1b1eef213" providerId="ADAL" clId="{D6ED0E0D-6160-4478-A08C-C7A14F739FB2}" dt="2020-03-23T11:22:12.040" v="80" actId="207"/>
        <pc:sldMkLst>
          <pc:docMk/>
          <pc:sldMk cId="3751686576" sldId="2076136280"/>
        </pc:sldMkLst>
        <pc:spChg chg="del">
          <ac:chgData name="Katalin Jenet" userId="cbfce5e2-f862-4e2e-9c03-39d1b1eef213" providerId="ADAL" clId="{D6ED0E0D-6160-4478-A08C-C7A14F739FB2}" dt="2020-03-23T11:18:16.288" v="54" actId="478"/>
          <ac:spMkLst>
            <pc:docMk/>
            <pc:sldMk cId="3751686576" sldId="2076136280"/>
            <ac:spMk id="2" creationId="{C106108E-4903-4D03-9350-879071C857E6}"/>
          </ac:spMkLst>
        </pc:spChg>
        <pc:spChg chg="mod">
          <ac:chgData name="Katalin Jenet" userId="cbfce5e2-f862-4e2e-9c03-39d1b1eef213" providerId="ADAL" clId="{D6ED0E0D-6160-4478-A08C-C7A14F739FB2}" dt="2020-03-23T11:18:51.980" v="56"/>
          <ac:spMkLst>
            <pc:docMk/>
            <pc:sldMk cId="3751686576" sldId="2076136280"/>
            <ac:spMk id="4" creationId="{F9C1FE28-998A-45B5-88A0-07ACB42822ED}"/>
          </ac:spMkLst>
        </pc:spChg>
        <pc:spChg chg="del mod">
          <ac:chgData name="Katalin Jenet" userId="cbfce5e2-f862-4e2e-9c03-39d1b1eef213" providerId="ADAL" clId="{D6ED0E0D-6160-4478-A08C-C7A14F739FB2}" dt="2020-03-23T11:20:31.257" v="67" actId="478"/>
          <ac:spMkLst>
            <pc:docMk/>
            <pc:sldMk cId="3751686576" sldId="2076136280"/>
            <ac:spMk id="5" creationId="{4875787D-C96B-4876-9E97-8DF239467EB7}"/>
          </ac:spMkLst>
        </pc:spChg>
        <pc:spChg chg="add mod">
          <ac:chgData name="Katalin Jenet" userId="cbfce5e2-f862-4e2e-9c03-39d1b1eef213" providerId="ADAL" clId="{D6ED0E0D-6160-4478-A08C-C7A14F739FB2}" dt="2020-03-23T11:21:12.583" v="71" actId="1076"/>
          <ac:spMkLst>
            <pc:docMk/>
            <pc:sldMk cId="3751686576" sldId="2076136280"/>
            <ac:spMk id="6" creationId="{67260ECA-7A9F-468B-B748-FCBC6774DB70}"/>
          </ac:spMkLst>
        </pc:spChg>
        <pc:spChg chg="add mod">
          <ac:chgData name="Katalin Jenet" userId="cbfce5e2-f862-4e2e-9c03-39d1b1eef213" providerId="ADAL" clId="{D6ED0E0D-6160-4478-A08C-C7A14F739FB2}" dt="2020-03-23T11:21:02.752" v="69" actId="1076"/>
          <ac:spMkLst>
            <pc:docMk/>
            <pc:sldMk cId="3751686576" sldId="2076136280"/>
            <ac:spMk id="7" creationId="{2E93C637-26FD-4B41-8AC6-11BC80CFE852}"/>
          </ac:spMkLst>
        </pc:spChg>
        <pc:spChg chg="add mod">
          <ac:chgData name="Katalin Jenet" userId="cbfce5e2-f862-4e2e-9c03-39d1b1eef213" providerId="ADAL" clId="{D6ED0E0D-6160-4478-A08C-C7A14F739FB2}" dt="2020-03-23T11:21:02.752" v="69" actId="1076"/>
          <ac:spMkLst>
            <pc:docMk/>
            <pc:sldMk cId="3751686576" sldId="2076136280"/>
            <ac:spMk id="8" creationId="{EA449A04-BE97-4B83-BED7-001AA60BE680}"/>
          </ac:spMkLst>
        </pc:spChg>
        <pc:spChg chg="add mod">
          <ac:chgData name="Katalin Jenet" userId="cbfce5e2-f862-4e2e-9c03-39d1b1eef213" providerId="ADAL" clId="{D6ED0E0D-6160-4478-A08C-C7A14F739FB2}" dt="2020-03-23T11:21:02.752" v="69" actId="1076"/>
          <ac:spMkLst>
            <pc:docMk/>
            <pc:sldMk cId="3751686576" sldId="2076136280"/>
            <ac:spMk id="9" creationId="{5639C456-AD80-4262-8C26-07DBFF101A47}"/>
          </ac:spMkLst>
        </pc:spChg>
        <pc:spChg chg="add mod">
          <ac:chgData name="Katalin Jenet" userId="cbfce5e2-f862-4e2e-9c03-39d1b1eef213" providerId="ADAL" clId="{D6ED0E0D-6160-4478-A08C-C7A14F739FB2}" dt="2020-03-23T11:22:12.040" v="80" actId="207"/>
          <ac:spMkLst>
            <pc:docMk/>
            <pc:sldMk cId="3751686576" sldId="2076136280"/>
            <ac:spMk id="10" creationId="{325393D2-9E20-484A-BFF1-49A98EAE4480}"/>
          </ac:spMkLst>
        </pc:spChg>
        <pc:spChg chg="mod">
          <ac:chgData name="Katalin Jenet" userId="cbfce5e2-f862-4e2e-9c03-39d1b1eef213" providerId="ADAL" clId="{D6ED0E0D-6160-4478-A08C-C7A14F739FB2}" dt="2020-03-23T11:22:03.333" v="78" actId="207"/>
          <ac:spMkLst>
            <pc:docMk/>
            <pc:sldMk cId="3751686576" sldId="2076136280"/>
            <ac:spMk id="13" creationId="{A71765AD-804E-463D-950C-8798FDC7F03E}"/>
          </ac:spMkLst>
        </pc:spChg>
        <pc:spChg chg="mod">
          <ac:chgData name="Katalin Jenet" userId="cbfce5e2-f862-4e2e-9c03-39d1b1eef213" providerId="ADAL" clId="{D6ED0E0D-6160-4478-A08C-C7A14F739FB2}" dt="2020-03-23T11:21:59.135" v="77" actId="207"/>
          <ac:spMkLst>
            <pc:docMk/>
            <pc:sldMk cId="3751686576" sldId="2076136280"/>
            <ac:spMk id="21" creationId="{EE30DD16-53B1-498A-97C3-2AAC037ECC75}"/>
          </ac:spMkLst>
        </pc:spChg>
        <pc:spChg chg="mod">
          <ac:chgData name="Katalin Jenet" userId="cbfce5e2-f862-4e2e-9c03-39d1b1eef213" providerId="ADAL" clId="{D6ED0E0D-6160-4478-A08C-C7A14F739FB2}" dt="2020-03-23T11:21:48.978" v="75" actId="207"/>
          <ac:spMkLst>
            <pc:docMk/>
            <pc:sldMk cId="3751686576" sldId="2076136280"/>
            <ac:spMk id="36" creationId="{AB637887-87D3-40C8-9F3D-4D963964FD84}"/>
          </ac:spMkLst>
        </pc:spChg>
        <pc:spChg chg="add mod">
          <ac:chgData name="Katalin Jenet" userId="cbfce5e2-f862-4e2e-9c03-39d1b1eef213" providerId="ADAL" clId="{D6ED0E0D-6160-4478-A08C-C7A14F739FB2}" dt="2020-03-23T11:21:02.752" v="69" actId="1076"/>
          <ac:spMkLst>
            <pc:docMk/>
            <pc:sldMk cId="3751686576" sldId="2076136280"/>
            <ac:spMk id="41" creationId="{CEF9927C-635F-4AC7-9FAB-74272124DCCF}"/>
          </ac:spMkLst>
        </pc:spChg>
        <pc:spChg chg="mod topLvl">
          <ac:chgData name="Katalin Jenet" userId="cbfce5e2-f862-4e2e-9c03-39d1b1eef213" providerId="ADAL" clId="{D6ED0E0D-6160-4478-A08C-C7A14F739FB2}" dt="2020-03-23T11:21:24.414" v="72" actId="165"/>
          <ac:spMkLst>
            <pc:docMk/>
            <pc:sldMk cId="3751686576" sldId="2076136280"/>
            <ac:spMk id="43" creationId="{1FCAE480-E332-4EA5-B04B-42F168629FAB}"/>
          </ac:spMkLst>
        </pc:spChg>
        <pc:spChg chg="mod topLvl">
          <ac:chgData name="Katalin Jenet" userId="cbfce5e2-f862-4e2e-9c03-39d1b1eef213" providerId="ADAL" clId="{D6ED0E0D-6160-4478-A08C-C7A14F739FB2}" dt="2020-03-23T11:21:51.813" v="76" actId="207"/>
          <ac:spMkLst>
            <pc:docMk/>
            <pc:sldMk cId="3751686576" sldId="2076136280"/>
            <ac:spMk id="44" creationId="{8A300416-BDD0-4DE5-AFB3-60F2BF81B242}"/>
          </ac:spMkLst>
        </pc:spChg>
        <pc:spChg chg="mod">
          <ac:chgData name="Katalin Jenet" userId="cbfce5e2-f862-4e2e-9c03-39d1b1eef213" providerId="ADAL" clId="{D6ED0E0D-6160-4478-A08C-C7A14F739FB2}" dt="2020-03-23T11:21:33.511" v="73" actId="208"/>
          <ac:spMkLst>
            <pc:docMk/>
            <pc:sldMk cId="3751686576" sldId="2076136280"/>
            <ac:spMk id="46" creationId="{31704E99-4229-461F-BFD9-DC61CBA0444B}"/>
          </ac:spMkLst>
        </pc:spChg>
        <pc:spChg chg="mod">
          <ac:chgData name="Katalin Jenet" userId="cbfce5e2-f862-4e2e-9c03-39d1b1eef213" providerId="ADAL" clId="{D6ED0E0D-6160-4478-A08C-C7A14F739FB2}" dt="2020-03-23T11:21:33.511" v="73" actId="208"/>
          <ac:spMkLst>
            <pc:docMk/>
            <pc:sldMk cId="3751686576" sldId="2076136280"/>
            <ac:spMk id="47" creationId="{C7C79CD2-70C5-4201-BE57-5046CA63004D}"/>
          </ac:spMkLst>
        </pc:spChg>
        <pc:spChg chg="add mod">
          <ac:chgData name="Katalin Jenet" userId="cbfce5e2-f862-4e2e-9c03-39d1b1eef213" providerId="ADAL" clId="{D6ED0E0D-6160-4478-A08C-C7A14F739FB2}" dt="2020-03-23T11:21:02.752" v="69" actId="1076"/>
          <ac:spMkLst>
            <pc:docMk/>
            <pc:sldMk cId="3751686576" sldId="2076136280"/>
            <ac:spMk id="48" creationId="{5B85DC8F-7955-4A1B-B598-9CC527891552}"/>
          </ac:spMkLst>
        </pc:spChg>
        <pc:spChg chg="mod">
          <ac:chgData name="Katalin Jenet" userId="cbfce5e2-f862-4e2e-9c03-39d1b1eef213" providerId="ADAL" clId="{D6ED0E0D-6160-4478-A08C-C7A14F739FB2}" dt="2020-03-23T11:22:07.877" v="79" actId="207"/>
          <ac:spMkLst>
            <pc:docMk/>
            <pc:sldMk cId="3751686576" sldId="2076136280"/>
            <ac:spMk id="51" creationId="{B469F542-5084-4440-BBCC-3C3EAB3B497A}"/>
          </ac:spMkLst>
        </pc:spChg>
        <pc:grpChg chg="add mod">
          <ac:chgData name="Katalin Jenet" userId="cbfce5e2-f862-4e2e-9c03-39d1b1eef213" providerId="ADAL" clId="{D6ED0E0D-6160-4478-A08C-C7A14F739FB2}" dt="2020-03-23T11:21:02.752" v="69" actId="1076"/>
          <ac:grpSpMkLst>
            <pc:docMk/>
            <pc:sldMk cId="3751686576" sldId="2076136280"/>
            <ac:grpSpMk id="11" creationId="{802CC684-0DDE-4343-AA7F-A75E9E4981BD}"/>
          </ac:grpSpMkLst>
        </pc:grpChg>
        <pc:grpChg chg="mod">
          <ac:chgData name="Katalin Jenet" userId="cbfce5e2-f862-4e2e-9c03-39d1b1eef213" providerId="ADAL" clId="{D6ED0E0D-6160-4478-A08C-C7A14F739FB2}" dt="2020-03-23T11:21:02.752" v="69" actId="1076"/>
          <ac:grpSpMkLst>
            <pc:docMk/>
            <pc:sldMk cId="3751686576" sldId="2076136280"/>
            <ac:grpSpMk id="14" creationId="{A2CA1142-0BAD-43C8-9AD0-1920CA8C4CEB}"/>
          </ac:grpSpMkLst>
        </pc:grpChg>
        <pc:grpChg chg="add mod">
          <ac:chgData name="Katalin Jenet" userId="cbfce5e2-f862-4e2e-9c03-39d1b1eef213" providerId="ADAL" clId="{D6ED0E0D-6160-4478-A08C-C7A14F739FB2}" dt="2020-03-23T11:21:02.752" v="69" actId="1076"/>
          <ac:grpSpMkLst>
            <pc:docMk/>
            <pc:sldMk cId="3751686576" sldId="2076136280"/>
            <ac:grpSpMk id="19" creationId="{F99CC209-EED8-4921-B3D5-709512BE53C3}"/>
          </ac:grpSpMkLst>
        </pc:grpChg>
        <pc:grpChg chg="mod">
          <ac:chgData name="Katalin Jenet" userId="cbfce5e2-f862-4e2e-9c03-39d1b1eef213" providerId="ADAL" clId="{D6ED0E0D-6160-4478-A08C-C7A14F739FB2}" dt="2020-03-23T11:21:02.752" v="69" actId="1076"/>
          <ac:grpSpMkLst>
            <pc:docMk/>
            <pc:sldMk cId="3751686576" sldId="2076136280"/>
            <ac:grpSpMk id="22" creationId="{0BB33401-CA02-4925-9EA9-77D386F5439E}"/>
          </ac:grpSpMkLst>
        </pc:grpChg>
        <pc:grpChg chg="add mod">
          <ac:chgData name="Katalin Jenet" userId="cbfce5e2-f862-4e2e-9c03-39d1b1eef213" providerId="ADAL" clId="{D6ED0E0D-6160-4478-A08C-C7A14F739FB2}" dt="2020-03-23T11:21:02.752" v="69" actId="1076"/>
          <ac:grpSpMkLst>
            <pc:docMk/>
            <pc:sldMk cId="3751686576" sldId="2076136280"/>
            <ac:grpSpMk id="34" creationId="{2219F734-F1A2-4D8D-A737-953307782947}"/>
          </ac:grpSpMkLst>
        </pc:grpChg>
        <pc:grpChg chg="mod">
          <ac:chgData name="Katalin Jenet" userId="cbfce5e2-f862-4e2e-9c03-39d1b1eef213" providerId="ADAL" clId="{D6ED0E0D-6160-4478-A08C-C7A14F739FB2}" dt="2020-03-23T11:21:02.752" v="69" actId="1076"/>
          <ac:grpSpMkLst>
            <pc:docMk/>
            <pc:sldMk cId="3751686576" sldId="2076136280"/>
            <ac:grpSpMk id="37" creationId="{63450B1B-3FAC-40E2-A745-AF0A38638EAE}"/>
          </ac:grpSpMkLst>
        </pc:grpChg>
        <pc:grpChg chg="add del mod">
          <ac:chgData name="Katalin Jenet" userId="cbfce5e2-f862-4e2e-9c03-39d1b1eef213" providerId="ADAL" clId="{D6ED0E0D-6160-4478-A08C-C7A14F739FB2}" dt="2020-03-23T11:21:24.414" v="72" actId="165"/>
          <ac:grpSpMkLst>
            <pc:docMk/>
            <pc:sldMk cId="3751686576" sldId="2076136280"/>
            <ac:grpSpMk id="42" creationId="{0FB160ED-CC12-4774-BB11-32A783F21AD4}"/>
          </ac:grpSpMkLst>
        </pc:grpChg>
        <pc:grpChg chg="mod topLvl">
          <ac:chgData name="Katalin Jenet" userId="cbfce5e2-f862-4e2e-9c03-39d1b1eef213" providerId="ADAL" clId="{D6ED0E0D-6160-4478-A08C-C7A14F739FB2}" dt="2020-03-23T11:21:35.059" v="74" actId="207"/>
          <ac:grpSpMkLst>
            <pc:docMk/>
            <pc:sldMk cId="3751686576" sldId="2076136280"/>
            <ac:grpSpMk id="45" creationId="{BCDEB2EF-1D8F-45EE-BD95-A4DC2F6E6A23}"/>
          </ac:grpSpMkLst>
        </pc:grpChg>
        <pc:grpChg chg="add mod">
          <ac:chgData name="Katalin Jenet" userId="cbfce5e2-f862-4e2e-9c03-39d1b1eef213" providerId="ADAL" clId="{D6ED0E0D-6160-4478-A08C-C7A14F739FB2}" dt="2020-03-23T11:21:02.752" v="69" actId="1076"/>
          <ac:grpSpMkLst>
            <pc:docMk/>
            <pc:sldMk cId="3751686576" sldId="2076136280"/>
            <ac:grpSpMk id="49" creationId="{75A88304-7EF2-484A-8D73-32EBAEDC8366}"/>
          </ac:grpSpMkLst>
        </pc:grpChg>
        <pc:grpChg chg="mod">
          <ac:chgData name="Katalin Jenet" userId="cbfce5e2-f862-4e2e-9c03-39d1b1eef213" providerId="ADAL" clId="{D6ED0E0D-6160-4478-A08C-C7A14F739FB2}" dt="2020-03-23T11:21:02.752" v="69" actId="1076"/>
          <ac:grpSpMkLst>
            <pc:docMk/>
            <pc:sldMk cId="3751686576" sldId="2076136280"/>
            <ac:grpSpMk id="52" creationId="{3DA60784-827E-477C-B4E6-E6089424A522}"/>
          </ac:grpSpMkLst>
        </pc:grpChg>
      </pc:sldChg>
      <pc:sldChg chg="addSp delSp modSp add mod">
        <pc:chgData name="Katalin Jenet" userId="cbfce5e2-f862-4e2e-9c03-39d1b1eef213" providerId="ADAL" clId="{D6ED0E0D-6160-4478-A08C-C7A14F739FB2}" dt="2020-03-23T11:23:08.816" v="114" actId="1036"/>
        <pc:sldMkLst>
          <pc:docMk/>
          <pc:sldMk cId="1123494258" sldId="2076136281"/>
        </pc:sldMkLst>
        <pc:spChg chg="del">
          <ac:chgData name="Katalin Jenet" userId="cbfce5e2-f862-4e2e-9c03-39d1b1eef213" providerId="ADAL" clId="{D6ED0E0D-6160-4478-A08C-C7A14F739FB2}" dt="2020-03-23T11:22:35.355" v="82" actId="478"/>
          <ac:spMkLst>
            <pc:docMk/>
            <pc:sldMk cId="1123494258" sldId="2076136281"/>
            <ac:spMk id="2" creationId="{C106108E-4903-4D03-9350-879071C857E6}"/>
          </ac:spMkLst>
        </pc:spChg>
        <pc:spChg chg="mod">
          <ac:chgData name="Katalin Jenet" userId="cbfce5e2-f862-4e2e-9c03-39d1b1eef213" providerId="ADAL" clId="{D6ED0E0D-6160-4478-A08C-C7A14F739FB2}" dt="2020-03-23T11:22:48.607" v="84"/>
          <ac:spMkLst>
            <pc:docMk/>
            <pc:sldMk cId="1123494258" sldId="2076136281"/>
            <ac:spMk id="4" creationId="{F9C1FE28-998A-45B5-88A0-07ACB42822ED}"/>
          </ac:spMkLst>
        </pc:spChg>
        <pc:spChg chg="del">
          <ac:chgData name="Katalin Jenet" userId="cbfce5e2-f862-4e2e-9c03-39d1b1eef213" providerId="ADAL" clId="{D6ED0E0D-6160-4478-A08C-C7A14F739FB2}" dt="2020-03-23T11:22:35.355" v="82" actId="478"/>
          <ac:spMkLst>
            <pc:docMk/>
            <pc:sldMk cId="1123494258" sldId="2076136281"/>
            <ac:spMk id="5" creationId="{4875787D-C96B-4876-9E97-8DF239467EB7}"/>
          </ac:spMkLst>
        </pc:spChg>
        <pc:spChg chg="add del mod">
          <ac:chgData name="Katalin Jenet" userId="cbfce5e2-f862-4e2e-9c03-39d1b1eef213" providerId="ADAL" clId="{D6ED0E0D-6160-4478-A08C-C7A14F739FB2}" dt="2020-03-23T11:22:38.309" v="83" actId="478"/>
          <ac:spMkLst>
            <pc:docMk/>
            <pc:sldMk cId="1123494258" sldId="2076136281"/>
            <ac:spMk id="6" creationId="{6B259272-8CCF-4CEB-9409-3CDCE62B1AF4}"/>
          </ac:spMkLst>
        </pc:spChg>
        <pc:spChg chg="add mod">
          <ac:chgData name="Katalin Jenet" userId="cbfce5e2-f862-4e2e-9c03-39d1b1eef213" providerId="ADAL" clId="{D6ED0E0D-6160-4478-A08C-C7A14F739FB2}" dt="2020-03-23T11:23:08.816" v="114" actId="1036"/>
          <ac:spMkLst>
            <pc:docMk/>
            <pc:sldMk cId="1123494258" sldId="2076136281"/>
            <ac:spMk id="8" creationId="{77E14919-7701-4269-8D8A-AB5A114F1F8C}"/>
          </ac:spMkLst>
        </pc:spChg>
        <pc:picChg chg="add mod">
          <ac:chgData name="Katalin Jenet" userId="cbfce5e2-f862-4e2e-9c03-39d1b1eef213" providerId="ADAL" clId="{D6ED0E0D-6160-4478-A08C-C7A14F739FB2}" dt="2020-03-23T11:23:08.816" v="114" actId="1036"/>
          <ac:picMkLst>
            <pc:docMk/>
            <pc:sldMk cId="1123494258" sldId="2076136281"/>
            <ac:picMk id="10" creationId="{12AF2177-BF82-4A05-9507-45C95131A8C1}"/>
          </ac:picMkLst>
        </pc:picChg>
      </pc:sldChg>
      <pc:sldChg chg="del">
        <pc:chgData name="Katalin Jenet" userId="cbfce5e2-f862-4e2e-9c03-39d1b1eef213" providerId="ADAL" clId="{D6ED0E0D-6160-4478-A08C-C7A14F739FB2}" dt="2020-03-23T11:18:10.507" v="52" actId="47"/>
        <pc:sldMkLst>
          <pc:docMk/>
          <pc:sldMk cId="2559395802" sldId="2076136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2560800"/>
            <a:ext cx="10656227" cy="411005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656227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10: Migration – Migrate Website/Web Application to Azure App Service using DMS; Recap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 planning and execution</a:t>
            </a:r>
            <a:br>
              <a:rPr lang="en-US"/>
            </a:br>
            <a:r>
              <a:rPr lang="en-US"/>
              <a:t>A step by step approach</a:t>
            </a:r>
          </a:p>
        </p:txBody>
      </p:sp>
      <p:sp>
        <p:nvSpPr>
          <p:cNvPr id="97" name="Rectangle 118">
            <a:extLst>
              <a:ext uri="{FF2B5EF4-FFF2-40B4-BE49-F238E27FC236}">
                <a16:creationId xmlns:a16="http://schemas.microsoft.com/office/drawing/2014/main" id="{2A6CE981-94A7-4510-9DA2-505084A3C3A4}"/>
              </a:ext>
            </a:extLst>
          </p:cNvPr>
          <p:cNvSpPr/>
          <p:nvPr/>
        </p:nvSpPr>
        <p:spPr>
          <a:xfrm>
            <a:off x="865" y="2546809"/>
            <a:ext cx="12190271" cy="31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7" tIns="182854" rIns="91427" bIns="91427" anchor="t">
            <a:noAutofit/>
          </a:bodyPr>
          <a:lstStyle/>
          <a:p>
            <a:pPr algn="ctr" defTabSz="914192">
              <a:spcBef>
                <a:spcPts val="600"/>
              </a:spcBef>
              <a:defRPr/>
            </a:pPr>
            <a:endParaRPr lang="en-US" sz="1600" b="1" kern="0" dirty="0">
              <a:solidFill>
                <a:srgbClr val="282828"/>
              </a:solidFill>
              <a:latin typeface="Segoe UI"/>
            </a:endParaRPr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FCB2AFB4-70EA-482F-B968-4F28E8915ACE}"/>
              </a:ext>
            </a:extLst>
          </p:cNvPr>
          <p:cNvSpPr/>
          <p:nvPr/>
        </p:nvSpPr>
        <p:spPr>
          <a:xfrm>
            <a:off x="4674522" y="1398734"/>
            <a:ext cx="2644438" cy="51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225">
              <a:defRPr/>
            </a:pPr>
            <a:r>
              <a:rPr lang="en-US" sz="2745" b="1" kern="0" dirty="0">
                <a:solidFill>
                  <a:srgbClr val="A11A2E"/>
                </a:solidFill>
                <a:latin typeface="Segoe UI Semibold"/>
                <a:cs typeface="Segoe UI Semibold" panose="020B0702040204020203" pitchFamily="34" charset="0"/>
              </a:rPr>
              <a:t>Migration plan</a:t>
            </a:r>
          </a:p>
        </p:txBody>
      </p:sp>
      <p:sp>
        <p:nvSpPr>
          <p:cNvPr id="99" name="Rectangle 42">
            <a:extLst>
              <a:ext uri="{FF2B5EF4-FFF2-40B4-BE49-F238E27FC236}">
                <a16:creationId xmlns:a16="http://schemas.microsoft.com/office/drawing/2014/main" id="{824321BF-B2A8-4827-81AB-164B4D7A90B7}"/>
              </a:ext>
            </a:extLst>
          </p:cNvPr>
          <p:cNvSpPr/>
          <p:nvPr/>
        </p:nvSpPr>
        <p:spPr>
          <a:xfrm>
            <a:off x="556198" y="2716040"/>
            <a:ext cx="11058758" cy="2435799"/>
          </a:xfrm>
          <a:custGeom>
            <a:avLst/>
            <a:gdLst>
              <a:gd name="connsiteX0" fmla="*/ 0 w 11081178"/>
              <a:gd name="connsiteY0" fmla="*/ 0 h 2762481"/>
              <a:gd name="connsiteX1" fmla="*/ 11081178 w 11081178"/>
              <a:gd name="connsiteY1" fmla="*/ 0 h 2762481"/>
              <a:gd name="connsiteX2" fmla="*/ 11081178 w 11081178"/>
              <a:gd name="connsiteY2" fmla="*/ 2762481 h 2762481"/>
              <a:gd name="connsiteX3" fmla="*/ 0 w 11081178"/>
              <a:gd name="connsiteY3" fmla="*/ 2762481 h 2762481"/>
              <a:gd name="connsiteX4" fmla="*/ 0 w 11081178"/>
              <a:gd name="connsiteY4" fmla="*/ 0 h 2762481"/>
              <a:gd name="connsiteX0" fmla="*/ 0 w 11081178"/>
              <a:gd name="connsiteY0" fmla="*/ 2254 h 2764735"/>
              <a:gd name="connsiteX1" fmla="*/ 6256532 w 11081178"/>
              <a:gd name="connsiteY1" fmla="*/ 0 h 2764735"/>
              <a:gd name="connsiteX2" fmla="*/ 11081178 w 11081178"/>
              <a:gd name="connsiteY2" fmla="*/ 2254 h 2764735"/>
              <a:gd name="connsiteX3" fmla="*/ 11081178 w 11081178"/>
              <a:gd name="connsiteY3" fmla="*/ 2764735 h 2764735"/>
              <a:gd name="connsiteX4" fmla="*/ 0 w 11081178"/>
              <a:gd name="connsiteY4" fmla="*/ 2764735 h 2764735"/>
              <a:gd name="connsiteX5" fmla="*/ 0 w 11081178"/>
              <a:gd name="connsiteY5" fmla="*/ 2254 h 2764735"/>
              <a:gd name="connsiteX0" fmla="*/ 6256532 w 11081178"/>
              <a:gd name="connsiteY0" fmla="*/ 0 h 2764735"/>
              <a:gd name="connsiteX1" fmla="*/ 11081178 w 11081178"/>
              <a:gd name="connsiteY1" fmla="*/ 2254 h 2764735"/>
              <a:gd name="connsiteX2" fmla="*/ 11081178 w 11081178"/>
              <a:gd name="connsiteY2" fmla="*/ 2764735 h 2764735"/>
              <a:gd name="connsiteX3" fmla="*/ 0 w 11081178"/>
              <a:gd name="connsiteY3" fmla="*/ 2764735 h 2764735"/>
              <a:gd name="connsiteX4" fmla="*/ 0 w 11081178"/>
              <a:gd name="connsiteY4" fmla="*/ 2254 h 2764735"/>
              <a:gd name="connsiteX5" fmla="*/ 6347972 w 11081178"/>
              <a:gd name="connsiteY5" fmla="*/ 91440 h 2764735"/>
              <a:gd name="connsiteX0" fmla="*/ 6256532 w 11081178"/>
              <a:gd name="connsiteY0" fmla="*/ 0 h 2764735"/>
              <a:gd name="connsiteX1" fmla="*/ 11081178 w 11081178"/>
              <a:gd name="connsiteY1" fmla="*/ 2254 h 2764735"/>
              <a:gd name="connsiteX2" fmla="*/ 11081178 w 11081178"/>
              <a:gd name="connsiteY2" fmla="*/ 2764735 h 2764735"/>
              <a:gd name="connsiteX3" fmla="*/ 0 w 11081178"/>
              <a:gd name="connsiteY3" fmla="*/ 2764735 h 2764735"/>
              <a:gd name="connsiteX4" fmla="*/ 0 w 11081178"/>
              <a:gd name="connsiteY4" fmla="*/ 2254 h 2764735"/>
              <a:gd name="connsiteX0" fmla="*/ 11081178 w 11081178"/>
              <a:gd name="connsiteY0" fmla="*/ 0 h 2762481"/>
              <a:gd name="connsiteX1" fmla="*/ 11081178 w 11081178"/>
              <a:gd name="connsiteY1" fmla="*/ 2762481 h 2762481"/>
              <a:gd name="connsiteX2" fmla="*/ 0 w 11081178"/>
              <a:gd name="connsiteY2" fmla="*/ 2762481 h 2762481"/>
              <a:gd name="connsiteX3" fmla="*/ 0 w 11081178"/>
              <a:gd name="connsiteY3" fmla="*/ 0 h 27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1178" h="2762481">
                <a:moveTo>
                  <a:pt x="11081178" y="0"/>
                </a:moveTo>
                <a:lnTo>
                  <a:pt x="11081178" y="2762481"/>
                </a:lnTo>
                <a:lnTo>
                  <a:pt x="0" y="276248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00" name="Freeform: Shape 119">
            <a:extLst>
              <a:ext uri="{FF2B5EF4-FFF2-40B4-BE49-F238E27FC236}">
                <a16:creationId xmlns:a16="http://schemas.microsoft.com/office/drawing/2014/main" id="{B1CAFE1D-F456-474F-89DC-26D8E0CCA937}"/>
              </a:ext>
            </a:extLst>
          </p:cNvPr>
          <p:cNvSpPr/>
          <p:nvPr/>
        </p:nvSpPr>
        <p:spPr>
          <a:xfrm>
            <a:off x="556197" y="1739249"/>
            <a:ext cx="4217584" cy="813350"/>
          </a:xfrm>
          <a:custGeom>
            <a:avLst/>
            <a:gdLst>
              <a:gd name="connsiteX0" fmla="*/ 4218182 w 11081178"/>
              <a:gd name="connsiteY0" fmla="*/ 0 h 1044298"/>
              <a:gd name="connsiteX1" fmla="*/ 6940422 w 11081178"/>
              <a:gd name="connsiteY1" fmla="*/ 0 h 1044298"/>
              <a:gd name="connsiteX2" fmla="*/ 6940422 w 11081178"/>
              <a:gd name="connsiteY2" fmla="*/ 230833 h 1044298"/>
              <a:gd name="connsiteX3" fmla="*/ 11081178 w 11081178"/>
              <a:gd name="connsiteY3" fmla="*/ 230833 h 1044298"/>
              <a:gd name="connsiteX4" fmla="*/ 11081178 w 11081178"/>
              <a:gd name="connsiteY4" fmla="*/ 1044298 h 1044298"/>
              <a:gd name="connsiteX5" fmla="*/ 0 w 11081178"/>
              <a:gd name="connsiteY5" fmla="*/ 1044298 h 1044298"/>
              <a:gd name="connsiteX6" fmla="*/ 0 w 11081178"/>
              <a:gd name="connsiteY6" fmla="*/ 230833 h 1044298"/>
              <a:gd name="connsiteX7" fmla="*/ 4218182 w 11081178"/>
              <a:gd name="connsiteY7" fmla="*/ 230833 h 1044298"/>
              <a:gd name="connsiteX0" fmla="*/ 4218182 w 11081178"/>
              <a:gd name="connsiteY0" fmla="*/ 0 h 1044298"/>
              <a:gd name="connsiteX1" fmla="*/ 6940422 w 11081178"/>
              <a:gd name="connsiteY1" fmla="*/ 0 h 1044298"/>
              <a:gd name="connsiteX2" fmla="*/ 6940422 w 11081178"/>
              <a:gd name="connsiteY2" fmla="*/ 230833 h 1044298"/>
              <a:gd name="connsiteX3" fmla="*/ 11081178 w 11081178"/>
              <a:gd name="connsiteY3" fmla="*/ 230833 h 1044298"/>
              <a:gd name="connsiteX4" fmla="*/ 11081178 w 11081178"/>
              <a:gd name="connsiteY4" fmla="*/ 1044298 h 1044298"/>
              <a:gd name="connsiteX5" fmla="*/ 5532632 w 11081178"/>
              <a:gd name="connsiteY5" fmla="*/ 1042045 h 1044298"/>
              <a:gd name="connsiteX6" fmla="*/ 0 w 11081178"/>
              <a:gd name="connsiteY6" fmla="*/ 1044298 h 1044298"/>
              <a:gd name="connsiteX7" fmla="*/ 0 w 11081178"/>
              <a:gd name="connsiteY7" fmla="*/ 230833 h 1044298"/>
              <a:gd name="connsiteX8" fmla="*/ 4218182 w 11081178"/>
              <a:gd name="connsiteY8" fmla="*/ 230833 h 1044298"/>
              <a:gd name="connsiteX9" fmla="*/ 4218182 w 11081178"/>
              <a:gd name="connsiteY9" fmla="*/ 0 h 1044298"/>
              <a:gd name="connsiteX0" fmla="*/ 4218182 w 11081178"/>
              <a:gd name="connsiteY0" fmla="*/ 24755 h 1069053"/>
              <a:gd name="connsiteX1" fmla="*/ 5570732 w 11081178"/>
              <a:gd name="connsiteY1" fmla="*/ 0 h 1069053"/>
              <a:gd name="connsiteX2" fmla="*/ 6940422 w 11081178"/>
              <a:gd name="connsiteY2" fmla="*/ 24755 h 1069053"/>
              <a:gd name="connsiteX3" fmla="*/ 6940422 w 11081178"/>
              <a:gd name="connsiteY3" fmla="*/ 255588 h 1069053"/>
              <a:gd name="connsiteX4" fmla="*/ 11081178 w 11081178"/>
              <a:gd name="connsiteY4" fmla="*/ 255588 h 1069053"/>
              <a:gd name="connsiteX5" fmla="*/ 11081178 w 11081178"/>
              <a:gd name="connsiteY5" fmla="*/ 1069053 h 1069053"/>
              <a:gd name="connsiteX6" fmla="*/ 5532632 w 11081178"/>
              <a:gd name="connsiteY6" fmla="*/ 1066800 h 1069053"/>
              <a:gd name="connsiteX7" fmla="*/ 0 w 11081178"/>
              <a:gd name="connsiteY7" fmla="*/ 1069053 h 1069053"/>
              <a:gd name="connsiteX8" fmla="*/ 0 w 11081178"/>
              <a:gd name="connsiteY8" fmla="*/ 255588 h 1069053"/>
              <a:gd name="connsiteX9" fmla="*/ 4218182 w 11081178"/>
              <a:gd name="connsiteY9" fmla="*/ 255588 h 1069053"/>
              <a:gd name="connsiteX10" fmla="*/ 4218182 w 11081178"/>
              <a:gd name="connsiteY10" fmla="*/ 24755 h 1069053"/>
              <a:gd name="connsiteX0" fmla="*/ 5570732 w 11081178"/>
              <a:gd name="connsiteY0" fmla="*/ 0 h 1069053"/>
              <a:gd name="connsiteX1" fmla="*/ 6940422 w 11081178"/>
              <a:gd name="connsiteY1" fmla="*/ 24755 h 1069053"/>
              <a:gd name="connsiteX2" fmla="*/ 6940422 w 11081178"/>
              <a:gd name="connsiteY2" fmla="*/ 255588 h 1069053"/>
              <a:gd name="connsiteX3" fmla="*/ 11081178 w 11081178"/>
              <a:gd name="connsiteY3" fmla="*/ 255588 h 1069053"/>
              <a:gd name="connsiteX4" fmla="*/ 11081178 w 11081178"/>
              <a:gd name="connsiteY4" fmla="*/ 1069053 h 1069053"/>
              <a:gd name="connsiteX5" fmla="*/ 5532632 w 11081178"/>
              <a:gd name="connsiteY5" fmla="*/ 1066800 h 1069053"/>
              <a:gd name="connsiteX6" fmla="*/ 0 w 11081178"/>
              <a:gd name="connsiteY6" fmla="*/ 1069053 h 1069053"/>
              <a:gd name="connsiteX7" fmla="*/ 0 w 11081178"/>
              <a:gd name="connsiteY7" fmla="*/ 255588 h 1069053"/>
              <a:gd name="connsiteX8" fmla="*/ 4218182 w 11081178"/>
              <a:gd name="connsiteY8" fmla="*/ 255588 h 1069053"/>
              <a:gd name="connsiteX9" fmla="*/ 4218182 w 11081178"/>
              <a:gd name="connsiteY9" fmla="*/ 24755 h 1069053"/>
              <a:gd name="connsiteX10" fmla="*/ 5662172 w 11081178"/>
              <a:gd name="connsiteY10" fmla="*/ 91440 h 1069053"/>
              <a:gd name="connsiteX0" fmla="*/ 5570732 w 11081178"/>
              <a:gd name="connsiteY0" fmla="*/ 0 h 1069053"/>
              <a:gd name="connsiteX1" fmla="*/ 6940422 w 11081178"/>
              <a:gd name="connsiteY1" fmla="*/ 24755 h 1069053"/>
              <a:gd name="connsiteX2" fmla="*/ 6940422 w 11081178"/>
              <a:gd name="connsiteY2" fmla="*/ 255588 h 1069053"/>
              <a:gd name="connsiteX3" fmla="*/ 11081178 w 11081178"/>
              <a:gd name="connsiteY3" fmla="*/ 255588 h 1069053"/>
              <a:gd name="connsiteX4" fmla="*/ 11081178 w 11081178"/>
              <a:gd name="connsiteY4" fmla="*/ 1069053 h 1069053"/>
              <a:gd name="connsiteX5" fmla="*/ 5532632 w 11081178"/>
              <a:gd name="connsiteY5" fmla="*/ 1066800 h 1069053"/>
              <a:gd name="connsiteX6" fmla="*/ 0 w 11081178"/>
              <a:gd name="connsiteY6" fmla="*/ 1069053 h 1069053"/>
              <a:gd name="connsiteX7" fmla="*/ 0 w 11081178"/>
              <a:gd name="connsiteY7" fmla="*/ 255588 h 1069053"/>
              <a:gd name="connsiteX8" fmla="*/ 4218182 w 11081178"/>
              <a:gd name="connsiteY8" fmla="*/ 255588 h 1069053"/>
              <a:gd name="connsiteX9" fmla="*/ 4218182 w 11081178"/>
              <a:gd name="connsiteY9" fmla="*/ 24755 h 1069053"/>
              <a:gd name="connsiteX0" fmla="*/ 6940422 w 11081178"/>
              <a:gd name="connsiteY0" fmla="*/ 0 h 1044298"/>
              <a:gd name="connsiteX1" fmla="*/ 6940422 w 11081178"/>
              <a:gd name="connsiteY1" fmla="*/ 230833 h 1044298"/>
              <a:gd name="connsiteX2" fmla="*/ 11081178 w 11081178"/>
              <a:gd name="connsiteY2" fmla="*/ 230833 h 1044298"/>
              <a:gd name="connsiteX3" fmla="*/ 11081178 w 11081178"/>
              <a:gd name="connsiteY3" fmla="*/ 1044298 h 1044298"/>
              <a:gd name="connsiteX4" fmla="*/ 5532632 w 11081178"/>
              <a:gd name="connsiteY4" fmla="*/ 1042045 h 1044298"/>
              <a:gd name="connsiteX5" fmla="*/ 0 w 11081178"/>
              <a:gd name="connsiteY5" fmla="*/ 1044298 h 1044298"/>
              <a:gd name="connsiteX6" fmla="*/ 0 w 11081178"/>
              <a:gd name="connsiteY6" fmla="*/ 230833 h 1044298"/>
              <a:gd name="connsiteX7" fmla="*/ 4218182 w 11081178"/>
              <a:gd name="connsiteY7" fmla="*/ 230833 h 1044298"/>
              <a:gd name="connsiteX8" fmla="*/ 4218182 w 11081178"/>
              <a:gd name="connsiteY8" fmla="*/ 0 h 1044298"/>
              <a:gd name="connsiteX0" fmla="*/ 6940422 w 11081178"/>
              <a:gd name="connsiteY0" fmla="*/ 0 h 1044298"/>
              <a:gd name="connsiteX1" fmla="*/ 6940422 w 11081178"/>
              <a:gd name="connsiteY1" fmla="*/ 230833 h 1044298"/>
              <a:gd name="connsiteX2" fmla="*/ 11081178 w 11081178"/>
              <a:gd name="connsiteY2" fmla="*/ 230833 h 1044298"/>
              <a:gd name="connsiteX3" fmla="*/ 11081178 w 11081178"/>
              <a:gd name="connsiteY3" fmla="*/ 1044298 h 1044298"/>
              <a:gd name="connsiteX4" fmla="*/ 5532632 w 11081178"/>
              <a:gd name="connsiteY4" fmla="*/ 1042045 h 1044298"/>
              <a:gd name="connsiteX5" fmla="*/ 0 w 11081178"/>
              <a:gd name="connsiteY5" fmla="*/ 1044298 h 1044298"/>
              <a:gd name="connsiteX6" fmla="*/ 0 w 11081178"/>
              <a:gd name="connsiteY6" fmla="*/ 230833 h 1044298"/>
              <a:gd name="connsiteX7" fmla="*/ 4218182 w 11081178"/>
              <a:gd name="connsiteY7" fmla="*/ 230833 h 1044298"/>
              <a:gd name="connsiteX0" fmla="*/ 6940422 w 11081178"/>
              <a:gd name="connsiteY0" fmla="*/ 0 h 813465"/>
              <a:gd name="connsiteX1" fmla="*/ 11081178 w 11081178"/>
              <a:gd name="connsiteY1" fmla="*/ 0 h 813465"/>
              <a:gd name="connsiteX2" fmla="*/ 11081178 w 11081178"/>
              <a:gd name="connsiteY2" fmla="*/ 813465 h 813465"/>
              <a:gd name="connsiteX3" fmla="*/ 5532632 w 11081178"/>
              <a:gd name="connsiteY3" fmla="*/ 811212 h 813465"/>
              <a:gd name="connsiteX4" fmla="*/ 0 w 11081178"/>
              <a:gd name="connsiteY4" fmla="*/ 813465 h 813465"/>
              <a:gd name="connsiteX5" fmla="*/ 0 w 11081178"/>
              <a:gd name="connsiteY5" fmla="*/ 0 h 813465"/>
              <a:gd name="connsiteX6" fmla="*/ 4218182 w 11081178"/>
              <a:gd name="connsiteY6" fmla="*/ 0 h 813465"/>
              <a:gd name="connsiteX0" fmla="*/ 6940422 w 11081178"/>
              <a:gd name="connsiteY0" fmla="*/ 0 h 813465"/>
              <a:gd name="connsiteX1" fmla="*/ 11081178 w 11081178"/>
              <a:gd name="connsiteY1" fmla="*/ 0 h 813465"/>
              <a:gd name="connsiteX2" fmla="*/ 11081178 w 11081178"/>
              <a:gd name="connsiteY2" fmla="*/ 813465 h 813465"/>
              <a:gd name="connsiteX3" fmla="*/ 0 w 11081178"/>
              <a:gd name="connsiteY3" fmla="*/ 813465 h 813465"/>
              <a:gd name="connsiteX4" fmla="*/ 0 w 11081178"/>
              <a:gd name="connsiteY4" fmla="*/ 0 h 813465"/>
              <a:gd name="connsiteX5" fmla="*/ 4218182 w 11081178"/>
              <a:gd name="connsiteY5" fmla="*/ 0 h 813465"/>
              <a:gd name="connsiteX0" fmla="*/ 11081178 w 11081178"/>
              <a:gd name="connsiteY0" fmla="*/ 0 h 813465"/>
              <a:gd name="connsiteX1" fmla="*/ 11081178 w 11081178"/>
              <a:gd name="connsiteY1" fmla="*/ 813465 h 813465"/>
              <a:gd name="connsiteX2" fmla="*/ 0 w 11081178"/>
              <a:gd name="connsiteY2" fmla="*/ 813465 h 813465"/>
              <a:gd name="connsiteX3" fmla="*/ 0 w 11081178"/>
              <a:gd name="connsiteY3" fmla="*/ 0 h 813465"/>
              <a:gd name="connsiteX4" fmla="*/ 4218182 w 11081178"/>
              <a:gd name="connsiteY4" fmla="*/ 0 h 813465"/>
              <a:gd name="connsiteX0" fmla="*/ 11081178 w 11081178"/>
              <a:gd name="connsiteY0" fmla="*/ 813465 h 813465"/>
              <a:gd name="connsiteX1" fmla="*/ 0 w 11081178"/>
              <a:gd name="connsiteY1" fmla="*/ 813465 h 813465"/>
              <a:gd name="connsiteX2" fmla="*/ 0 w 11081178"/>
              <a:gd name="connsiteY2" fmla="*/ 0 h 813465"/>
              <a:gd name="connsiteX3" fmla="*/ 4218182 w 11081178"/>
              <a:gd name="connsiteY3" fmla="*/ 0 h 813465"/>
              <a:gd name="connsiteX0" fmla="*/ 0 w 4218182"/>
              <a:gd name="connsiteY0" fmla="*/ 813465 h 813465"/>
              <a:gd name="connsiteX1" fmla="*/ 0 w 4218182"/>
              <a:gd name="connsiteY1" fmla="*/ 0 h 813465"/>
              <a:gd name="connsiteX2" fmla="*/ 4218182 w 4218182"/>
              <a:gd name="connsiteY2" fmla="*/ 0 h 81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8182" h="813465">
                <a:moveTo>
                  <a:pt x="0" y="813465"/>
                </a:moveTo>
                <a:lnTo>
                  <a:pt x="0" y="0"/>
                </a:lnTo>
                <a:lnTo>
                  <a:pt x="4218182" y="0"/>
                </a:lnTo>
              </a:path>
            </a:pathLst>
          </a:custGeom>
          <a:noFill/>
          <a:ln>
            <a:solidFill>
              <a:srgbClr val="A11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01" name="Freeform: Shape 120">
            <a:extLst>
              <a:ext uri="{FF2B5EF4-FFF2-40B4-BE49-F238E27FC236}">
                <a16:creationId xmlns:a16="http://schemas.microsoft.com/office/drawing/2014/main" id="{A183C09E-DF0A-44B1-A0B8-FC8200864F5A}"/>
              </a:ext>
            </a:extLst>
          </p:cNvPr>
          <p:cNvSpPr/>
          <p:nvPr/>
        </p:nvSpPr>
        <p:spPr>
          <a:xfrm flipH="1">
            <a:off x="7196189" y="1739249"/>
            <a:ext cx="4418766" cy="813350"/>
          </a:xfrm>
          <a:custGeom>
            <a:avLst/>
            <a:gdLst>
              <a:gd name="connsiteX0" fmla="*/ 4218182 w 11081178"/>
              <a:gd name="connsiteY0" fmla="*/ 0 h 1044298"/>
              <a:gd name="connsiteX1" fmla="*/ 6940422 w 11081178"/>
              <a:gd name="connsiteY1" fmla="*/ 0 h 1044298"/>
              <a:gd name="connsiteX2" fmla="*/ 6940422 w 11081178"/>
              <a:gd name="connsiteY2" fmla="*/ 230833 h 1044298"/>
              <a:gd name="connsiteX3" fmla="*/ 11081178 w 11081178"/>
              <a:gd name="connsiteY3" fmla="*/ 230833 h 1044298"/>
              <a:gd name="connsiteX4" fmla="*/ 11081178 w 11081178"/>
              <a:gd name="connsiteY4" fmla="*/ 1044298 h 1044298"/>
              <a:gd name="connsiteX5" fmla="*/ 0 w 11081178"/>
              <a:gd name="connsiteY5" fmla="*/ 1044298 h 1044298"/>
              <a:gd name="connsiteX6" fmla="*/ 0 w 11081178"/>
              <a:gd name="connsiteY6" fmla="*/ 230833 h 1044298"/>
              <a:gd name="connsiteX7" fmla="*/ 4218182 w 11081178"/>
              <a:gd name="connsiteY7" fmla="*/ 230833 h 1044298"/>
              <a:gd name="connsiteX0" fmla="*/ 4218182 w 11081178"/>
              <a:gd name="connsiteY0" fmla="*/ 0 h 1044298"/>
              <a:gd name="connsiteX1" fmla="*/ 6940422 w 11081178"/>
              <a:gd name="connsiteY1" fmla="*/ 0 h 1044298"/>
              <a:gd name="connsiteX2" fmla="*/ 6940422 w 11081178"/>
              <a:gd name="connsiteY2" fmla="*/ 230833 h 1044298"/>
              <a:gd name="connsiteX3" fmla="*/ 11081178 w 11081178"/>
              <a:gd name="connsiteY3" fmla="*/ 230833 h 1044298"/>
              <a:gd name="connsiteX4" fmla="*/ 11081178 w 11081178"/>
              <a:gd name="connsiteY4" fmla="*/ 1044298 h 1044298"/>
              <a:gd name="connsiteX5" fmla="*/ 5532632 w 11081178"/>
              <a:gd name="connsiteY5" fmla="*/ 1042045 h 1044298"/>
              <a:gd name="connsiteX6" fmla="*/ 0 w 11081178"/>
              <a:gd name="connsiteY6" fmla="*/ 1044298 h 1044298"/>
              <a:gd name="connsiteX7" fmla="*/ 0 w 11081178"/>
              <a:gd name="connsiteY7" fmla="*/ 230833 h 1044298"/>
              <a:gd name="connsiteX8" fmla="*/ 4218182 w 11081178"/>
              <a:gd name="connsiteY8" fmla="*/ 230833 h 1044298"/>
              <a:gd name="connsiteX9" fmla="*/ 4218182 w 11081178"/>
              <a:gd name="connsiteY9" fmla="*/ 0 h 1044298"/>
              <a:gd name="connsiteX0" fmla="*/ 4218182 w 11081178"/>
              <a:gd name="connsiteY0" fmla="*/ 24755 h 1069053"/>
              <a:gd name="connsiteX1" fmla="*/ 5570732 w 11081178"/>
              <a:gd name="connsiteY1" fmla="*/ 0 h 1069053"/>
              <a:gd name="connsiteX2" fmla="*/ 6940422 w 11081178"/>
              <a:gd name="connsiteY2" fmla="*/ 24755 h 1069053"/>
              <a:gd name="connsiteX3" fmla="*/ 6940422 w 11081178"/>
              <a:gd name="connsiteY3" fmla="*/ 255588 h 1069053"/>
              <a:gd name="connsiteX4" fmla="*/ 11081178 w 11081178"/>
              <a:gd name="connsiteY4" fmla="*/ 255588 h 1069053"/>
              <a:gd name="connsiteX5" fmla="*/ 11081178 w 11081178"/>
              <a:gd name="connsiteY5" fmla="*/ 1069053 h 1069053"/>
              <a:gd name="connsiteX6" fmla="*/ 5532632 w 11081178"/>
              <a:gd name="connsiteY6" fmla="*/ 1066800 h 1069053"/>
              <a:gd name="connsiteX7" fmla="*/ 0 w 11081178"/>
              <a:gd name="connsiteY7" fmla="*/ 1069053 h 1069053"/>
              <a:gd name="connsiteX8" fmla="*/ 0 w 11081178"/>
              <a:gd name="connsiteY8" fmla="*/ 255588 h 1069053"/>
              <a:gd name="connsiteX9" fmla="*/ 4218182 w 11081178"/>
              <a:gd name="connsiteY9" fmla="*/ 255588 h 1069053"/>
              <a:gd name="connsiteX10" fmla="*/ 4218182 w 11081178"/>
              <a:gd name="connsiteY10" fmla="*/ 24755 h 1069053"/>
              <a:gd name="connsiteX0" fmla="*/ 5570732 w 11081178"/>
              <a:gd name="connsiteY0" fmla="*/ 0 h 1069053"/>
              <a:gd name="connsiteX1" fmla="*/ 6940422 w 11081178"/>
              <a:gd name="connsiteY1" fmla="*/ 24755 h 1069053"/>
              <a:gd name="connsiteX2" fmla="*/ 6940422 w 11081178"/>
              <a:gd name="connsiteY2" fmla="*/ 255588 h 1069053"/>
              <a:gd name="connsiteX3" fmla="*/ 11081178 w 11081178"/>
              <a:gd name="connsiteY3" fmla="*/ 255588 h 1069053"/>
              <a:gd name="connsiteX4" fmla="*/ 11081178 w 11081178"/>
              <a:gd name="connsiteY4" fmla="*/ 1069053 h 1069053"/>
              <a:gd name="connsiteX5" fmla="*/ 5532632 w 11081178"/>
              <a:gd name="connsiteY5" fmla="*/ 1066800 h 1069053"/>
              <a:gd name="connsiteX6" fmla="*/ 0 w 11081178"/>
              <a:gd name="connsiteY6" fmla="*/ 1069053 h 1069053"/>
              <a:gd name="connsiteX7" fmla="*/ 0 w 11081178"/>
              <a:gd name="connsiteY7" fmla="*/ 255588 h 1069053"/>
              <a:gd name="connsiteX8" fmla="*/ 4218182 w 11081178"/>
              <a:gd name="connsiteY8" fmla="*/ 255588 h 1069053"/>
              <a:gd name="connsiteX9" fmla="*/ 4218182 w 11081178"/>
              <a:gd name="connsiteY9" fmla="*/ 24755 h 1069053"/>
              <a:gd name="connsiteX10" fmla="*/ 5662172 w 11081178"/>
              <a:gd name="connsiteY10" fmla="*/ 91440 h 1069053"/>
              <a:gd name="connsiteX0" fmla="*/ 5570732 w 11081178"/>
              <a:gd name="connsiteY0" fmla="*/ 0 h 1069053"/>
              <a:gd name="connsiteX1" fmla="*/ 6940422 w 11081178"/>
              <a:gd name="connsiteY1" fmla="*/ 24755 h 1069053"/>
              <a:gd name="connsiteX2" fmla="*/ 6940422 w 11081178"/>
              <a:gd name="connsiteY2" fmla="*/ 255588 h 1069053"/>
              <a:gd name="connsiteX3" fmla="*/ 11081178 w 11081178"/>
              <a:gd name="connsiteY3" fmla="*/ 255588 h 1069053"/>
              <a:gd name="connsiteX4" fmla="*/ 11081178 w 11081178"/>
              <a:gd name="connsiteY4" fmla="*/ 1069053 h 1069053"/>
              <a:gd name="connsiteX5" fmla="*/ 5532632 w 11081178"/>
              <a:gd name="connsiteY5" fmla="*/ 1066800 h 1069053"/>
              <a:gd name="connsiteX6" fmla="*/ 0 w 11081178"/>
              <a:gd name="connsiteY6" fmla="*/ 1069053 h 1069053"/>
              <a:gd name="connsiteX7" fmla="*/ 0 w 11081178"/>
              <a:gd name="connsiteY7" fmla="*/ 255588 h 1069053"/>
              <a:gd name="connsiteX8" fmla="*/ 4218182 w 11081178"/>
              <a:gd name="connsiteY8" fmla="*/ 255588 h 1069053"/>
              <a:gd name="connsiteX9" fmla="*/ 4218182 w 11081178"/>
              <a:gd name="connsiteY9" fmla="*/ 24755 h 1069053"/>
              <a:gd name="connsiteX0" fmla="*/ 6940422 w 11081178"/>
              <a:gd name="connsiteY0" fmla="*/ 0 h 1044298"/>
              <a:gd name="connsiteX1" fmla="*/ 6940422 w 11081178"/>
              <a:gd name="connsiteY1" fmla="*/ 230833 h 1044298"/>
              <a:gd name="connsiteX2" fmla="*/ 11081178 w 11081178"/>
              <a:gd name="connsiteY2" fmla="*/ 230833 h 1044298"/>
              <a:gd name="connsiteX3" fmla="*/ 11081178 w 11081178"/>
              <a:gd name="connsiteY3" fmla="*/ 1044298 h 1044298"/>
              <a:gd name="connsiteX4" fmla="*/ 5532632 w 11081178"/>
              <a:gd name="connsiteY4" fmla="*/ 1042045 h 1044298"/>
              <a:gd name="connsiteX5" fmla="*/ 0 w 11081178"/>
              <a:gd name="connsiteY5" fmla="*/ 1044298 h 1044298"/>
              <a:gd name="connsiteX6" fmla="*/ 0 w 11081178"/>
              <a:gd name="connsiteY6" fmla="*/ 230833 h 1044298"/>
              <a:gd name="connsiteX7" fmla="*/ 4218182 w 11081178"/>
              <a:gd name="connsiteY7" fmla="*/ 230833 h 1044298"/>
              <a:gd name="connsiteX8" fmla="*/ 4218182 w 11081178"/>
              <a:gd name="connsiteY8" fmla="*/ 0 h 1044298"/>
              <a:gd name="connsiteX0" fmla="*/ 6940422 w 11081178"/>
              <a:gd name="connsiteY0" fmla="*/ 0 h 1044298"/>
              <a:gd name="connsiteX1" fmla="*/ 6940422 w 11081178"/>
              <a:gd name="connsiteY1" fmla="*/ 230833 h 1044298"/>
              <a:gd name="connsiteX2" fmla="*/ 11081178 w 11081178"/>
              <a:gd name="connsiteY2" fmla="*/ 230833 h 1044298"/>
              <a:gd name="connsiteX3" fmla="*/ 11081178 w 11081178"/>
              <a:gd name="connsiteY3" fmla="*/ 1044298 h 1044298"/>
              <a:gd name="connsiteX4" fmla="*/ 5532632 w 11081178"/>
              <a:gd name="connsiteY4" fmla="*/ 1042045 h 1044298"/>
              <a:gd name="connsiteX5" fmla="*/ 0 w 11081178"/>
              <a:gd name="connsiteY5" fmla="*/ 1044298 h 1044298"/>
              <a:gd name="connsiteX6" fmla="*/ 0 w 11081178"/>
              <a:gd name="connsiteY6" fmla="*/ 230833 h 1044298"/>
              <a:gd name="connsiteX7" fmla="*/ 4218182 w 11081178"/>
              <a:gd name="connsiteY7" fmla="*/ 230833 h 1044298"/>
              <a:gd name="connsiteX0" fmla="*/ 6940422 w 11081178"/>
              <a:gd name="connsiteY0" fmla="*/ 0 h 813465"/>
              <a:gd name="connsiteX1" fmla="*/ 11081178 w 11081178"/>
              <a:gd name="connsiteY1" fmla="*/ 0 h 813465"/>
              <a:gd name="connsiteX2" fmla="*/ 11081178 w 11081178"/>
              <a:gd name="connsiteY2" fmla="*/ 813465 h 813465"/>
              <a:gd name="connsiteX3" fmla="*/ 5532632 w 11081178"/>
              <a:gd name="connsiteY3" fmla="*/ 811212 h 813465"/>
              <a:gd name="connsiteX4" fmla="*/ 0 w 11081178"/>
              <a:gd name="connsiteY4" fmla="*/ 813465 h 813465"/>
              <a:gd name="connsiteX5" fmla="*/ 0 w 11081178"/>
              <a:gd name="connsiteY5" fmla="*/ 0 h 813465"/>
              <a:gd name="connsiteX6" fmla="*/ 4218182 w 11081178"/>
              <a:gd name="connsiteY6" fmla="*/ 0 h 813465"/>
              <a:gd name="connsiteX0" fmla="*/ 6940422 w 11081178"/>
              <a:gd name="connsiteY0" fmla="*/ 0 h 813465"/>
              <a:gd name="connsiteX1" fmla="*/ 11081178 w 11081178"/>
              <a:gd name="connsiteY1" fmla="*/ 0 h 813465"/>
              <a:gd name="connsiteX2" fmla="*/ 11081178 w 11081178"/>
              <a:gd name="connsiteY2" fmla="*/ 813465 h 813465"/>
              <a:gd name="connsiteX3" fmla="*/ 0 w 11081178"/>
              <a:gd name="connsiteY3" fmla="*/ 813465 h 813465"/>
              <a:gd name="connsiteX4" fmla="*/ 0 w 11081178"/>
              <a:gd name="connsiteY4" fmla="*/ 0 h 813465"/>
              <a:gd name="connsiteX5" fmla="*/ 4218182 w 11081178"/>
              <a:gd name="connsiteY5" fmla="*/ 0 h 813465"/>
              <a:gd name="connsiteX0" fmla="*/ 11081178 w 11081178"/>
              <a:gd name="connsiteY0" fmla="*/ 0 h 813465"/>
              <a:gd name="connsiteX1" fmla="*/ 11081178 w 11081178"/>
              <a:gd name="connsiteY1" fmla="*/ 813465 h 813465"/>
              <a:gd name="connsiteX2" fmla="*/ 0 w 11081178"/>
              <a:gd name="connsiteY2" fmla="*/ 813465 h 813465"/>
              <a:gd name="connsiteX3" fmla="*/ 0 w 11081178"/>
              <a:gd name="connsiteY3" fmla="*/ 0 h 813465"/>
              <a:gd name="connsiteX4" fmla="*/ 4218182 w 11081178"/>
              <a:gd name="connsiteY4" fmla="*/ 0 h 813465"/>
              <a:gd name="connsiteX0" fmla="*/ 11081178 w 11081178"/>
              <a:gd name="connsiteY0" fmla="*/ 813465 h 813465"/>
              <a:gd name="connsiteX1" fmla="*/ 0 w 11081178"/>
              <a:gd name="connsiteY1" fmla="*/ 813465 h 813465"/>
              <a:gd name="connsiteX2" fmla="*/ 0 w 11081178"/>
              <a:gd name="connsiteY2" fmla="*/ 0 h 813465"/>
              <a:gd name="connsiteX3" fmla="*/ 4218182 w 11081178"/>
              <a:gd name="connsiteY3" fmla="*/ 0 h 813465"/>
              <a:gd name="connsiteX0" fmla="*/ 0 w 4218182"/>
              <a:gd name="connsiteY0" fmla="*/ 813465 h 813465"/>
              <a:gd name="connsiteX1" fmla="*/ 0 w 4218182"/>
              <a:gd name="connsiteY1" fmla="*/ 0 h 813465"/>
              <a:gd name="connsiteX2" fmla="*/ 4218182 w 4218182"/>
              <a:gd name="connsiteY2" fmla="*/ 0 h 81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8182" h="813465">
                <a:moveTo>
                  <a:pt x="0" y="813465"/>
                </a:moveTo>
                <a:lnTo>
                  <a:pt x="0" y="0"/>
                </a:lnTo>
                <a:lnTo>
                  <a:pt x="4218182" y="0"/>
                </a:lnTo>
              </a:path>
            </a:pathLst>
          </a:custGeom>
          <a:noFill/>
          <a:ln>
            <a:solidFill>
              <a:srgbClr val="A11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02" name="TextBox 2">
            <a:extLst>
              <a:ext uri="{FF2B5EF4-FFF2-40B4-BE49-F238E27FC236}">
                <a16:creationId xmlns:a16="http://schemas.microsoft.com/office/drawing/2014/main" id="{499DECD2-CC79-404F-A6BD-50763B595094}"/>
              </a:ext>
            </a:extLst>
          </p:cNvPr>
          <p:cNvSpPr txBox="1"/>
          <p:nvPr/>
        </p:nvSpPr>
        <p:spPr>
          <a:xfrm>
            <a:off x="2534100" y="1933799"/>
            <a:ext cx="6871472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8" b="1">
                <a:solidFill>
                  <a:srgbClr val="A11A2E"/>
                </a:solidFill>
              </a:rPr>
              <a:t>TCO  |  Target workloads  |  Approach  (e.g., Rehost) |  Timelines</a:t>
            </a:r>
          </a:p>
        </p:txBody>
      </p:sp>
      <p:sp>
        <p:nvSpPr>
          <p:cNvPr id="103" name="Rectangle 99">
            <a:extLst>
              <a:ext uri="{FF2B5EF4-FFF2-40B4-BE49-F238E27FC236}">
                <a16:creationId xmlns:a16="http://schemas.microsoft.com/office/drawing/2014/main" id="{A3B92CBE-7C11-4EB1-A187-1EFDF99FF36A}"/>
              </a:ext>
            </a:extLst>
          </p:cNvPr>
          <p:cNvSpPr/>
          <p:nvPr/>
        </p:nvSpPr>
        <p:spPr bwMode="auto">
          <a:xfrm>
            <a:off x="1142505" y="5847193"/>
            <a:ext cx="9763222" cy="32586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b="1" dirty="0">
                <a:solidFill>
                  <a:srgbClr val="A11A2E"/>
                </a:solidFill>
                <a:latin typeface="Segoe UI Semibold"/>
              </a:rPr>
              <a:t>FastTrack for Azure + Specialized migration partners</a:t>
            </a:r>
          </a:p>
        </p:txBody>
      </p:sp>
      <p:sp>
        <p:nvSpPr>
          <p:cNvPr id="104" name="TextBox 74">
            <a:extLst>
              <a:ext uri="{FF2B5EF4-FFF2-40B4-BE49-F238E27FC236}">
                <a16:creationId xmlns:a16="http://schemas.microsoft.com/office/drawing/2014/main" id="{6108A310-10D1-4D06-B728-8D975A52F1F6}"/>
              </a:ext>
            </a:extLst>
          </p:cNvPr>
          <p:cNvSpPr txBox="1"/>
          <p:nvPr/>
        </p:nvSpPr>
        <p:spPr>
          <a:xfrm>
            <a:off x="1064843" y="4328528"/>
            <a:ext cx="2194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Assess </a:t>
            </a:r>
          </a:p>
        </p:txBody>
      </p:sp>
      <p:sp>
        <p:nvSpPr>
          <p:cNvPr id="105" name="TextBox 76">
            <a:extLst>
              <a:ext uri="{FF2B5EF4-FFF2-40B4-BE49-F238E27FC236}">
                <a16:creationId xmlns:a16="http://schemas.microsoft.com/office/drawing/2014/main" id="{E7B5BA80-9739-4470-858C-E757CCBA0C59}"/>
              </a:ext>
            </a:extLst>
          </p:cNvPr>
          <p:cNvSpPr txBox="1"/>
          <p:nvPr/>
        </p:nvSpPr>
        <p:spPr>
          <a:xfrm>
            <a:off x="3687429" y="4323342"/>
            <a:ext cx="2194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Migrate </a:t>
            </a:r>
          </a:p>
        </p:txBody>
      </p:sp>
      <p:sp>
        <p:nvSpPr>
          <p:cNvPr id="106" name="TextBox 77">
            <a:extLst>
              <a:ext uri="{FF2B5EF4-FFF2-40B4-BE49-F238E27FC236}">
                <a16:creationId xmlns:a16="http://schemas.microsoft.com/office/drawing/2014/main" id="{1FF3BC92-287E-4D9E-A436-843168EA9B03}"/>
              </a:ext>
            </a:extLst>
          </p:cNvPr>
          <p:cNvSpPr txBox="1"/>
          <p:nvPr/>
        </p:nvSpPr>
        <p:spPr>
          <a:xfrm>
            <a:off x="6310014" y="4328528"/>
            <a:ext cx="2194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Optimize </a:t>
            </a:r>
          </a:p>
        </p:txBody>
      </p:sp>
      <p:sp>
        <p:nvSpPr>
          <p:cNvPr id="107" name="TextBox 78">
            <a:extLst>
              <a:ext uri="{FF2B5EF4-FFF2-40B4-BE49-F238E27FC236}">
                <a16:creationId xmlns:a16="http://schemas.microsoft.com/office/drawing/2014/main" id="{511983F3-A3CF-45B9-BEA7-31C70597C4F1}"/>
              </a:ext>
            </a:extLst>
          </p:cNvPr>
          <p:cNvSpPr txBox="1"/>
          <p:nvPr/>
        </p:nvSpPr>
        <p:spPr>
          <a:xfrm>
            <a:off x="8932598" y="4328528"/>
            <a:ext cx="2194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Secure and manage</a:t>
            </a:r>
          </a:p>
        </p:txBody>
      </p:sp>
      <p:grpSp>
        <p:nvGrpSpPr>
          <p:cNvPr id="108" name="Group 4">
            <a:extLst>
              <a:ext uri="{FF2B5EF4-FFF2-40B4-BE49-F238E27FC236}">
                <a16:creationId xmlns:a16="http://schemas.microsoft.com/office/drawing/2014/main" id="{5FA9B11F-AA15-4BA0-B9BA-E58F3459AE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66791" y="3285910"/>
            <a:ext cx="790664" cy="790658"/>
            <a:chOff x="4616" y="999"/>
            <a:chExt cx="312" cy="312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CBBA1E2E-E00D-4544-A5D0-25A28F891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163"/>
              <a:ext cx="148" cy="148"/>
            </a:xfrm>
            <a:custGeom>
              <a:avLst/>
              <a:gdLst>
                <a:gd name="T0" fmla="*/ 148 w 148"/>
                <a:gd name="T1" fmla="*/ 127 h 148"/>
                <a:gd name="T2" fmla="*/ 127 w 148"/>
                <a:gd name="T3" fmla="*/ 148 h 148"/>
                <a:gd name="T4" fmla="*/ 52 w 148"/>
                <a:gd name="T5" fmla="*/ 73 h 148"/>
                <a:gd name="T6" fmla="*/ 0 w 148"/>
                <a:gd name="T7" fmla="*/ 21 h 148"/>
                <a:gd name="T8" fmla="*/ 21 w 148"/>
                <a:gd name="T9" fmla="*/ 0 h 148"/>
                <a:gd name="T10" fmla="*/ 148 w 148"/>
                <a:gd name="T1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8" y="127"/>
                  </a:moveTo>
                  <a:lnTo>
                    <a:pt x="127" y="148"/>
                  </a:lnTo>
                  <a:lnTo>
                    <a:pt x="52" y="73"/>
                  </a:lnTo>
                  <a:lnTo>
                    <a:pt x="0" y="21"/>
                  </a:lnTo>
                  <a:lnTo>
                    <a:pt x="21" y="0"/>
                  </a:lnTo>
                  <a:lnTo>
                    <a:pt x="148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3402A632-C937-4278-8309-F4E19D7B93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" y="999"/>
              <a:ext cx="215" cy="215"/>
            </a:xfrm>
            <a:custGeom>
              <a:avLst/>
              <a:gdLst>
                <a:gd name="T0" fmla="*/ 469 w 938"/>
                <a:gd name="T1" fmla="*/ 0 h 939"/>
                <a:gd name="T2" fmla="*/ 0 w 938"/>
                <a:gd name="T3" fmla="*/ 470 h 939"/>
                <a:gd name="T4" fmla="*/ 469 w 938"/>
                <a:gd name="T5" fmla="*/ 939 h 939"/>
                <a:gd name="T6" fmla="*/ 938 w 938"/>
                <a:gd name="T7" fmla="*/ 470 h 939"/>
                <a:gd name="T8" fmla="*/ 469 w 938"/>
                <a:gd name="T9" fmla="*/ 0 h 939"/>
                <a:gd name="T10" fmla="*/ 469 w 938"/>
                <a:gd name="T11" fmla="*/ 811 h 939"/>
                <a:gd name="T12" fmla="*/ 128 w 938"/>
                <a:gd name="T13" fmla="*/ 470 h 939"/>
                <a:gd name="T14" fmla="*/ 469 w 938"/>
                <a:gd name="T15" fmla="*/ 128 h 939"/>
                <a:gd name="T16" fmla="*/ 810 w 938"/>
                <a:gd name="T17" fmla="*/ 470 h 939"/>
                <a:gd name="T18" fmla="*/ 469 w 938"/>
                <a:gd name="T19" fmla="*/ 811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" h="939">
                  <a:moveTo>
                    <a:pt x="469" y="0"/>
                  </a:moveTo>
                  <a:cubicBezTo>
                    <a:pt x="210" y="0"/>
                    <a:pt x="0" y="210"/>
                    <a:pt x="0" y="470"/>
                  </a:cubicBezTo>
                  <a:cubicBezTo>
                    <a:pt x="0" y="729"/>
                    <a:pt x="210" y="939"/>
                    <a:pt x="469" y="939"/>
                  </a:cubicBezTo>
                  <a:cubicBezTo>
                    <a:pt x="728" y="939"/>
                    <a:pt x="938" y="729"/>
                    <a:pt x="938" y="470"/>
                  </a:cubicBezTo>
                  <a:cubicBezTo>
                    <a:pt x="938" y="210"/>
                    <a:pt x="728" y="0"/>
                    <a:pt x="469" y="0"/>
                  </a:cubicBezTo>
                  <a:close/>
                  <a:moveTo>
                    <a:pt x="469" y="811"/>
                  </a:moveTo>
                  <a:cubicBezTo>
                    <a:pt x="280" y="811"/>
                    <a:pt x="128" y="658"/>
                    <a:pt x="128" y="470"/>
                  </a:cubicBezTo>
                  <a:cubicBezTo>
                    <a:pt x="128" y="281"/>
                    <a:pt x="280" y="128"/>
                    <a:pt x="469" y="128"/>
                  </a:cubicBezTo>
                  <a:cubicBezTo>
                    <a:pt x="658" y="128"/>
                    <a:pt x="810" y="281"/>
                    <a:pt x="810" y="470"/>
                  </a:cubicBezTo>
                  <a:cubicBezTo>
                    <a:pt x="810" y="658"/>
                    <a:pt x="658" y="811"/>
                    <a:pt x="469" y="8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Rectangle 7">
              <a:extLst>
                <a:ext uri="{FF2B5EF4-FFF2-40B4-BE49-F238E27FC236}">
                  <a16:creationId xmlns:a16="http://schemas.microsoft.com/office/drawing/2014/main" id="{A7C49A6B-4F17-4BA8-A140-4D84BA92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1107"/>
              <a:ext cx="20" cy="49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ectangle 8">
              <a:extLst>
                <a:ext uri="{FF2B5EF4-FFF2-40B4-BE49-F238E27FC236}">
                  <a16:creationId xmlns:a16="http://schemas.microsoft.com/office/drawing/2014/main" id="{A01D8C5B-AC6A-417B-8A0E-BF44DBE8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1077"/>
              <a:ext cx="19" cy="78"/>
            </a:xfrm>
            <a:prstGeom prst="rect">
              <a:avLst/>
            </a:prstGeom>
            <a:solidFill>
              <a:srgbClr val="0078D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Rectangle 9">
              <a:extLst>
                <a:ext uri="{FF2B5EF4-FFF2-40B4-BE49-F238E27FC236}">
                  <a16:creationId xmlns:a16="http://schemas.microsoft.com/office/drawing/2014/main" id="{380022BE-A0F2-4CAB-9CD0-37D401386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1058"/>
              <a:ext cx="19" cy="97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14" name="Group 130">
            <a:extLst>
              <a:ext uri="{FF2B5EF4-FFF2-40B4-BE49-F238E27FC236}">
                <a16:creationId xmlns:a16="http://schemas.microsoft.com/office/drawing/2014/main" id="{25D34968-A5B3-4B6A-B9D3-CDCC04CF2C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89383" y="3285914"/>
            <a:ext cx="790650" cy="790650"/>
            <a:chOff x="410" y="1787"/>
            <a:chExt cx="312" cy="312"/>
          </a:xfrm>
        </p:grpSpPr>
        <p:sp>
          <p:nvSpPr>
            <p:cNvPr id="115" name="Oval 131">
              <a:extLst>
                <a:ext uri="{FF2B5EF4-FFF2-40B4-BE49-F238E27FC236}">
                  <a16:creationId xmlns:a16="http://schemas.microsoft.com/office/drawing/2014/main" id="{A52059F6-2267-4AB3-AE7A-23E4AA0E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041"/>
              <a:ext cx="59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ectangle 132">
              <a:extLst>
                <a:ext uri="{FF2B5EF4-FFF2-40B4-BE49-F238E27FC236}">
                  <a16:creationId xmlns:a16="http://schemas.microsoft.com/office/drawing/2014/main" id="{F6D30ED7-8204-4D07-AFE9-A616CD3B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787"/>
              <a:ext cx="58" cy="59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133">
              <a:extLst>
                <a:ext uri="{FF2B5EF4-FFF2-40B4-BE49-F238E27FC236}">
                  <a16:creationId xmlns:a16="http://schemas.microsoft.com/office/drawing/2014/main" id="{10119446-2930-4848-A0F2-F0FCB42F9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" y="1874"/>
              <a:ext cx="168" cy="167"/>
            </a:xfrm>
            <a:custGeom>
              <a:avLst/>
              <a:gdLst>
                <a:gd name="T0" fmla="*/ 147 w 168"/>
                <a:gd name="T1" fmla="*/ 0 h 167"/>
                <a:gd name="T2" fmla="*/ 168 w 168"/>
                <a:gd name="T3" fmla="*/ 20 h 167"/>
                <a:gd name="T4" fmla="*/ 21 w 168"/>
                <a:gd name="T5" fmla="*/ 167 h 167"/>
                <a:gd name="T6" fmla="*/ 0 w 168"/>
                <a:gd name="T7" fmla="*/ 147 h 167"/>
                <a:gd name="T8" fmla="*/ 147 w 168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7">
                  <a:moveTo>
                    <a:pt x="147" y="0"/>
                  </a:moveTo>
                  <a:lnTo>
                    <a:pt x="168" y="20"/>
                  </a:lnTo>
                  <a:lnTo>
                    <a:pt x="21" y="167"/>
                  </a:lnTo>
                  <a:lnTo>
                    <a:pt x="0" y="14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Rectangle 134">
              <a:extLst>
                <a:ext uri="{FF2B5EF4-FFF2-40B4-BE49-F238E27FC236}">
                  <a16:creationId xmlns:a16="http://schemas.microsoft.com/office/drawing/2014/main" id="{1E5FA42F-DC03-43EA-A331-3C2C93AA9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865"/>
              <a:ext cx="29" cy="9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Rectangle 135">
              <a:extLst>
                <a:ext uri="{FF2B5EF4-FFF2-40B4-BE49-F238E27FC236}">
                  <a16:creationId xmlns:a16="http://schemas.microsoft.com/office/drawing/2014/main" id="{A2225365-56AB-4ED2-8D49-EC5EA2149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1865"/>
              <a:ext cx="98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0" name="Group 129">
            <a:extLst>
              <a:ext uri="{FF2B5EF4-FFF2-40B4-BE49-F238E27FC236}">
                <a16:creationId xmlns:a16="http://schemas.microsoft.com/office/drawing/2014/main" id="{16BB4E56-956E-4608-915C-5A07EB4B8EFB}"/>
              </a:ext>
            </a:extLst>
          </p:cNvPr>
          <p:cNvGrpSpPr/>
          <p:nvPr/>
        </p:nvGrpSpPr>
        <p:grpSpPr>
          <a:xfrm>
            <a:off x="9715968" y="3293835"/>
            <a:ext cx="627820" cy="774810"/>
            <a:chOff x="1980078" y="253998"/>
            <a:chExt cx="3830386" cy="4727197"/>
          </a:xfrm>
        </p:grpSpPr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AFAA4619-40DD-4261-9C6E-F15208979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078" y="2169196"/>
              <a:ext cx="3830386" cy="28119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1FAEAB1E-4A67-4003-AD65-C6D9C3ABE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77" y="2913999"/>
              <a:ext cx="881597" cy="881598"/>
            </a:xfrm>
            <a:custGeom>
              <a:avLst/>
              <a:gdLst>
                <a:gd name="T0" fmla="*/ 256 w 256"/>
                <a:gd name="T1" fmla="*/ 127 h 256"/>
                <a:gd name="T2" fmla="*/ 256 w 256"/>
                <a:gd name="T3" fmla="*/ 129 h 256"/>
                <a:gd name="T4" fmla="*/ 129 w 256"/>
                <a:gd name="T5" fmla="*/ 256 h 256"/>
                <a:gd name="T6" fmla="*/ 127 w 256"/>
                <a:gd name="T7" fmla="*/ 256 h 256"/>
                <a:gd name="T8" fmla="*/ 0 w 256"/>
                <a:gd name="T9" fmla="*/ 129 h 256"/>
                <a:gd name="T10" fmla="*/ 0 w 256"/>
                <a:gd name="T11" fmla="*/ 127 h 256"/>
                <a:gd name="T12" fmla="*/ 127 w 256"/>
                <a:gd name="T13" fmla="*/ 0 h 256"/>
                <a:gd name="T14" fmla="*/ 129 w 256"/>
                <a:gd name="T15" fmla="*/ 0 h 256"/>
                <a:gd name="T16" fmla="*/ 256 w 256"/>
                <a:gd name="T17" fmla="*/ 12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256" y="127"/>
                  </a:moveTo>
                  <a:cubicBezTo>
                    <a:pt x="256" y="129"/>
                    <a:pt x="256" y="129"/>
                    <a:pt x="256" y="129"/>
                  </a:cubicBezTo>
                  <a:cubicBezTo>
                    <a:pt x="256" y="199"/>
                    <a:pt x="199" y="256"/>
                    <a:pt x="129" y="256"/>
                  </a:cubicBezTo>
                  <a:cubicBezTo>
                    <a:pt x="127" y="256"/>
                    <a:pt x="127" y="256"/>
                    <a:pt x="127" y="256"/>
                  </a:cubicBezTo>
                  <a:cubicBezTo>
                    <a:pt x="57" y="256"/>
                    <a:pt x="0" y="199"/>
                    <a:pt x="0" y="12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7"/>
                    <a:pt x="57" y="0"/>
                    <a:pt x="12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99" y="0"/>
                    <a:pt x="256" y="57"/>
                    <a:pt x="256" y="127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633855C3-1586-493F-AC0F-42705D6CD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277" y="3354793"/>
              <a:ext cx="455998" cy="1033598"/>
            </a:xfrm>
            <a:custGeom>
              <a:avLst/>
              <a:gdLst>
                <a:gd name="T0" fmla="*/ 64 w 128"/>
                <a:gd name="T1" fmla="*/ 299 h 299"/>
                <a:gd name="T2" fmla="*/ 63 w 128"/>
                <a:gd name="T3" fmla="*/ 299 h 299"/>
                <a:gd name="T4" fmla="*/ 0 w 128"/>
                <a:gd name="T5" fmla="*/ 236 h 299"/>
                <a:gd name="T6" fmla="*/ 0 w 128"/>
                <a:gd name="T7" fmla="*/ 64 h 299"/>
                <a:gd name="T8" fmla="*/ 63 w 128"/>
                <a:gd name="T9" fmla="*/ 0 h 299"/>
                <a:gd name="T10" fmla="*/ 64 w 128"/>
                <a:gd name="T11" fmla="*/ 0 h 299"/>
                <a:gd name="T12" fmla="*/ 128 w 128"/>
                <a:gd name="T13" fmla="*/ 64 h 299"/>
                <a:gd name="T14" fmla="*/ 128 w 128"/>
                <a:gd name="T15" fmla="*/ 236 h 299"/>
                <a:gd name="T16" fmla="*/ 64 w 128"/>
                <a:gd name="T1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99">
                  <a:moveTo>
                    <a:pt x="64" y="299"/>
                  </a:moveTo>
                  <a:cubicBezTo>
                    <a:pt x="63" y="299"/>
                    <a:pt x="63" y="299"/>
                    <a:pt x="63" y="299"/>
                  </a:cubicBezTo>
                  <a:cubicBezTo>
                    <a:pt x="28" y="299"/>
                    <a:pt x="0" y="271"/>
                    <a:pt x="0" y="23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00" y="0"/>
                    <a:pt x="128" y="29"/>
                    <a:pt x="128" y="64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8" y="271"/>
                    <a:pt x="100" y="299"/>
                    <a:pt x="64" y="299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: Shape 133">
              <a:extLst>
                <a:ext uri="{FF2B5EF4-FFF2-40B4-BE49-F238E27FC236}">
                  <a16:creationId xmlns:a16="http://schemas.microsoft.com/office/drawing/2014/main" id="{2112B755-1827-4CB9-A686-C2578FEE61A6}"/>
                </a:ext>
              </a:extLst>
            </p:cNvPr>
            <p:cNvSpPr/>
            <p:nvPr/>
          </p:nvSpPr>
          <p:spPr bwMode="auto">
            <a:xfrm>
              <a:off x="2420880" y="253998"/>
              <a:ext cx="2948790" cy="2423888"/>
            </a:xfrm>
            <a:custGeom>
              <a:avLst/>
              <a:gdLst>
                <a:gd name="connsiteX0" fmla="*/ 1474395 w 2948790"/>
                <a:gd name="connsiteY0" fmla="*/ 0 h 2423888"/>
                <a:gd name="connsiteX1" fmla="*/ 2948790 w 2948790"/>
                <a:gd name="connsiteY1" fmla="*/ 1474395 h 2423888"/>
                <a:gd name="connsiteX2" fmla="*/ 2948790 w 2948790"/>
                <a:gd name="connsiteY2" fmla="*/ 2423888 h 2423888"/>
                <a:gd name="connsiteX3" fmla="*/ 2505425 w 2948790"/>
                <a:gd name="connsiteY3" fmla="*/ 2423888 h 2423888"/>
                <a:gd name="connsiteX4" fmla="*/ 2506265 w 2948790"/>
                <a:gd name="connsiteY4" fmla="*/ 1475461 h 2423888"/>
                <a:gd name="connsiteX5" fmla="*/ 1474395 w 2948790"/>
                <a:gd name="connsiteY5" fmla="*/ 443591 h 2423888"/>
                <a:gd name="connsiteX6" fmla="*/ 442525 w 2948790"/>
                <a:gd name="connsiteY6" fmla="*/ 1475461 h 2423888"/>
                <a:gd name="connsiteX7" fmla="*/ 442525 w 2948790"/>
                <a:gd name="connsiteY7" fmla="*/ 2423888 h 2423888"/>
                <a:gd name="connsiteX8" fmla="*/ 0 w 2948790"/>
                <a:gd name="connsiteY8" fmla="*/ 2423888 h 2423888"/>
                <a:gd name="connsiteX9" fmla="*/ 0 w 2948790"/>
                <a:gd name="connsiteY9" fmla="*/ 1474395 h 2423888"/>
                <a:gd name="connsiteX10" fmla="*/ 1474395 w 2948790"/>
                <a:gd name="connsiteY10" fmla="*/ 0 h 2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8790" h="2423888">
                  <a:moveTo>
                    <a:pt x="1474395" y="0"/>
                  </a:moveTo>
                  <a:cubicBezTo>
                    <a:pt x="2288681" y="0"/>
                    <a:pt x="2948790" y="660109"/>
                    <a:pt x="2948790" y="1474395"/>
                  </a:cubicBezTo>
                  <a:lnTo>
                    <a:pt x="2948790" y="2423888"/>
                  </a:lnTo>
                  <a:lnTo>
                    <a:pt x="2505425" y="2423888"/>
                  </a:lnTo>
                  <a:lnTo>
                    <a:pt x="2506265" y="1475461"/>
                  </a:lnTo>
                  <a:cubicBezTo>
                    <a:pt x="2506265" y="905575"/>
                    <a:pt x="2044281" y="443591"/>
                    <a:pt x="1474395" y="443591"/>
                  </a:cubicBezTo>
                  <a:cubicBezTo>
                    <a:pt x="904509" y="443591"/>
                    <a:pt x="442525" y="905575"/>
                    <a:pt x="442525" y="1475461"/>
                  </a:cubicBezTo>
                  <a:lnTo>
                    <a:pt x="442525" y="2423888"/>
                  </a:lnTo>
                  <a:lnTo>
                    <a:pt x="0" y="2423888"/>
                  </a:lnTo>
                  <a:lnTo>
                    <a:pt x="0" y="1474395"/>
                  </a:lnTo>
                  <a:cubicBezTo>
                    <a:pt x="0" y="660109"/>
                    <a:pt x="660109" y="0"/>
                    <a:pt x="1474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25" name="Straight Arrow Connector 134">
            <a:extLst>
              <a:ext uri="{FF2B5EF4-FFF2-40B4-BE49-F238E27FC236}">
                <a16:creationId xmlns:a16="http://schemas.microsoft.com/office/drawing/2014/main" id="{BF03D497-2146-4518-9098-2631C2CAD0A1}"/>
              </a:ext>
            </a:extLst>
          </p:cNvPr>
          <p:cNvCxnSpPr/>
          <p:nvPr/>
        </p:nvCxnSpPr>
        <p:spPr>
          <a:xfrm>
            <a:off x="3005005" y="3766031"/>
            <a:ext cx="936822" cy="0"/>
          </a:xfrm>
          <a:prstGeom prst="straightConnector1">
            <a:avLst/>
          </a:prstGeom>
          <a:ln w="22225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35">
            <a:extLst>
              <a:ext uri="{FF2B5EF4-FFF2-40B4-BE49-F238E27FC236}">
                <a16:creationId xmlns:a16="http://schemas.microsoft.com/office/drawing/2014/main" id="{33B37467-F4BB-44DC-ACEE-20CA05026130}"/>
              </a:ext>
            </a:extLst>
          </p:cNvPr>
          <p:cNvCxnSpPr/>
          <p:nvPr/>
        </p:nvCxnSpPr>
        <p:spPr>
          <a:xfrm>
            <a:off x="5627590" y="3766031"/>
            <a:ext cx="936822" cy="0"/>
          </a:xfrm>
          <a:prstGeom prst="straightConnector1">
            <a:avLst/>
          </a:prstGeom>
          <a:ln w="22225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36">
            <a:extLst>
              <a:ext uri="{FF2B5EF4-FFF2-40B4-BE49-F238E27FC236}">
                <a16:creationId xmlns:a16="http://schemas.microsoft.com/office/drawing/2014/main" id="{42D22D3B-7ACA-4068-B53E-CDDF4DA61092}"/>
              </a:ext>
            </a:extLst>
          </p:cNvPr>
          <p:cNvCxnSpPr/>
          <p:nvPr/>
        </p:nvCxnSpPr>
        <p:spPr>
          <a:xfrm>
            <a:off x="8250176" y="3766031"/>
            <a:ext cx="936822" cy="0"/>
          </a:xfrm>
          <a:prstGeom prst="straightConnector1">
            <a:avLst/>
          </a:prstGeom>
          <a:ln w="22225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48">
            <a:extLst>
              <a:ext uri="{FF2B5EF4-FFF2-40B4-BE49-F238E27FC236}">
                <a16:creationId xmlns:a16="http://schemas.microsoft.com/office/drawing/2014/main" id="{B6D5809B-1B68-4D90-A534-59B4C8E404AE}"/>
              </a:ext>
            </a:extLst>
          </p:cNvPr>
          <p:cNvSpPr txBox="1"/>
          <p:nvPr/>
        </p:nvSpPr>
        <p:spPr>
          <a:xfrm>
            <a:off x="-110273" y="5037872"/>
            <a:ext cx="1284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Azure Migrate   |    Azure Database Migration Service  |    Azure Cost Management  |    Azure Security &amp; Management</a:t>
            </a:r>
          </a:p>
        </p:txBody>
      </p:sp>
      <p:grpSp>
        <p:nvGrpSpPr>
          <p:cNvPr id="129" name="Group 135">
            <a:extLst>
              <a:ext uri="{FF2B5EF4-FFF2-40B4-BE49-F238E27FC236}">
                <a16:creationId xmlns:a16="http://schemas.microsoft.com/office/drawing/2014/main" id="{148D777E-A9A3-47A3-93E7-DB060D74D1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11968" y="3465809"/>
            <a:ext cx="790650" cy="656344"/>
            <a:chOff x="2204" y="1026"/>
            <a:chExt cx="312" cy="259"/>
          </a:xfrm>
        </p:grpSpPr>
        <p:sp>
          <p:nvSpPr>
            <p:cNvPr id="130" name="Freeform 136">
              <a:extLst>
                <a:ext uri="{FF2B5EF4-FFF2-40B4-BE49-F238E27FC236}">
                  <a16:creationId xmlns:a16="http://schemas.microsoft.com/office/drawing/2014/main" id="{A84EF47D-7833-495F-8C9D-F74455121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118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7">
              <a:extLst>
                <a:ext uri="{FF2B5EF4-FFF2-40B4-BE49-F238E27FC236}">
                  <a16:creationId xmlns:a16="http://schemas.microsoft.com/office/drawing/2014/main" id="{F9CADA85-B539-4C81-B640-BB92A5997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192"/>
              <a:ext cx="59" cy="93"/>
            </a:xfrm>
            <a:custGeom>
              <a:avLst/>
              <a:gdLst>
                <a:gd name="T0" fmla="*/ 132 w 260"/>
                <a:gd name="T1" fmla="*/ 0 h 409"/>
                <a:gd name="T2" fmla="*/ 0 w 260"/>
                <a:gd name="T3" fmla="*/ 318 h 409"/>
                <a:gd name="T4" fmla="*/ 91 w 260"/>
                <a:gd name="T5" fmla="*/ 409 h 409"/>
                <a:gd name="T6" fmla="*/ 260 w 260"/>
                <a:gd name="T7" fmla="*/ 0 h 409"/>
                <a:gd name="T8" fmla="*/ 132 w 260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132" y="0"/>
                  </a:moveTo>
                  <a:cubicBezTo>
                    <a:pt x="123" y="121"/>
                    <a:pt x="74" y="231"/>
                    <a:pt x="0" y="318"/>
                  </a:cubicBezTo>
                  <a:cubicBezTo>
                    <a:pt x="91" y="409"/>
                    <a:pt x="91" y="409"/>
                    <a:pt x="91" y="409"/>
                  </a:cubicBezTo>
                  <a:cubicBezTo>
                    <a:pt x="188" y="298"/>
                    <a:pt x="250" y="156"/>
                    <a:pt x="260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8">
              <a:extLst>
                <a:ext uri="{FF2B5EF4-FFF2-40B4-BE49-F238E27FC236}">
                  <a16:creationId xmlns:a16="http://schemas.microsoft.com/office/drawing/2014/main" id="{3B101C62-81AB-4608-B960-10B179531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079"/>
              <a:ext cx="59" cy="93"/>
            </a:xfrm>
            <a:custGeom>
              <a:avLst/>
              <a:gdLst>
                <a:gd name="T0" fmla="*/ 0 w 260"/>
                <a:gd name="T1" fmla="*/ 90 h 409"/>
                <a:gd name="T2" fmla="*/ 132 w 260"/>
                <a:gd name="T3" fmla="*/ 409 h 409"/>
                <a:gd name="T4" fmla="*/ 260 w 260"/>
                <a:gd name="T5" fmla="*/ 409 h 409"/>
                <a:gd name="T6" fmla="*/ 91 w 260"/>
                <a:gd name="T7" fmla="*/ 0 h 409"/>
                <a:gd name="T8" fmla="*/ 0 w 260"/>
                <a:gd name="T9" fmla="*/ 9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0" y="90"/>
                  </a:moveTo>
                  <a:cubicBezTo>
                    <a:pt x="79" y="182"/>
                    <a:pt x="123" y="294"/>
                    <a:pt x="132" y="409"/>
                  </a:cubicBezTo>
                  <a:cubicBezTo>
                    <a:pt x="260" y="409"/>
                    <a:pt x="260" y="409"/>
                    <a:pt x="260" y="409"/>
                  </a:cubicBezTo>
                  <a:cubicBezTo>
                    <a:pt x="251" y="262"/>
                    <a:pt x="195" y="117"/>
                    <a:pt x="91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04E3324B-D80E-4287-BDAC-D9DAE7BAA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1026"/>
              <a:ext cx="93" cy="60"/>
            </a:xfrm>
            <a:custGeom>
              <a:avLst/>
              <a:gdLst>
                <a:gd name="T0" fmla="*/ 0 w 409"/>
                <a:gd name="T1" fmla="*/ 129 h 261"/>
                <a:gd name="T2" fmla="*/ 318 w 409"/>
                <a:gd name="T3" fmla="*/ 261 h 261"/>
                <a:gd name="T4" fmla="*/ 409 w 409"/>
                <a:gd name="T5" fmla="*/ 170 h 261"/>
                <a:gd name="T6" fmla="*/ 0 w 409"/>
                <a:gd name="T7" fmla="*/ 0 h 261"/>
                <a:gd name="T8" fmla="*/ 0 w 409"/>
                <a:gd name="T9" fmla="*/ 12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61">
                  <a:moveTo>
                    <a:pt x="0" y="129"/>
                  </a:moveTo>
                  <a:cubicBezTo>
                    <a:pt x="121" y="138"/>
                    <a:pt x="231" y="186"/>
                    <a:pt x="318" y="261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299" y="72"/>
                    <a:pt x="156" y="10"/>
                    <a:pt x="0" y="0"/>
                  </a:cubicBez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0">
              <a:extLst>
                <a:ext uri="{FF2B5EF4-FFF2-40B4-BE49-F238E27FC236}">
                  <a16:creationId xmlns:a16="http://schemas.microsoft.com/office/drawing/2014/main" id="{B90717E7-34E6-471A-A4EC-2A180EF65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1026"/>
              <a:ext cx="93" cy="60"/>
            </a:xfrm>
            <a:custGeom>
              <a:avLst/>
              <a:gdLst>
                <a:gd name="T0" fmla="*/ 91 w 409"/>
                <a:gd name="T1" fmla="*/ 261 h 261"/>
                <a:gd name="T2" fmla="*/ 409 w 409"/>
                <a:gd name="T3" fmla="*/ 129 h 261"/>
                <a:gd name="T4" fmla="*/ 409 w 409"/>
                <a:gd name="T5" fmla="*/ 0 h 261"/>
                <a:gd name="T6" fmla="*/ 0 w 409"/>
                <a:gd name="T7" fmla="*/ 170 h 261"/>
                <a:gd name="T8" fmla="*/ 91 w 409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61">
                  <a:moveTo>
                    <a:pt x="91" y="261"/>
                  </a:moveTo>
                  <a:cubicBezTo>
                    <a:pt x="183" y="182"/>
                    <a:pt x="295" y="138"/>
                    <a:pt x="409" y="129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262" y="10"/>
                    <a:pt x="117" y="66"/>
                    <a:pt x="0" y="170"/>
                  </a:cubicBezTo>
                  <a:lnTo>
                    <a:pt x="91" y="2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1">
              <a:extLst>
                <a:ext uri="{FF2B5EF4-FFF2-40B4-BE49-F238E27FC236}">
                  <a16:creationId xmlns:a16="http://schemas.microsoft.com/office/drawing/2014/main" id="{BD593A70-FE85-489A-9AE1-189B64DFE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1079"/>
              <a:ext cx="59" cy="93"/>
            </a:xfrm>
            <a:custGeom>
              <a:avLst/>
              <a:gdLst>
                <a:gd name="T0" fmla="*/ 128 w 260"/>
                <a:gd name="T1" fmla="*/ 409 h 409"/>
                <a:gd name="T2" fmla="*/ 260 w 260"/>
                <a:gd name="T3" fmla="*/ 91 h 409"/>
                <a:gd name="T4" fmla="*/ 169 w 260"/>
                <a:gd name="T5" fmla="*/ 0 h 409"/>
                <a:gd name="T6" fmla="*/ 0 w 260"/>
                <a:gd name="T7" fmla="*/ 409 h 409"/>
                <a:gd name="T8" fmla="*/ 128 w 260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128" y="409"/>
                  </a:moveTo>
                  <a:cubicBezTo>
                    <a:pt x="137" y="288"/>
                    <a:pt x="185" y="178"/>
                    <a:pt x="260" y="9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72" y="110"/>
                    <a:pt x="9" y="252"/>
                    <a:pt x="0" y="409"/>
                  </a:cubicBezTo>
                  <a:lnTo>
                    <a:pt x="128" y="4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42">
              <a:extLst>
                <a:ext uri="{FF2B5EF4-FFF2-40B4-BE49-F238E27FC236}">
                  <a16:creationId xmlns:a16="http://schemas.microsoft.com/office/drawing/2014/main" id="{DABC6FDA-CC17-4951-BA61-2C1D7F2E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1153"/>
              <a:ext cx="58" cy="58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3">
              <a:extLst>
                <a:ext uri="{FF2B5EF4-FFF2-40B4-BE49-F238E27FC236}">
                  <a16:creationId xmlns:a16="http://schemas.microsoft.com/office/drawing/2014/main" id="{B7C76A85-7780-491B-8DD9-B52123A75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108"/>
              <a:ext cx="89" cy="88"/>
            </a:xfrm>
            <a:custGeom>
              <a:avLst/>
              <a:gdLst>
                <a:gd name="T0" fmla="*/ 21 w 89"/>
                <a:gd name="T1" fmla="*/ 88 h 88"/>
                <a:gd name="T2" fmla="*/ 0 w 89"/>
                <a:gd name="T3" fmla="*/ 68 h 88"/>
                <a:gd name="T4" fmla="*/ 68 w 89"/>
                <a:gd name="T5" fmla="*/ 0 h 88"/>
                <a:gd name="T6" fmla="*/ 89 w 89"/>
                <a:gd name="T7" fmla="*/ 21 h 88"/>
                <a:gd name="T8" fmla="*/ 21 w 8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8">
                  <a:moveTo>
                    <a:pt x="21" y="88"/>
                  </a:moveTo>
                  <a:lnTo>
                    <a:pt x="0" y="68"/>
                  </a:lnTo>
                  <a:lnTo>
                    <a:pt x="68" y="0"/>
                  </a:lnTo>
                  <a:lnTo>
                    <a:pt x="89" y="21"/>
                  </a:lnTo>
                  <a:lnTo>
                    <a:pt x="21" y="88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5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 guidance</a:t>
            </a:r>
            <a:br>
              <a:rPr lang="en-US"/>
            </a:br>
            <a:r>
              <a:rPr lang="en-US"/>
              <a:t>Leverage a consistent methodology</a:t>
            </a: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67260ECA-7A9F-468B-B748-FCBC6774D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8" y="2122714"/>
            <a:ext cx="5101038" cy="310692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Microsoft</a:t>
            </a:r>
            <a:endParaRPr lang="hu-HU" sz="2800">
              <a:solidFill>
                <a:srgbClr val="A20C33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Cloud Adoption</a:t>
            </a:r>
            <a:endParaRPr lang="hu-HU" sz="2800">
              <a:solidFill>
                <a:srgbClr val="A20C33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Framework for Azure</a:t>
            </a:r>
          </a:p>
          <a:p>
            <a:r>
              <a:rPr lang="en-US"/>
              <a:t>Proven guidance from Microsoft to accelerate cloud adoption journey</a:t>
            </a:r>
          </a:p>
        </p:txBody>
      </p:sp>
      <p:sp>
        <p:nvSpPr>
          <p:cNvPr id="7" name="Oval 131">
            <a:extLst>
              <a:ext uri="{FF2B5EF4-FFF2-40B4-BE49-F238E27FC236}">
                <a16:creationId xmlns:a16="http://schemas.microsoft.com/office/drawing/2014/main" id="{2E93C637-26FD-4B41-8AC6-11BC80CFE852}"/>
              </a:ext>
            </a:extLst>
          </p:cNvPr>
          <p:cNvSpPr/>
          <p:nvPr/>
        </p:nvSpPr>
        <p:spPr bwMode="auto">
          <a:xfrm>
            <a:off x="6267770" y="1496401"/>
            <a:ext cx="4378854" cy="4378853"/>
          </a:xfrm>
          <a:prstGeom prst="ellipse">
            <a:avLst/>
          </a:prstGeom>
          <a:noFill/>
          <a:ln w="22225">
            <a:solidFill>
              <a:schemeClr val="accent5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132">
            <a:extLst>
              <a:ext uri="{FF2B5EF4-FFF2-40B4-BE49-F238E27FC236}">
                <a16:creationId xmlns:a16="http://schemas.microsoft.com/office/drawing/2014/main" id="{EA449A04-BE97-4B83-BED7-001AA60BE680}"/>
              </a:ext>
            </a:extLst>
          </p:cNvPr>
          <p:cNvSpPr/>
          <p:nvPr/>
        </p:nvSpPr>
        <p:spPr bwMode="auto">
          <a:xfrm>
            <a:off x="6267770" y="1468864"/>
            <a:ext cx="4378854" cy="4378853"/>
          </a:xfrm>
          <a:prstGeom prst="ellipse">
            <a:avLst/>
          </a:prstGeom>
          <a:noFill/>
          <a:ln w="22225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5639C456-AD80-4262-8C26-07DBFF101A47}"/>
              </a:ext>
            </a:extLst>
          </p:cNvPr>
          <p:cNvSpPr/>
          <p:nvPr/>
        </p:nvSpPr>
        <p:spPr bwMode="auto">
          <a:xfrm>
            <a:off x="7318111" y="2544138"/>
            <a:ext cx="2283380" cy="22833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5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325393D2-9E20-484A-BFF1-49A98EAE4480}"/>
              </a:ext>
            </a:extLst>
          </p:cNvPr>
          <p:cNvSpPr txBox="1"/>
          <p:nvPr/>
        </p:nvSpPr>
        <p:spPr>
          <a:xfrm>
            <a:off x="7893236" y="3321992"/>
            <a:ext cx="1133131" cy="664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lt"/>
                <a:cs typeface="Calibri" panose="020F0502020204030204"/>
              </a:rPr>
              <a:t>Define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lt"/>
                <a:cs typeface="Calibri" panose="020F0502020204030204"/>
              </a:rPr>
            </a:b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lt"/>
                <a:cs typeface="Calibri" panose="020F0502020204030204"/>
              </a:rPr>
              <a:t>strategy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802CC684-0DDE-4343-AA7F-A75E9E4981BD}"/>
              </a:ext>
            </a:extLst>
          </p:cNvPr>
          <p:cNvGrpSpPr/>
          <p:nvPr/>
        </p:nvGrpSpPr>
        <p:grpSpPr>
          <a:xfrm>
            <a:off x="8098406" y="1882966"/>
            <a:ext cx="717582" cy="1024265"/>
            <a:chOff x="8704863" y="1650603"/>
            <a:chExt cx="717684" cy="1024411"/>
          </a:xfrm>
        </p:grpSpPr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4D29C6E4-F1C1-43D3-9EF2-25FD6D0D657A}"/>
                </a:ext>
              </a:extLst>
            </p:cNvPr>
            <p:cNvSpPr/>
            <p:nvPr/>
          </p:nvSpPr>
          <p:spPr bwMode="auto">
            <a:xfrm>
              <a:off x="8704863" y="1957337"/>
              <a:ext cx="717684" cy="71767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3" name="TextBox 135">
              <a:extLst>
                <a:ext uri="{FF2B5EF4-FFF2-40B4-BE49-F238E27FC236}">
                  <a16:creationId xmlns:a16="http://schemas.microsoft.com/office/drawing/2014/main" id="{A71765AD-804E-463D-950C-8798FDC7F03E}"/>
                </a:ext>
              </a:extLst>
            </p:cNvPr>
            <p:cNvSpPr txBox="1"/>
            <p:nvPr/>
          </p:nvSpPr>
          <p:spPr>
            <a:xfrm>
              <a:off x="8827298" y="1650603"/>
              <a:ext cx="450508" cy="2770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A11A2E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Plan</a:t>
              </a:r>
            </a:p>
          </p:txBody>
        </p:sp>
        <p:grpSp>
          <p:nvGrpSpPr>
            <p:cNvPr id="14" name="Group 75" descr="file, paper, sheet">
              <a:extLst>
                <a:ext uri="{FF2B5EF4-FFF2-40B4-BE49-F238E27FC236}">
                  <a16:creationId xmlns:a16="http://schemas.microsoft.com/office/drawing/2014/main" id="{A2CA1142-0BAD-43C8-9AD0-1920CA8C4CEB}"/>
                </a:ext>
              </a:extLst>
            </p:cNvPr>
            <p:cNvGrpSpPr/>
            <p:nvPr/>
          </p:nvGrpSpPr>
          <p:grpSpPr>
            <a:xfrm>
              <a:off x="8914825" y="2131648"/>
              <a:ext cx="297759" cy="369055"/>
              <a:chOff x="8018464" y="4649789"/>
              <a:chExt cx="225425" cy="279400"/>
            </a:xfrm>
          </p:grpSpPr>
          <p:sp>
            <p:nvSpPr>
              <p:cNvPr id="15" name="Freeform 88">
                <a:extLst>
                  <a:ext uri="{FF2B5EF4-FFF2-40B4-BE49-F238E27FC236}">
                    <a16:creationId xmlns:a16="http://schemas.microsoft.com/office/drawing/2014/main" id="{048FAF1F-2F47-4232-89DF-87D002A4C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464" y="4649789"/>
                <a:ext cx="225425" cy="279400"/>
              </a:xfrm>
              <a:custGeom>
                <a:avLst/>
                <a:gdLst>
                  <a:gd name="T0" fmla="*/ 52 w 142"/>
                  <a:gd name="T1" fmla="*/ 0 h 176"/>
                  <a:gd name="T2" fmla="*/ 0 w 142"/>
                  <a:gd name="T3" fmla="*/ 52 h 176"/>
                  <a:gd name="T4" fmla="*/ 0 w 142"/>
                  <a:gd name="T5" fmla="*/ 176 h 176"/>
                  <a:gd name="T6" fmla="*/ 142 w 142"/>
                  <a:gd name="T7" fmla="*/ 176 h 176"/>
                  <a:gd name="T8" fmla="*/ 142 w 142"/>
                  <a:gd name="T9" fmla="*/ 0 h 176"/>
                  <a:gd name="T10" fmla="*/ 52 w 142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76">
                    <a:moveTo>
                      <a:pt x="52" y="0"/>
                    </a:moveTo>
                    <a:lnTo>
                      <a:pt x="0" y="52"/>
                    </a:lnTo>
                    <a:lnTo>
                      <a:pt x="0" y="176"/>
                    </a:lnTo>
                    <a:lnTo>
                      <a:pt x="142" y="176"/>
                    </a:lnTo>
                    <a:lnTo>
                      <a:pt x="14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89">
                <a:extLst>
                  <a:ext uri="{FF2B5EF4-FFF2-40B4-BE49-F238E27FC236}">
                    <a16:creationId xmlns:a16="http://schemas.microsoft.com/office/drawing/2014/main" id="{93842920-BF97-43C8-971E-0EDF6606B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464" y="4649789"/>
                <a:ext cx="82550" cy="82550"/>
              </a:xfrm>
              <a:custGeom>
                <a:avLst/>
                <a:gdLst>
                  <a:gd name="T0" fmla="*/ 52 w 52"/>
                  <a:gd name="T1" fmla="*/ 52 h 52"/>
                  <a:gd name="T2" fmla="*/ 0 w 52"/>
                  <a:gd name="T3" fmla="*/ 52 h 52"/>
                  <a:gd name="T4" fmla="*/ 52 w 52"/>
                  <a:gd name="T5" fmla="*/ 0 h 52"/>
                  <a:gd name="T6" fmla="*/ 52 w 52"/>
                  <a:gd name="T7" fmla="*/ 0 h 52"/>
                  <a:gd name="T8" fmla="*/ 52 w 52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52"/>
                    </a:moveTo>
                    <a:lnTo>
                      <a:pt x="0" y="5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Line 90">
                <a:extLst>
                  <a:ext uri="{FF2B5EF4-FFF2-40B4-BE49-F238E27FC236}">
                    <a16:creationId xmlns:a16="http://schemas.microsoft.com/office/drawing/2014/main" id="{8313559B-8670-4601-87D7-2C16C3A4C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7201" y="4795839"/>
                <a:ext cx="106363" cy="0"/>
              </a:xfrm>
              <a:prstGeom prst="line">
                <a:avLst/>
              </a:pr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Line 91">
                <a:extLst>
                  <a:ext uri="{FF2B5EF4-FFF2-40B4-BE49-F238E27FC236}">
                    <a16:creationId xmlns:a16="http://schemas.microsoft.com/office/drawing/2014/main" id="{1438353B-6535-43D8-BA97-8CB23D114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7201" y="4849814"/>
                <a:ext cx="106363" cy="0"/>
              </a:xfrm>
              <a:prstGeom prst="line">
                <a:avLst/>
              </a:pr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2">
            <a:extLst>
              <a:ext uri="{FF2B5EF4-FFF2-40B4-BE49-F238E27FC236}">
                <a16:creationId xmlns:a16="http://schemas.microsoft.com/office/drawing/2014/main" id="{F99CC209-EED8-4921-B3D5-709512BE53C3}"/>
              </a:ext>
            </a:extLst>
          </p:cNvPr>
          <p:cNvGrpSpPr/>
          <p:nvPr/>
        </p:nvGrpSpPr>
        <p:grpSpPr>
          <a:xfrm>
            <a:off x="9031684" y="4014795"/>
            <a:ext cx="858569" cy="950459"/>
            <a:chOff x="9624513" y="3783047"/>
            <a:chExt cx="858690" cy="950594"/>
          </a:xfrm>
        </p:grpSpPr>
        <p:sp>
          <p:nvSpPr>
            <p:cNvPr id="20" name="Oval 134">
              <a:extLst>
                <a:ext uri="{FF2B5EF4-FFF2-40B4-BE49-F238E27FC236}">
                  <a16:creationId xmlns:a16="http://schemas.microsoft.com/office/drawing/2014/main" id="{57D35B98-01DD-4AF1-9ED4-6D332343B425}"/>
                </a:ext>
              </a:extLst>
            </p:cNvPr>
            <p:cNvSpPr/>
            <p:nvPr/>
          </p:nvSpPr>
          <p:spPr bwMode="auto">
            <a:xfrm>
              <a:off x="9624513" y="3783047"/>
              <a:ext cx="717684" cy="71767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1" name="TextBox 136">
              <a:extLst>
                <a:ext uri="{FF2B5EF4-FFF2-40B4-BE49-F238E27FC236}">
                  <a16:creationId xmlns:a16="http://schemas.microsoft.com/office/drawing/2014/main" id="{EE30DD16-53B1-498A-97C3-2AAC037ECC75}"/>
                </a:ext>
              </a:extLst>
            </p:cNvPr>
            <p:cNvSpPr txBox="1"/>
            <p:nvPr/>
          </p:nvSpPr>
          <p:spPr>
            <a:xfrm>
              <a:off x="9844797" y="4456603"/>
              <a:ext cx="638406" cy="2770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A11A2E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Ready</a:t>
              </a:r>
            </a:p>
          </p:txBody>
        </p:sp>
        <p:grpSp>
          <p:nvGrpSpPr>
            <p:cNvPr id="22" name="Group 152" descr="check, approve">
              <a:extLst>
                <a:ext uri="{FF2B5EF4-FFF2-40B4-BE49-F238E27FC236}">
                  <a16:creationId xmlns:a16="http://schemas.microsoft.com/office/drawing/2014/main" id="{0BB33401-CA02-4925-9EA9-77D386F543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56732" y="3916047"/>
              <a:ext cx="453245" cy="451675"/>
              <a:chOff x="4560" y="2506"/>
              <a:chExt cx="289" cy="288"/>
            </a:xfrm>
          </p:grpSpPr>
          <p:sp>
            <p:nvSpPr>
              <p:cNvPr id="23" name="AutoShape 151">
                <a:extLst>
                  <a:ext uri="{FF2B5EF4-FFF2-40B4-BE49-F238E27FC236}">
                    <a16:creationId xmlns:a16="http://schemas.microsoft.com/office/drawing/2014/main" id="{054E4871-607B-4135-96EB-83570D8C298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60" y="2506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Oval 153">
                <a:extLst>
                  <a:ext uri="{FF2B5EF4-FFF2-40B4-BE49-F238E27FC236}">
                    <a16:creationId xmlns:a16="http://schemas.microsoft.com/office/drawing/2014/main" id="{8E058323-FFEE-4C90-A33B-6A6F16890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" y="2557"/>
                <a:ext cx="185" cy="185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Freeform 154">
                <a:extLst>
                  <a:ext uri="{FF2B5EF4-FFF2-40B4-BE49-F238E27FC236}">
                    <a16:creationId xmlns:a16="http://schemas.microsoft.com/office/drawing/2014/main" id="{D340D1C2-5549-416F-B015-5F5A19247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2605"/>
                <a:ext cx="110" cy="90"/>
              </a:xfrm>
              <a:custGeom>
                <a:avLst/>
                <a:gdLst>
                  <a:gd name="T0" fmla="*/ 110 w 110"/>
                  <a:gd name="T1" fmla="*/ 12 h 90"/>
                  <a:gd name="T2" fmla="*/ 98 w 110"/>
                  <a:gd name="T3" fmla="*/ 0 h 90"/>
                  <a:gd name="T4" fmla="*/ 33 w 110"/>
                  <a:gd name="T5" fmla="*/ 65 h 90"/>
                  <a:gd name="T6" fmla="*/ 14 w 110"/>
                  <a:gd name="T7" fmla="*/ 45 h 90"/>
                  <a:gd name="T8" fmla="*/ 0 w 110"/>
                  <a:gd name="T9" fmla="*/ 57 h 90"/>
                  <a:gd name="T10" fmla="*/ 33 w 110"/>
                  <a:gd name="T11" fmla="*/ 90 h 90"/>
                  <a:gd name="T12" fmla="*/ 110 w 110"/>
                  <a:gd name="T13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90">
                    <a:moveTo>
                      <a:pt x="110" y="12"/>
                    </a:moveTo>
                    <a:lnTo>
                      <a:pt x="98" y="0"/>
                    </a:lnTo>
                    <a:lnTo>
                      <a:pt x="33" y="65"/>
                    </a:lnTo>
                    <a:lnTo>
                      <a:pt x="14" y="45"/>
                    </a:lnTo>
                    <a:lnTo>
                      <a:pt x="0" y="57"/>
                    </a:lnTo>
                    <a:lnTo>
                      <a:pt x="33" y="90"/>
                    </a:lnTo>
                    <a:lnTo>
                      <a:pt x="110" y="12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155">
                <a:extLst>
                  <a:ext uri="{FF2B5EF4-FFF2-40B4-BE49-F238E27FC236}">
                    <a16:creationId xmlns:a16="http://schemas.microsoft.com/office/drawing/2014/main" id="{5680DDA7-B3B7-4E13-9CE9-25FD4100F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0" y="2658"/>
                <a:ext cx="59" cy="88"/>
              </a:xfrm>
              <a:custGeom>
                <a:avLst/>
                <a:gdLst>
                  <a:gd name="T0" fmla="*/ 14 w 39"/>
                  <a:gd name="T1" fmla="*/ 59 h 59"/>
                  <a:gd name="T2" fmla="*/ 39 w 39"/>
                  <a:gd name="T3" fmla="*/ 0 h 59"/>
                  <a:gd name="T4" fmla="*/ 19 w 39"/>
                  <a:gd name="T5" fmla="*/ 0 h 59"/>
                  <a:gd name="T6" fmla="*/ 0 w 39"/>
                  <a:gd name="T7" fmla="*/ 45 h 59"/>
                  <a:gd name="T8" fmla="*/ 14 w 39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9">
                    <a:moveTo>
                      <a:pt x="14" y="59"/>
                    </a:moveTo>
                    <a:cubicBezTo>
                      <a:pt x="28" y="43"/>
                      <a:pt x="37" y="23"/>
                      <a:pt x="3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17"/>
                      <a:pt x="11" y="33"/>
                      <a:pt x="0" y="45"/>
                    </a:cubicBezTo>
                    <a:lnTo>
                      <a:pt x="14" y="59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Freeform 156">
                <a:extLst>
                  <a:ext uri="{FF2B5EF4-FFF2-40B4-BE49-F238E27FC236}">
                    <a16:creationId xmlns:a16="http://schemas.microsoft.com/office/drawing/2014/main" id="{384CB0D0-B578-4965-8D17-E0969F015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554"/>
                <a:ext cx="59" cy="89"/>
              </a:xfrm>
              <a:custGeom>
                <a:avLst/>
                <a:gdLst>
                  <a:gd name="T0" fmla="*/ 25 w 39"/>
                  <a:gd name="T1" fmla="*/ 0 h 59"/>
                  <a:gd name="T2" fmla="*/ 0 w 39"/>
                  <a:gd name="T3" fmla="*/ 59 h 59"/>
                  <a:gd name="T4" fmla="*/ 21 w 39"/>
                  <a:gd name="T5" fmla="*/ 59 h 59"/>
                  <a:gd name="T6" fmla="*/ 39 w 39"/>
                  <a:gd name="T7" fmla="*/ 14 h 59"/>
                  <a:gd name="T8" fmla="*/ 25 w 3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9">
                    <a:moveTo>
                      <a:pt x="25" y="0"/>
                    </a:moveTo>
                    <a:cubicBezTo>
                      <a:pt x="10" y="16"/>
                      <a:pt x="1" y="36"/>
                      <a:pt x="0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2" y="42"/>
                      <a:pt x="29" y="27"/>
                      <a:pt x="39" y="14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Freeform 157">
                <a:extLst>
                  <a:ext uri="{FF2B5EF4-FFF2-40B4-BE49-F238E27FC236}">
                    <a16:creationId xmlns:a16="http://schemas.microsoft.com/office/drawing/2014/main" id="{493543D8-E70E-4DE2-9D62-A034A6EBA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736"/>
                <a:ext cx="89" cy="58"/>
              </a:xfrm>
              <a:custGeom>
                <a:avLst/>
                <a:gdLst>
                  <a:gd name="T0" fmla="*/ 0 w 59"/>
                  <a:gd name="T1" fmla="*/ 15 h 39"/>
                  <a:gd name="T2" fmla="*/ 59 w 59"/>
                  <a:gd name="T3" fmla="*/ 39 h 39"/>
                  <a:gd name="T4" fmla="*/ 59 w 59"/>
                  <a:gd name="T5" fmla="*/ 19 h 39"/>
                  <a:gd name="T6" fmla="*/ 14 w 59"/>
                  <a:gd name="T7" fmla="*/ 0 h 39"/>
                  <a:gd name="T8" fmla="*/ 0 w 59"/>
                  <a:gd name="T9" fmla="*/ 1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9">
                    <a:moveTo>
                      <a:pt x="0" y="15"/>
                    </a:moveTo>
                    <a:cubicBezTo>
                      <a:pt x="16" y="29"/>
                      <a:pt x="36" y="38"/>
                      <a:pt x="59" y="3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42" y="18"/>
                      <a:pt x="26" y="11"/>
                      <a:pt x="14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Freeform 158">
                <a:extLst>
                  <a:ext uri="{FF2B5EF4-FFF2-40B4-BE49-F238E27FC236}">
                    <a16:creationId xmlns:a16="http://schemas.microsoft.com/office/drawing/2014/main" id="{01C18B19-9D65-4482-B7AC-8D05B14E7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658"/>
                <a:ext cx="59" cy="88"/>
              </a:xfrm>
              <a:custGeom>
                <a:avLst/>
                <a:gdLst>
                  <a:gd name="T0" fmla="*/ 0 w 39"/>
                  <a:gd name="T1" fmla="*/ 0 h 59"/>
                  <a:gd name="T2" fmla="*/ 25 w 39"/>
                  <a:gd name="T3" fmla="*/ 59 h 59"/>
                  <a:gd name="T4" fmla="*/ 39 w 39"/>
                  <a:gd name="T5" fmla="*/ 45 h 59"/>
                  <a:gd name="T6" fmla="*/ 21 w 39"/>
                  <a:gd name="T7" fmla="*/ 0 h 59"/>
                  <a:gd name="T8" fmla="*/ 0 w 3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9">
                    <a:moveTo>
                      <a:pt x="0" y="0"/>
                    </a:moveTo>
                    <a:cubicBezTo>
                      <a:pt x="1" y="23"/>
                      <a:pt x="10" y="44"/>
                      <a:pt x="25" y="59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28" y="33"/>
                      <a:pt x="22" y="17"/>
                      <a:pt x="2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Freeform 159">
                <a:extLst>
                  <a:ext uri="{FF2B5EF4-FFF2-40B4-BE49-F238E27FC236}">
                    <a16:creationId xmlns:a16="http://schemas.microsoft.com/office/drawing/2014/main" id="{D1E53923-D9F9-4159-843C-38864F951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0" y="2554"/>
                <a:ext cx="59" cy="89"/>
              </a:xfrm>
              <a:custGeom>
                <a:avLst/>
                <a:gdLst>
                  <a:gd name="T0" fmla="*/ 14 w 39"/>
                  <a:gd name="T1" fmla="*/ 0 h 59"/>
                  <a:gd name="T2" fmla="*/ 0 w 39"/>
                  <a:gd name="T3" fmla="*/ 14 h 59"/>
                  <a:gd name="T4" fmla="*/ 19 w 39"/>
                  <a:gd name="T5" fmla="*/ 59 h 59"/>
                  <a:gd name="T6" fmla="*/ 39 w 39"/>
                  <a:gd name="T7" fmla="*/ 59 h 59"/>
                  <a:gd name="T8" fmla="*/ 14 w 3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9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1" y="26"/>
                      <a:pt x="18" y="42"/>
                      <a:pt x="1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7" y="37"/>
                      <a:pt x="28" y="16"/>
                      <a:pt x="14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Freeform 160">
                <a:extLst>
                  <a:ext uri="{FF2B5EF4-FFF2-40B4-BE49-F238E27FC236}">
                    <a16:creationId xmlns:a16="http://schemas.microsoft.com/office/drawing/2014/main" id="{5742B1EF-913D-4399-83E5-80622C2C7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2" y="2736"/>
                <a:ext cx="89" cy="58"/>
              </a:xfrm>
              <a:custGeom>
                <a:avLst/>
                <a:gdLst>
                  <a:gd name="T0" fmla="*/ 0 w 59"/>
                  <a:gd name="T1" fmla="*/ 39 h 39"/>
                  <a:gd name="T2" fmla="*/ 59 w 59"/>
                  <a:gd name="T3" fmla="*/ 14 h 39"/>
                  <a:gd name="T4" fmla="*/ 45 w 59"/>
                  <a:gd name="T5" fmla="*/ 0 h 39"/>
                  <a:gd name="T6" fmla="*/ 0 w 59"/>
                  <a:gd name="T7" fmla="*/ 19 h 39"/>
                  <a:gd name="T8" fmla="*/ 0 w 59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9">
                    <a:moveTo>
                      <a:pt x="0" y="39"/>
                    </a:moveTo>
                    <a:cubicBezTo>
                      <a:pt x="23" y="38"/>
                      <a:pt x="43" y="29"/>
                      <a:pt x="59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3" y="11"/>
                      <a:pt x="17" y="18"/>
                      <a:pt x="0" y="19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Freeform 161">
                <a:extLst>
                  <a:ext uri="{FF2B5EF4-FFF2-40B4-BE49-F238E27FC236}">
                    <a16:creationId xmlns:a16="http://schemas.microsoft.com/office/drawing/2014/main" id="{4B3DF5D5-574B-4A6E-946F-2215F4D7F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2" y="2508"/>
                <a:ext cx="89" cy="57"/>
              </a:xfrm>
              <a:custGeom>
                <a:avLst/>
                <a:gdLst>
                  <a:gd name="T0" fmla="*/ 0 w 59"/>
                  <a:gd name="T1" fmla="*/ 0 h 38"/>
                  <a:gd name="T2" fmla="*/ 0 w 59"/>
                  <a:gd name="T3" fmla="*/ 20 h 38"/>
                  <a:gd name="T4" fmla="*/ 45 w 59"/>
                  <a:gd name="T5" fmla="*/ 38 h 38"/>
                  <a:gd name="T6" fmla="*/ 59 w 59"/>
                  <a:gd name="T7" fmla="*/ 24 h 38"/>
                  <a:gd name="T8" fmla="*/ 0 w 5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8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17" y="21"/>
                      <a:pt x="33" y="28"/>
                      <a:pt x="45" y="38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43" y="10"/>
                      <a:pt x="23" y="1"/>
                      <a:pt x="0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162">
                <a:extLst>
                  <a:ext uri="{FF2B5EF4-FFF2-40B4-BE49-F238E27FC236}">
                    <a16:creationId xmlns:a16="http://schemas.microsoft.com/office/drawing/2014/main" id="{CF45712B-7D59-4230-BC8F-66A4E1A6E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508"/>
                <a:ext cx="89" cy="57"/>
              </a:xfrm>
              <a:custGeom>
                <a:avLst/>
                <a:gdLst>
                  <a:gd name="T0" fmla="*/ 59 w 59"/>
                  <a:gd name="T1" fmla="*/ 0 h 38"/>
                  <a:gd name="T2" fmla="*/ 0 w 59"/>
                  <a:gd name="T3" fmla="*/ 24 h 38"/>
                  <a:gd name="T4" fmla="*/ 14 w 59"/>
                  <a:gd name="T5" fmla="*/ 38 h 38"/>
                  <a:gd name="T6" fmla="*/ 59 w 59"/>
                  <a:gd name="T7" fmla="*/ 20 h 38"/>
                  <a:gd name="T8" fmla="*/ 59 w 5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8">
                    <a:moveTo>
                      <a:pt x="59" y="0"/>
                    </a:moveTo>
                    <a:cubicBezTo>
                      <a:pt x="36" y="1"/>
                      <a:pt x="16" y="10"/>
                      <a:pt x="0" y="24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27" y="28"/>
                      <a:pt x="42" y="21"/>
                      <a:pt x="59" y="20"/>
                    </a:cubicBezTo>
                    <a:cubicBezTo>
                      <a:pt x="59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Group 3">
            <a:extLst>
              <a:ext uri="{FF2B5EF4-FFF2-40B4-BE49-F238E27FC236}">
                <a16:creationId xmlns:a16="http://schemas.microsoft.com/office/drawing/2014/main" id="{2219F734-F1A2-4D8D-A737-953307782947}"/>
              </a:ext>
            </a:extLst>
          </p:cNvPr>
          <p:cNvGrpSpPr/>
          <p:nvPr/>
        </p:nvGrpSpPr>
        <p:grpSpPr>
          <a:xfrm>
            <a:off x="6982332" y="4006610"/>
            <a:ext cx="890725" cy="950461"/>
            <a:chOff x="7574876" y="3774861"/>
            <a:chExt cx="890852" cy="950596"/>
          </a:xfrm>
        </p:grpSpPr>
        <p:sp>
          <p:nvSpPr>
            <p:cNvPr id="35" name="Oval 133">
              <a:extLst>
                <a:ext uri="{FF2B5EF4-FFF2-40B4-BE49-F238E27FC236}">
                  <a16:creationId xmlns:a16="http://schemas.microsoft.com/office/drawing/2014/main" id="{E0DC8843-6782-4CD0-B88C-AAF7D7DD5204}"/>
                </a:ext>
              </a:extLst>
            </p:cNvPr>
            <p:cNvSpPr/>
            <p:nvPr/>
          </p:nvSpPr>
          <p:spPr bwMode="auto">
            <a:xfrm>
              <a:off x="7748044" y="3774861"/>
              <a:ext cx="717684" cy="71767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6" name="TextBox 137">
              <a:extLst>
                <a:ext uri="{FF2B5EF4-FFF2-40B4-BE49-F238E27FC236}">
                  <a16:creationId xmlns:a16="http://schemas.microsoft.com/office/drawing/2014/main" id="{AB637887-87D3-40C8-9F3D-4D963964FD84}"/>
                </a:ext>
              </a:extLst>
            </p:cNvPr>
            <p:cNvSpPr txBox="1"/>
            <p:nvPr/>
          </p:nvSpPr>
          <p:spPr>
            <a:xfrm>
              <a:off x="7574876" y="4448419"/>
              <a:ext cx="655722" cy="2770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A11A2E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Adopt</a:t>
              </a:r>
            </a:p>
          </p:txBody>
        </p:sp>
        <p:grpSp>
          <p:nvGrpSpPr>
            <p:cNvPr id="37" name="Graphic 397" descr="deposit, pricing import">
              <a:extLst>
                <a:ext uri="{FF2B5EF4-FFF2-40B4-BE49-F238E27FC236}">
                  <a16:creationId xmlns:a16="http://schemas.microsoft.com/office/drawing/2014/main" id="{63450B1B-3FAC-40E2-A745-AF0A38638EAE}"/>
                </a:ext>
              </a:extLst>
            </p:cNvPr>
            <p:cNvGrpSpPr/>
            <p:nvPr/>
          </p:nvGrpSpPr>
          <p:grpSpPr>
            <a:xfrm>
              <a:off x="7921103" y="3947789"/>
              <a:ext cx="371569" cy="371824"/>
              <a:chOff x="1698211" y="3041569"/>
              <a:chExt cx="417847" cy="418136"/>
            </a:xfrm>
          </p:grpSpPr>
          <p:sp>
            <p:nvSpPr>
              <p:cNvPr id="38" name="Freeform: Shape 93">
                <a:extLst>
                  <a:ext uri="{FF2B5EF4-FFF2-40B4-BE49-F238E27FC236}">
                    <a16:creationId xmlns:a16="http://schemas.microsoft.com/office/drawing/2014/main" id="{E63749C2-C523-4421-8383-24BE50B0A0BB}"/>
                  </a:ext>
                </a:extLst>
              </p:cNvPr>
              <p:cNvSpPr/>
              <p:nvPr/>
            </p:nvSpPr>
            <p:spPr>
              <a:xfrm>
                <a:off x="1765022" y="3109407"/>
                <a:ext cx="287270" cy="287270"/>
              </a:xfrm>
              <a:custGeom>
                <a:avLst/>
                <a:gdLst>
                  <a:gd name="connsiteX0" fmla="*/ 286511 w 287270"/>
                  <a:gd name="connsiteY0" fmla="*/ 1481 h 287270"/>
                  <a:gd name="connsiteX1" fmla="*/ 1481 w 287270"/>
                  <a:gd name="connsiteY1" fmla="*/ 1481 h 287270"/>
                  <a:gd name="connsiteX2" fmla="*/ 1481 w 287270"/>
                  <a:gd name="connsiteY2" fmla="*/ 286511 h 287270"/>
                  <a:gd name="connsiteX3" fmla="*/ 286511 w 287270"/>
                  <a:gd name="connsiteY3" fmla="*/ 286511 h 287270"/>
                  <a:gd name="connsiteX4" fmla="*/ 286511 w 287270"/>
                  <a:gd name="connsiteY4" fmla="*/ 1481 h 28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270" h="287270">
                    <a:moveTo>
                      <a:pt x="286511" y="1481"/>
                    </a:moveTo>
                    <a:lnTo>
                      <a:pt x="1481" y="1481"/>
                    </a:lnTo>
                    <a:lnTo>
                      <a:pt x="1481" y="286511"/>
                    </a:lnTo>
                    <a:lnTo>
                      <a:pt x="286511" y="286511"/>
                    </a:lnTo>
                    <a:lnTo>
                      <a:pt x="286511" y="1481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94">
                <a:extLst>
                  <a:ext uri="{FF2B5EF4-FFF2-40B4-BE49-F238E27FC236}">
                    <a16:creationId xmlns:a16="http://schemas.microsoft.com/office/drawing/2014/main" id="{CDFEE851-D38B-458A-B535-06A0657B52AA}"/>
                  </a:ext>
                </a:extLst>
              </p:cNvPr>
              <p:cNvSpPr/>
              <p:nvPr/>
            </p:nvSpPr>
            <p:spPr>
              <a:xfrm>
                <a:off x="1698211" y="3041858"/>
                <a:ext cx="417847" cy="417847"/>
              </a:xfrm>
              <a:custGeom>
                <a:avLst/>
                <a:gdLst>
                  <a:gd name="connsiteX0" fmla="*/ 374471 w 417847"/>
                  <a:gd name="connsiteY0" fmla="*/ 199136 h 417847"/>
                  <a:gd name="connsiteX1" fmla="*/ 374471 w 417847"/>
                  <a:gd name="connsiteY1" fmla="*/ 374690 h 417847"/>
                  <a:gd name="connsiteX2" fmla="*/ 45095 w 417847"/>
                  <a:gd name="connsiteY2" fmla="*/ 374690 h 417847"/>
                  <a:gd name="connsiteX3" fmla="*/ 45095 w 417847"/>
                  <a:gd name="connsiteY3" fmla="*/ 45242 h 417847"/>
                  <a:gd name="connsiteX4" fmla="*/ 155155 w 417847"/>
                  <a:gd name="connsiteY4" fmla="*/ 45242 h 417847"/>
                  <a:gd name="connsiteX5" fmla="*/ 155155 w 417847"/>
                  <a:gd name="connsiteY5" fmla="*/ 1481 h 417847"/>
                  <a:gd name="connsiteX6" fmla="*/ 1554 w 417847"/>
                  <a:gd name="connsiteY6" fmla="*/ 1773 h 417847"/>
                  <a:gd name="connsiteX7" fmla="*/ 1481 w 417847"/>
                  <a:gd name="connsiteY7" fmla="*/ 419037 h 417847"/>
                  <a:gd name="connsiteX8" fmla="*/ 418451 w 417847"/>
                  <a:gd name="connsiteY8" fmla="*/ 418744 h 417847"/>
                  <a:gd name="connsiteX9" fmla="*/ 418451 w 417847"/>
                  <a:gd name="connsiteY9" fmla="*/ 199136 h 417847"/>
                  <a:gd name="connsiteX10" fmla="*/ 374471 w 417847"/>
                  <a:gd name="connsiteY10" fmla="*/ 199136 h 4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7847" h="417847">
                    <a:moveTo>
                      <a:pt x="374471" y="199136"/>
                    </a:moveTo>
                    <a:lnTo>
                      <a:pt x="374471" y="374690"/>
                    </a:lnTo>
                    <a:lnTo>
                      <a:pt x="45095" y="374690"/>
                    </a:lnTo>
                    <a:lnTo>
                      <a:pt x="45095" y="45242"/>
                    </a:lnTo>
                    <a:lnTo>
                      <a:pt x="155155" y="45242"/>
                    </a:lnTo>
                    <a:lnTo>
                      <a:pt x="155155" y="1481"/>
                    </a:lnTo>
                    <a:lnTo>
                      <a:pt x="1554" y="1773"/>
                    </a:lnTo>
                    <a:lnTo>
                      <a:pt x="1481" y="419037"/>
                    </a:lnTo>
                    <a:lnTo>
                      <a:pt x="418451" y="418744"/>
                    </a:lnTo>
                    <a:lnTo>
                      <a:pt x="418451" y="199136"/>
                    </a:lnTo>
                    <a:lnTo>
                      <a:pt x="374471" y="199136"/>
                    </a:lnTo>
                    <a:close/>
                  </a:path>
                </a:pathLst>
              </a:custGeom>
              <a:solidFill>
                <a:srgbClr val="0078D7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95">
                <a:extLst>
                  <a:ext uri="{FF2B5EF4-FFF2-40B4-BE49-F238E27FC236}">
                    <a16:creationId xmlns:a16="http://schemas.microsoft.com/office/drawing/2014/main" id="{7584436C-7CFC-4D36-B192-0ABD0D95C974}"/>
                  </a:ext>
                </a:extLst>
              </p:cNvPr>
              <p:cNvSpPr/>
              <p:nvPr/>
            </p:nvSpPr>
            <p:spPr>
              <a:xfrm>
                <a:off x="1837247" y="3041569"/>
                <a:ext cx="278565" cy="248097"/>
              </a:xfrm>
              <a:custGeom>
                <a:avLst/>
                <a:gdLst>
                  <a:gd name="connsiteX0" fmla="*/ 279851 w 278564"/>
                  <a:gd name="connsiteY0" fmla="*/ 1481 h 248096"/>
                  <a:gd name="connsiteX1" fmla="*/ 267411 w 278564"/>
                  <a:gd name="connsiteY1" fmla="*/ 1773 h 248096"/>
                  <a:gd name="connsiteX2" fmla="*/ 60974 w 278564"/>
                  <a:gd name="connsiteY2" fmla="*/ 132177 h 248096"/>
                  <a:gd name="connsiteX3" fmla="*/ 1481 w 278564"/>
                  <a:gd name="connsiteY3" fmla="*/ 103638 h 248096"/>
                  <a:gd name="connsiteX4" fmla="*/ 52852 w 278564"/>
                  <a:gd name="connsiteY4" fmla="*/ 248677 h 248096"/>
                  <a:gd name="connsiteX5" fmla="*/ 197233 w 278564"/>
                  <a:gd name="connsiteY5" fmla="*/ 197599 h 248096"/>
                  <a:gd name="connsiteX6" fmla="*/ 133055 w 278564"/>
                  <a:gd name="connsiteY6" fmla="*/ 166791 h 248096"/>
                  <a:gd name="connsiteX7" fmla="*/ 279851 w 278564"/>
                  <a:gd name="connsiteY7" fmla="*/ 1481 h 24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8564" h="248096">
                    <a:moveTo>
                      <a:pt x="279851" y="1481"/>
                    </a:moveTo>
                    <a:cubicBezTo>
                      <a:pt x="275314" y="1481"/>
                      <a:pt x="271509" y="1554"/>
                      <a:pt x="267411" y="1773"/>
                    </a:cubicBezTo>
                    <a:cubicBezTo>
                      <a:pt x="138178" y="8286"/>
                      <a:pt x="71220" y="114614"/>
                      <a:pt x="60974" y="132177"/>
                    </a:cubicBezTo>
                    <a:lnTo>
                      <a:pt x="1481" y="103638"/>
                    </a:lnTo>
                    <a:lnTo>
                      <a:pt x="52852" y="248677"/>
                    </a:lnTo>
                    <a:lnTo>
                      <a:pt x="197233" y="197599"/>
                    </a:lnTo>
                    <a:lnTo>
                      <a:pt x="133055" y="166791"/>
                    </a:lnTo>
                    <a:cubicBezTo>
                      <a:pt x="155960" y="119591"/>
                      <a:pt x="203526" y="40558"/>
                      <a:pt x="279851" y="1481"/>
                    </a:cubicBezTo>
                    <a:close/>
                  </a:path>
                </a:pathLst>
              </a:custGeom>
              <a:solidFill>
                <a:srgbClr val="0078D7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Oval 6">
            <a:extLst>
              <a:ext uri="{FF2B5EF4-FFF2-40B4-BE49-F238E27FC236}">
                <a16:creationId xmlns:a16="http://schemas.microsoft.com/office/drawing/2014/main" id="{CEF9927C-635F-4AC7-9FAB-74272124DCCF}"/>
              </a:ext>
            </a:extLst>
          </p:cNvPr>
          <p:cNvSpPr/>
          <p:nvPr/>
        </p:nvSpPr>
        <p:spPr bwMode="auto">
          <a:xfrm>
            <a:off x="5742776" y="3033994"/>
            <a:ext cx="1136139" cy="9726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Oval 139">
            <a:extLst>
              <a:ext uri="{FF2B5EF4-FFF2-40B4-BE49-F238E27FC236}">
                <a16:creationId xmlns:a16="http://schemas.microsoft.com/office/drawing/2014/main" id="{1FCAE480-E332-4EA5-B04B-42F168629FAB}"/>
              </a:ext>
            </a:extLst>
          </p:cNvPr>
          <p:cNvSpPr/>
          <p:nvPr/>
        </p:nvSpPr>
        <p:spPr bwMode="auto">
          <a:xfrm>
            <a:off x="5975664" y="3113440"/>
            <a:ext cx="555587" cy="825148"/>
          </a:xfrm>
          <a:prstGeom prst="ellipse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4" name="TextBox 140">
            <a:extLst>
              <a:ext uri="{FF2B5EF4-FFF2-40B4-BE49-F238E27FC236}">
                <a16:creationId xmlns:a16="http://schemas.microsoft.com/office/drawing/2014/main" id="{8A300416-BDD0-4DE5-AFB3-60F2BF81B242}"/>
              </a:ext>
            </a:extLst>
          </p:cNvPr>
          <p:cNvSpPr txBox="1"/>
          <p:nvPr/>
        </p:nvSpPr>
        <p:spPr>
          <a:xfrm>
            <a:off x="5936001" y="3036500"/>
            <a:ext cx="757207" cy="27696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lt"/>
                <a:cs typeface="Calibri" panose="020F0502020204030204"/>
              </a:rPr>
              <a:t>Govern</a:t>
            </a:r>
          </a:p>
        </p:txBody>
      </p:sp>
      <p:grpSp>
        <p:nvGrpSpPr>
          <p:cNvPr id="45" name="Group 96" descr="government">
            <a:extLst>
              <a:ext uri="{FF2B5EF4-FFF2-40B4-BE49-F238E27FC236}">
                <a16:creationId xmlns:a16="http://schemas.microsoft.com/office/drawing/2014/main" id="{BCDEB2EF-1D8F-45EE-BD95-A4DC2F6E6A23}"/>
              </a:ext>
            </a:extLst>
          </p:cNvPr>
          <p:cNvGrpSpPr/>
          <p:nvPr/>
        </p:nvGrpSpPr>
        <p:grpSpPr>
          <a:xfrm>
            <a:off x="6080966" y="3485027"/>
            <a:ext cx="344984" cy="351541"/>
            <a:chOff x="5845334" y="4295775"/>
            <a:chExt cx="584835" cy="595951"/>
          </a:xfrm>
          <a:solidFill>
            <a:srgbClr val="0078D4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1704E99-4229-461F-BFD9-DC61CBA04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5334" y="4304622"/>
              <a:ext cx="584835" cy="587104"/>
            </a:xfrm>
            <a:custGeom>
              <a:avLst/>
              <a:gdLst>
                <a:gd name="T0" fmla="*/ 304 w 347"/>
                <a:gd name="T1" fmla="*/ 207 h 348"/>
                <a:gd name="T2" fmla="*/ 179 w 347"/>
                <a:gd name="T3" fmla="*/ 76 h 348"/>
                <a:gd name="T4" fmla="*/ 179 w 347"/>
                <a:gd name="T5" fmla="*/ 33 h 348"/>
                <a:gd name="T6" fmla="*/ 228 w 347"/>
                <a:gd name="T7" fmla="*/ 33 h 348"/>
                <a:gd name="T8" fmla="*/ 228 w 347"/>
                <a:gd name="T9" fmla="*/ 0 h 348"/>
                <a:gd name="T10" fmla="*/ 179 w 347"/>
                <a:gd name="T11" fmla="*/ 0 h 348"/>
                <a:gd name="T12" fmla="*/ 168 w 347"/>
                <a:gd name="T13" fmla="*/ 0 h 348"/>
                <a:gd name="T14" fmla="*/ 168 w 347"/>
                <a:gd name="T15" fmla="*/ 33 h 348"/>
                <a:gd name="T16" fmla="*/ 168 w 347"/>
                <a:gd name="T17" fmla="*/ 76 h 348"/>
                <a:gd name="T18" fmla="*/ 43 w 347"/>
                <a:gd name="T19" fmla="*/ 207 h 348"/>
                <a:gd name="T20" fmla="*/ 0 w 347"/>
                <a:gd name="T21" fmla="*/ 207 h 348"/>
                <a:gd name="T22" fmla="*/ 0 w 347"/>
                <a:gd name="T23" fmla="*/ 348 h 348"/>
                <a:gd name="T24" fmla="*/ 347 w 347"/>
                <a:gd name="T25" fmla="*/ 348 h 348"/>
                <a:gd name="T26" fmla="*/ 347 w 347"/>
                <a:gd name="T27" fmla="*/ 207 h 348"/>
                <a:gd name="T28" fmla="*/ 304 w 347"/>
                <a:gd name="T29" fmla="*/ 207 h 348"/>
                <a:gd name="T30" fmla="*/ 54 w 347"/>
                <a:gd name="T31" fmla="*/ 326 h 348"/>
                <a:gd name="T32" fmla="*/ 21 w 347"/>
                <a:gd name="T33" fmla="*/ 326 h 348"/>
                <a:gd name="T34" fmla="*/ 21 w 347"/>
                <a:gd name="T35" fmla="*/ 228 h 348"/>
                <a:gd name="T36" fmla="*/ 54 w 347"/>
                <a:gd name="T37" fmla="*/ 228 h 348"/>
                <a:gd name="T38" fmla="*/ 54 w 347"/>
                <a:gd name="T39" fmla="*/ 326 h 348"/>
                <a:gd name="T40" fmla="*/ 108 w 347"/>
                <a:gd name="T41" fmla="*/ 326 h 348"/>
                <a:gd name="T42" fmla="*/ 76 w 347"/>
                <a:gd name="T43" fmla="*/ 326 h 348"/>
                <a:gd name="T44" fmla="*/ 76 w 347"/>
                <a:gd name="T45" fmla="*/ 228 h 348"/>
                <a:gd name="T46" fmla="*/ 108 w 347"/>
                <a:gd name="T47" fmla="*/ 228 h 348"/>
                <a:gd name="T48" fmla="*/ 108 w 347"/>
                <a:gd name="T49" fmla="*/ 326 h 348"/>
                <a:gd name="T50" fmla="*/ 162 w 347"/>
                <a:gd name="T51" fmla="*/ 326 h 348"/>
                <a:gd name="T52" fmla="*/ 130 w 347"/>
                <a:gd name="T53" fmla="*/ 326 h 348"/>
                <a:gd name="T54" fmla="*/ 130 w 347"/>
                <a:gd name="T55" fmla="*/ 228 h 348"/>
                <a:gd name="T56" fmla="*/ 162 w 347"/>
                <a:gd name="T57" fmla="*/ 228 h 348"/>
                <a:gd name="T58" fmla="*/ 162 w 347"/>
                <a:gd name="T59" fmla="*/ 326 h 348"/>
                <a:gd name="T60" fmla="*/ 217 w 347"/>
                <a:gd name="T61" fmla="*/ 326 h 348"/>
                <a:gd name="T62" fmla="*/ 184 w 347"/>
                <a:gd name="T63" fmla="*/ 326 h 348"/>
                <a:gd name="T64" fmla="*/ 184 w 347"/>
                <a:gd name="T65" fmla="*/ 228 h 348"/>
                <a:gd name="T66" fmla="*/ 217 w 347"/>
                <a:gd name="T67" fmla="*/ 228 h 348"/>
                <a:gd name="T68" fmla="*/ 217 w 347"/>
                <a:gd name="T69" fmla="*/ 326 h 348"/>
                <a:gd name="T70" fmla="*/ 271 w 347"/>
                <a:gd name="T71" fmla="*/ 326 h 348"/>
                <a:gd name="T72" fmla="*/ 238 w 347"/>
                <a:gd name="T73" fmla="*/ 326 h 348"/>
                <a:gd name="T74" fmla="*/ 238 w 347"/>
                <a:gd name="T75" fmla="*/ 228 h 348"/>
                <a:gd name="T76" fmla="*/ 271 w 347"/>
                <a:gd name="T77" fmla="*/ 228 h 348"/>
                <a:gd name="T78" fmla="*/ 271 w 347"/>
                <a:gd name="T79" fmla="*/ 326 h 348"/>
                <a:gd name="T80" fmla="*/ 325 w 347"/>
                <a:gd name="T81" fmla="*/ 326 h 348"/>
                <a:gd name="T82" fmla="*/ 293 w 347"/>
                <a:gd name="T83" fmla="*/ 326 h 348"/>
                <a:gd name="T84" fmla="*/ 293 w 347"/>
                <a:gd name="T85" fmla="*/ 228 h 348"/>
                <a:gd name="T86" fmla="*/ 325 w 347"/>
                <a:gd name="T87" fmla="*/ 228 h 348"/>
                <a:gd name="T88" fmla="*/ 325 w 347"/>
                <a:gd name="T89" fmla="*/ 32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7" h="348">
                  <a:moveTo>
                    <a:pt x="304" y="207"/>
                  </a:moveTo>
                  <a:cubicBezTo>
                    <a:pt x="304" y="136"/>
                    <a:pt x="248" y="79"/>
                    <a:pt x="179" y="76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228" y="33"/>
                    <a:pt x="228" y="33"/>
                    <a:pt x="228" y="33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76"/>
                    <a:pt x="168" y="76"/>
                    <a:pt x="168" y="76"/>
                  </a:cubicBezTo>
                  <a:cubicBezTo>
                    <a:pt x="98" y="79"/>
                    <a:pt x="43" y="137"/>
                    <a:pt x="43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347" y="348"/>
                    <a:pt x="347" y="348"/>
                    <a:pt x="347" y="348"/>
                  </a:cubicBezTo>
                  <a:cubicBezTo>
                    <a:pt x="347" y="207"/>
                    <a:pt x="347" y="207"/>
                    <a:pt x="347" y="207"/>
                  </a:cubicBezTo>
                  <a:lnTo>
                    <a:pt x="304" y="207"/>
                  </a:lnTo>
                  <a:close/>
                  <a:moveTo>
                    <a:pt x="54" y="326"/>
                  </a:moveTo>
                  <a:cubicBezTo>
                    <a:pt x="21" y="326"/>
                    <a:pt x="21" y="326"/>
                    <a:pt x="21" y="326"/>
                  </a:cubicBezTo>
                  <a:cubicBezTo>
                    <a:pt x="21" y="228"/>
                    <a:pt x="21" y="228"/>
                    <a:pt x="21" y="228"/>
                  </a:cubicBezTo>
                  <a:cubicBezTo>
                    <a:pt x="54" y="228"/>
                    <a:pt x="54" y="228"/>
                    <a:pt x="54" y="228"/>
                  </a:cubicBezTo>
                  <a:cubicBezTo>
                    <a:pt x="54" y="326"/>
                    <a:pt x="54" y="326"/>
                    <a:pt x="54" y="326"/>
                  </a:cubicBezTo>
                  <a:close/>
                  <a:moveTo>
                    <a:pt x="108" y="326"/>
                  </a:moveTo>
                  <a:cubicBezTo>
                    <a:pt x="76" y="326"/>
                    <a:pt x="76" y="326"/>
                    <a:pt x="76" y="326"/>
                  </a:cubicBezTo>
                  <a:cubicBezTo>
                    <a:pt x="76" y="228"/>
                    <a:pt x="76" y="228"/>
                    <a:pt x="76" y="228"/>
                  </a:cubicBezTo>
                  <a:cubicBezTo>
                    <a:pt x="108" y="228"/>
                    <a:pt x="108" y="228"/>
                    <a:pt x="108" y="228"/>
                  </a:cubicBezTo>
                  <a:lnTo>
                    <a:pt x="108" y="326"/>
                  </a:lnTo>
                  <a:close/>
                  <a:moveTo>
                    <a:pt x="162" y="326"/>
                  </a:moveTo>
                  <a:cubicBezTo>
                    <a:pt x="130" y="326"/>
                    <a:pt x="130" y="326"/>
                    <a:pt x="130" y="326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62" y="228"/>
                    <a:pt x="162" y="228"/>
                    <a:pt x="162" y="228"/>
                  </a:cubicBezTo>
                  <a:lnTo>
                    <a:pt x="162" y="326"/>
                  </a:lnTo>
                  <a:close/>
                  <a:moveTo>
                    <a:pt x="217" y="326"/>
                  </a:moveTo>
                  <a:cubicBezTo>
                    <a:pt x="184" y="326"/>
                    <a:pt x="184" y="326"/>
                    <a:pt x="184" y="326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217" y="228"/>
                    <a:pt x="217" y="228"/>
                    <a:pt x="217" y="228"/>
                  </a:cubicBezTo>
                  <a:lnTo>
                    <a:pt x="217" y="326"/>
                  </a:lnTo>
                  <a:close/>
                  <a:moveTo>
                    <a:pt x="271" y="326"/>
                  </a:moveTo>
                  <a:cubicBezTo>
                    <a:pt x="238" y="326"/>
                    <a:pt x="238" y="326"/>
                    <a:pt x="238" y="326"/>
                  </a:cubicBezTo>
                  <a:cubicBezTo>
                    <a:pt x="238" y="228"/>
                    <a:pt x="238" y="228"/>
                    <a:pt x="238" y="228"/>
                  </a:cubicBezTo>
                  <a:cubicBezTo>
                    <a:pt x="271" y="228"/>
                    <a:pt x="271" y="228"/>
                    <a:pt x="271" y="228"/>
                  </a:cubicBezTo>
                  <a:lnTo>
                    <a:pt x="271" y="326"/>
                  </a:lnTo>
                  <a:close/>
                  <a:moveTo>
                    <a:pt x="325" y="326"/>
                  </a:moveTo>
                  <a:cubicBezTo>
                    <a:pt x="293" y="326"/>
                    <a:pt x="293" y="326"/>
                    <a:pt x="293" y="326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325" y="228"/>
                    <a:pt x="325" y="228"/>
                    <a:pt x="325" y="228"/>
                  </a:cubicBezTo>
                  <a:lnTo>
                    <a:pt x="325" y="326"/>
                  </a:lnTo>
                  <a:close/>
                </a:path>
              </a:pathLst>
            </a:custGeom>
            <a:grpFill/>
            <a:ln>
              <a:solidFill>
                <a:srgbClr val="0078D4"/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214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Rectangle 98">
              <a:extLst>
                <a:ext uri="{FF2B5EF4-FFF2-40B4-BE49-F238E27FC236}">
                  <a16:creationId xmlns:a16="http://schemas.microsoft.com/office/drawing/2014/main" id="{C7C79CD2-70C5-4201-BE57-5046CA63004D}"/>
                </a:ext>
              </a:extLst>
            </p:cNvPr>
            <p:cNvSpPr/>
            <p:nvPr/>
          </p:nvSpPr>
          <p:spPr bwMode="auto">
            <a:xfrm>
              <a:off x="6128700" y="4295775"/>
              <a:ext cx="107156" cy="64284"/>
            </a:xfrm>
            <a:prstGeom prst="rect">
              <a:avLst/>
            </a:prstGeom>
            <a:grpFill/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1200" cap="none" spc="0" normalizeH="0" baseline="0" noProof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8" name="Oval 143">
            <a:extLst>
              <a:ext uri="{FF2B5EF4-FFF2-40B4-BE49-F238E27FC236}">
                <a16:creationId xmlns:a16="http://schemas.microsoft.com/office/drawing/2014/main" id="{5B85DC8F-7955-4A1B-B598-9CC527891552}"/>
              </a:ext>
            </a:extLst>
          </p:cNvPr>
          <p:cNvSpPr/>
          <p:nvPr/>
        </p:nvSpPr>
        <p:spPr bwMode="auto">
          <a:xfrm>
            <a:off x="10008932" y="2978481"/>
            <a:ext cx="1136139" cy="9726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Group 5">
            <a:extLst>
              <a:ext uri="{FF2B5EF4-FFF2-40B4-BE49-F238E27FC236}">
                <a16:creationId xmlns:a16="http://schemas.microsoft.com/office/drawing/2014/main" id="{75A88304-7EF2-484A-8D73-32EBAEDC8366}"/>
              </a:ext>
            </a:extLst>
          </p:cNvPr>
          <p:cNvGrpSpPr/>
          <p:nvPr/>
        </p:nvGrpSpPr>
        <p:grpSpPr>
          <a:xfrm>
            <a:off x="10166610" y="3033994"/>
            <a:ext cx="853320" cy="902088"/>
            <a:chOff x="10759601" y="2804615"/>
            <a:chExt cx="853441" cy="902216"/>
          </a:xfrm>
        </p:grpSpPr>
        <p:sp>
          <p:nvSpPr>
            <p:cNvPr id="50" name="Oval 138">
              <a:extLst>
                <a:ext uri="{FF2B5EF4-FFF2-40B4-BE49-F238E27FC236}">
                  <a16:creationId xmlns:a16="http://schemas.microsoft.com/office/drawing/2014/main" id="{F5DE9762-EC85-4B48-8664-47D964335D26}"/>
                </a:ext>
              </a:extLst>
            </p:cNvPr>
            <p:cNvSpPr/>
            <p:nvPr/>
          </p:nvSpPr>
          <p:spPr bwMode="auto">
            <a:xfrm>
              <a:off x="10960616" y="2881566"/>
              <a:ext cx="555666" cy="825265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1" name="TextBox 141">
              <a:extLst>
                <a:ext uri="{FF2B5EF4-FFF2-40B4-BE49-F238E27FC236}">
                  <a16:creationId xmlns:a16="http://schemas.microsoft.com/office/drawing/2014/main" id="{B469F542-5084-4440-BBCC-3C3EAB3B497A}"/>
                </a:ext>
              </a:extLst>
            </p:cNvPr>
            <p:cNvSpPr txBox="1"/>
            <p:nvPr/>
          </p:nvSpPr>
          <p:spPr>
            <a:xfrm>
              <a:off x="10759601" y="2804615"/>
              <a:ext cx="8534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A11A2E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Manage</a:t>
              </a:r>
            </a:p>
          </p:txBody>
        </p:sp>
        <p:grpSp>
          <p:nvGrpSpPr>
            <p:cNvPr id="52" name="Group 99" descr="test">
              <a:extLst>
                <a:ext uri="{FF2B5EF4-FFF2-40B4-BE49-F238E27FC236}">
                  <a16:creationId xmlns:a16="http://schemas.microsoft.com/office/drawing/2014/main" id="{3DA60784-827E-477C-B4E6-E6089424A522}"/>
                </a:ext>
              </a:extLst>
            </p:cNvPr>
            <p:cNvGrpSpPr/>
            <p:nvPr/>
          </p:nvGrpSpPr>
          <p:grpSpPr>
            <a:xfrm>
              <a:off x="11071608" y="3262164"/>
              <a:ext cx="333683" cy="333676"/>
              <a:chOff x="4486289" y="2163470"/>
              <a:chExt cx="406192" cy="406193"/>
            </a:xfrm>
          </p:grpSpPr>
          <p:sp>
            <p:nvSpPr>
              <p:cNvPr id="53" name="Rectangle 251">
                <a:extLst>
                  <a:ext uri="{FF2B5EF4-FFF2-40B4-BE49-F238E27FC236}">
                    <a16:creationId xmlns:a16="http://schemas.microsoft.com/office/drawing/2014/main" id="{8573AD63-4961-4A50-896A-E53798C9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163470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Rectangle 252">
                <a:extLst>
                  <a:ext uri="{FF2B5EF4-FFF2-40B4-BE49-F238E27FC236}">
                    <a16:creationId xmlns:a16="http://schemas.microsoft.com/office/drawing/2014/main" id="{D5F761C0-A0F3-406A-AA07-854221FCB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224166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Rectangle 253">
                <a:extLst>
                  <a:ext uri="{FF2B5EF4-FFF2-40B4-BE49-F238E27FC236}">
                    <a16:creationId xmlns:a16="http://schemas.microsoft.com/office/drawing/2014/main" id="{1E659EA6-15BC-4103-A0EC-57FB659E9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224166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Rectangle 254">
                <a:extLst>
                  <a:ext uri="{FF2B5EF4-FFF2-40B4-BE49-F238E27FC236}">
                    <a16:creationId xmlns:a16="http://schemas.microsoft.com/office/drawing/2014/main" id="{216B2EC9-E33D-44B5-A7D2-8503A794A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224166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Rectangle 255">
                <a:extLst>
                  <a:ext uri="{FF2B5EF4-FFF2-40B4-BE49-F238E27FC236}">
                    <a16:creationId xmlns:a16="http://schemas.microsoft.com/office/drawing/2014/main" id="{D4E0771E-2372-47CC-9197-4C3BB764D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284861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Rectangle 256">
                <a:extLst>
                  <a:ext uri="{FF2B5EF4-FFF2-40B4-BE49-F238E27FC236}">
                    <a16:creationId xmlns:a16="http://schemas.microsoft.com/office/drawing/2014/main" id="{27D6F661-1C39-4600-8ADC-DA77F700A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284861"/>
                <a:ext cx="42020" cy="4357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Rectangle 257">
                <a:extLst>
                  <a:ext uri="{FF2B5EF4-FFF2-40B4-BE49-F238E27FC236}">
                    <a16:creationId xmlns:a16="http://schemas.microsoft.com/office/drawing/2014/main" id="{E22A8491-A434-45A9-9881-14703D287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284861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Rectangle 258">
                <a:extLst>
                  <a:ext uri="{FF2B5EF4-FFF2-40B4-BE49-F238E27FC236}">
                    <a16:creationId xmlns:a16="http://schemas.microsoft.com/office/drawing/2014/main" id="{DA24316E-6DFD-45A4-A6AC-0C6A538FB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345557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Rectangle 259">
                <a:extLst>
                  <a:ext uri="{FF2B5EF4-FFF2-40B4-BE49-F238E27FC236}">
                    <a16:creationId xmlns:a16="http://schemas.microsoft.com/office/drawing/2014/main" id="{6DF0234E-5435-411F-9C6C-9E9C2946F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345557"/>
                <a:ext cx="43576" cy="4357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Rectangle 260">
                <a:extLst>
                  <a:ext uri="{FF2B5EF4-FFF2-40B4-BE49-F238E27FC236}">
                    <a16:creationId xmlns:a16="http://schemas.microsoft.com/office/drawing/2014/main" id="{C4ABC5C8-8584-4369-B7A6-5AE21ED6F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345557"/>
                <a:ext cx="43576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Rectangle 261">
                <a:extLst>
                  <a:ext uri="{FF2B5EF4-FFF2-40B4-BE49-F238E27FC236}">
                    <a16:creationId xmlns:a16="http://schemas.microsoft.com/office/drawing/2014/main" id="{F746914D-C3D4-4BAE-9F09-5FD288F96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345557"/>
                <a:ext cx="42020" cy="4357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Rectangle 262">
                <a:extLst>
                  <a:ext uri="{FF2B5EF4-FFF2-40B4-BE49-F238E27FC236}">
                    <a16:creationId xmlns:a16="http://schemas.microsoft.com/office/drawing/2014/main" id="{A859184A-B201-45AD-988F-A439638FD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345557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Rectangle 263">
                <a:extLst>
                  <a:ext uri="{FF2B5EF4-FFF2-40B4-BE49-F238E27FC236}">
                    <a16:creationId xmlns:a16="http://schemas.microsoft.com/office/drawing/2014/main" id="{0D6D4FAD-B69F-407C-8E1B-841E0032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406252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Rectangle 264">
                <a:extLst>
                  <a:ext uri="{FF2B5EF4-FFF2-40B4-BE49-F238E27FC236}">
                    <a16:creationId xmlns:a16="http://schemas.microsoft.com/office/drawing/2014/main" id="{DB639B3B-CDD6-4349-9E1F-A8318624F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406252"/>
                <a:ext cx="43576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Rectangle 265">
                <a:extLst>
                  <a:ext uri="{FF2B5EF4-FFF2-40B4-BE49-F238E27FC236}">
                    <a16:creationId xmlns:a16="http://schemas.microsoft.com/office/drawing/2014/main" id="{C114E20C-8EEC-408A-8800-5F1F1C70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406252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Rectangle 266">
                <a:extLst>
                  <a:ext uri="{FF2B5EF4-FFF2-40B4-BE49-F238E27FC236}">
                    <a16:creationId xmlns:a16="http://schemas.microsoft.com/office/drawing/2014/main" id="{CB88C5F4-0686-4F0C-B557-A2A354286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406252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Rectangle 267">
                <a:extLst>
                  <a:ext uri="{FF2B5EF4-FFF2-40B4-BE49-F238E27FC236}">
                    <a16:creationId xmlns:a16="http://schemas.microsoft.com/office/drawing/2014/main" id="{E0D058D7-4D17-40ED-A61B-B3DEB565E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406252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Rectangle 268">
                <a:extLst>
                  <a:ext uri="{FF2B5EF4-FFF2-40B4-BE49-F238E27FC236}">
                    <a16:creationId xmlns:a16="http://schemas.microsoft.com/office/drawing/2014/main" id="{EC4493A3-A9BF-44E4-95FE-81908212A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466948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Rectangle 269">
                <a:extLst>
                  <a:ext uri="{FF2B5EF4-FFF2-40B4-BE49-F238E27FC236}">
                    <a16:creationId xmlns:a16="http://schemas.microsoft.com/office/drawing/2014/main" id="{41AE228D-6B7F-4266-A100-83BFE046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466948"/>
                <a:ext cx="43576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" name="Rectangle 270">
                <a:extLst>
                  <a:ext uri="{FF2B5EF4-FFF2-40B4-BE49-F238E27FC236}">
                    <a16:creationId xmlns:a16="http://schemas.microsoft.com/office/drawing/2014/main" id="{062AE759-BFC5-4504-931D-45F69B0DE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466948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Rectangle 271">
                <a:extLst>
                  <a:ext uri="{FF2B5EF4-FFF2-40B4-BE49-F238E27FC236}">
                    <a16:creationId xmlns:a16="http://schemas.microsoft.com/office/drawing/2014/main" id="{FFC1DA15-87D5-4482-AE09-C072F8F9C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466948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4" name="Rectangle 272">
                <a:extLst>
                  <a:ext uri="{FF2B5EF4-FFF2-40B4-BE49-F238E27FC236}">
                    <a16:creationId xmlns:a16="http://schemas.microsoft.com/office/drawing/2014/main" id="{9C53765E-FA52-442F-B4B0-BE4BF540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466948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" name="Rectangle 273">
                <a:extLst>
                  <a:ext uri="{FF2B5EF4-FFF2-40B4-BE49-F238E27FC236}">
                    <a16:creationId xmlns:a16="http://schemas.microsoft.com/office/drawing/2014/main" id="{E3CCADC1-434F-4C41-9EE4-AD4302871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766" y="2466948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Rectangle 274">
                <a:extLst>
                  <a:ext uri="{FF2B5EF4-FFF2-40B4-BE49-F238E27FC236}">
                    <a16:creationId xmlns:a16="http://schemas.microsoft.com/office/drawing/2014/main" id="{A2B1E58D-4DAB-4A21-A3CE-87BFC12AF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905" y="2466948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" name="Rectangle 275">
                <a:extLst>
                  <a:ext uri="{FF2B5EF4-FFF2-40B4-BE49-F238E27FC236}">
                    <a16:creationId xmlns:a16="http://schemas.microsoft.com/office/drawing/2014/main" id="{BA37EA56-3F06-47D1-AC38-7B38A8682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527643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" name="Rectangle 276">
                <a:extLst>
                  <a:ext uri="{FF2B5EF4-FFF2-40B4-BE49-F238E27FC236}">
                    <a16:creationId xmlns:a16="http://schemas.microsoft.com/office/drawing/2014/main" id="{40F2FD14-5D51-4AD4-9DAA-30AAD401F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527643"/>
                <a:ext cx="43576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" name="Rectangle 277">
                <a:extLst>
                  <a:ext uri="{FF2B5EF4-FFF2-40B4-BE49-F238E27FC236}">
                    <a16:creationId xmlns:a16="http://schemas.microsoft.com/office/drawing/2014/main" id="{C3395D91-100E-41A8-8219-02BBD9805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527643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" name="Rectangle 278">
                <a:extLst>
                  <a:ext uri="{FF2B5EF4-FFF2-40B4-BE49-F238E27FC236}">
                    <a16:creationId xmlns:a16="http://schemas.microsoft.com/office/drawing/2014/main" id="{428375C6-3DDB-4DEF-8DF2-D7E4319D8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527643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" name="Rectangle 279">
                <a:extLst>
                  <a:ext uri="{FF2B5EF4-FFF2-40B4-BE49-F238E27FC236}">
                    <a16:creationId xmlns:a16="http://schemas.microsoft.com/office/drawing/2014/main" id="{BAB49054-D35C-46F1-BD33-2754E4600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527643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Rectangle 280">
                <a:extLst>
                  <a:ext uri="{FF2B5EF4-FFF2-40B4-BE49-F238E27FC236}">
                    <a16:creationId xmlns:a16="http://schemas.microsoft.com/office/drawing/2014/main" id="{EB25AE51-F338-4486-B38C-B1F3333E5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766" y="2527643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" name="Rectangle 281">
                <a:extLst>
                  <a:ext uri="{FF2B5EF4-FFF2-40B4-BE49-F238E27FC236}">
                    <a16:creationId xmlns:a16="http://schemas.microsoft.com/office/drawing/2014/main" id="{97A770BF-A625-4351-9005-80D3AF2BC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905" y="2527643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214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168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2.22222E-6 L 6.25E-7 -0.01991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4.44444E-6 L 0.00938 0.00555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27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85185E-6 L -0.00664 0.00856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41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1.48148E-6 L 0.02083 1.48148E-6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Migrate is a hub for migration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E14919-7701-4269-8D8A-AB5A114F1F8C}"/>
              </a:ext>
            </a:extLst>
          </p:cNvPr>
          <p:cNvSpPr/>
          <p:nvPr/>
        </p:nvSpPr>
        <p:spPr bwMode="auto">
          <a:xfrm>
            <a:off x="2349190" y="1460174"/>
            <a:ext cx="7516810" cy="4429526"/>
          </a:xfrm>
          <a:prstGeom prst="roundRect">
            <a:avLst>
              <a:gd name="adj" fmla="val 1918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12AF2177-BF82-4A05-9507-45C95131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54" y="1578057"/>
            <a:ext cx="7271484" cy="41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en-US" sz="2200"/>
              <a:t>Azure SQL DB (PaaS)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462</Words>
  <Application>Microsoft Office PowerPoint</Application>
  <PresentationFormat>Szélesvásznú</PresentationFormat>
  <Paragraphs>82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Segoe UI Semilight</vt:lpstr>
      <vt:lpstr>Тема Office</vt:lpstr>
      <vt:lpstr>Data modernization to the Cloud</vt:lpstr>
      <vt:lpstr>Introduction</vt:lpstr>
      <vt:lpstr>Softline Facts and Figures</vt:lpstr>
      <vt:lpstr>Agenda</vt:lpstr>
      <vt:lpstr>Migration planning and execution A step by step approach</vt:lpstr>
      <vt:lpstr>Best practice guidance Leverage a consistent methodology</vt:lpstr>
      <vt:lpstr>Azure Migrate is a hub for migration</vt:lpstr>
      <vt:lpstr>DEMO Azure SQL DB (PaaS)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209</cp:revision>
  <dcterms:created xsi:type="dcterms:W3CDTF">2017-03-30T13:07:43Z</dcterms:created>
  <dcterms:modified xsi:type="dcterms:W3CDTF">2020-03-23T11:23:12Z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