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7" r:id="rId5"/>
    <p:sldId id="294" r:id="rId6"/>
    <p:sldId id="332" r:id="rId7"/>
    <p:sldId id="295" r:id="rId8"/>
    <p:sldId id="2076136281" r:id="rId9"/>
    <p:sldId id="2076136282" r:id="rId10"/>
    <p:sldId id="2076136283" r:id="rId11"/>
    <p:sldId id="275" r:id="rId12"/>
    <p:sldId id="2076136277" r:id="rId13"/>
    <p:sldId id="29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1A2E"/>
    <a:srgbClr val="B3B2B2"/>
    <a:srgbClr val="0078D4"/>
    <a:srgbClr val="B01736"/>
    <a:srgbClr val="A20C33"/>
    <a:srgbClr val="E6E6E6"/>
    <a:srgbClr val="B2B2B2"/>
    <a:srgbClr val="F59D24"/>
    <a:srgbClr val="F59F20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274E2C-58D1-4E49-B157-BB4A4B11F7C8}" v="116" dt="2020-03-23T11:50:31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927" autoAdjust="0"/>
  </p:normalViewPr>
  <p:slideViewPr>
    <p:cSldViewPr snapToGrid="0">
      <p:cViewPr varScale="1">
        <p:scale>
          <a:sx n="52" d="100"/>
          <a:sy n="52" d="100"/>
        </p:scale>
        <p:origin x="1120" y="44"/>
      </p:cViewPr>
      <p:guideLst/>
    </p:cSldViewPr>
  </p:slideViewPr>
  <p:outlineViewPr>
    <p:cViewPr>
      <p:scale>
        <a:sx n="33" d="100"/>
        <a:sy n="33" d="100"/>
      </p:scale>
      <p:origin x="0" y="-336"/>
    </p:cViewPr>
  </p:outlineViewPr>
  <p:notesTextViewPr>
    <p:cViewPr>
      <p:scale>
        <a:sx n="400" d="100"/>
        <a:sy n="4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alin Jenet" userId="cbfce5e2-f862-4e2e-9c03-39d1b1eef213" providerId="ADAL" clId="{D6ED0E0D-6160-4478-A08C-C7A14F739FB2}"/>
    <pc:docChg chg="undo custSel addSld delSld modSld sldOrd">
      <pc:chgData name="Katalin Jenet" userId="cbfce5e2-f862-4e2e-9c03-39d1b1eef213" providerId="ADAL" clId="{D6ED0E0D-6160-4478-A08C-C7A14F739FB2}" dt="2020-03-23T11:50:31.224" v="350" actId="207"/>
      <pc:docMkLst>
        <pc:docMk/>
      </pc:docMkLst>
      <pc:sldChg chg="modSp mod">
        <pc:chgData name="Katalin Jenet" userId="cbfce5e2-f862-4e2e-9c03-39d1b1eef213" providerId="ADAL" clId="{D6ED0E0D-6160-4478-A08C-C7A14F739FB2}" dt="2020-03-23T11:25:35.018" v="7" actId="20577"/>
        <pc:sldMkLst>
          <pc:docMk/>
          <pc:sldMk cId="2983022817" sldId="275"/>
        </pc:sldMkLst>
        <pc:spChg chg="mod">
          <ac:chgData name="Katalin Jenet" userId="cbfce5e2-f862-4e2e-9c03-39d1b1eef213" providerId="ADAL" clId="{D6ED0E0D-6160-4478-A08C-C7A14F739FB2}" dt="2020-03-23T11:25:19.609" v="1" actId="1076"/>
          <ac:spMkLst>
            <pc:docMk/>
            <pc:sldMk cId="2983022817" sldId="275"/>
            <ac:spMk id="3" creationId="{00000000-0000-0000-0000-000000000000}"/>
          </ac:spMkLst>
        </pc:spChg>
        <pc:spChg chg="mod">
          <ac:chgData name="Katalin Jenet" userId="cbfce5e2-f862-4e2e-9c03-39d1b1eef213" providerId="ADAL" clId="{D6ED0E0D-6160-4478-A08C-C7A14F739FB2}" dt="2020-03-23T11:25:35.018" v="7" actId="20577"/>
          <ac:spMkLst>
            <pc:docMk/>
            <pc:sldMk cId="2983022817" sldId="275"/>
            <ac:spMk id="6" creationId="{00000000-0000-0000-0000-000000000000}"/>
          </ac:spMkLst>
        </pc:spChg>
      </pc:sldChg>
      <pc:sldChg chg="modSp mod">
        <pc:chgData name="Katalin Jenet" userId="cbfce5e2-f862-4e2e-9c03-39d1b1eef213" providerId="ADAL" clId="{D6ED0E0D-6160-4478-A08C-C7A14F739FB2}" dt="2020-03-23T11:26:10.003" v="34" actId="1036"/>
        <pc:sldMkLst>
          <pc:docMk/>
          <pc:sldMk cId="2653228749" sldId="295"/>
        </pc:sldMkLst>
        <pc:spChg chg="mod">
          <ac:chgData name="Katalin Jenet" userId="cbfce5e2-f862-4e2e-9c03-39d1b1eef213" providerId="ADAL" clId="{D6ED0E0D-6160-4478-A08C-C7A14F739FB2}" dt="2020-03-23T11:26:01.673" v="30" actId="108"/>
          <ac:spMkLst>
            <pc:docMk/>
            <pc:sldMk cId="2653228749" sldId="295"/>
            <ac:spMk id="2" creationId="{C106108E-4903-4D03-9350-879071C857E6}"/>
          </ac:spMkLst>
        </pc:spChg>
        <pc:spChg chg="mod">
          <ac:chgData name="Katalin Jenet" userId="cbfce5e2-f862-4e2e-9c03-39d1b1eef213" providerId="ADAL" clId="{D6ED0E0D-6160-4478-A08C-C7A14F739FB2}" dt="2020-03-23T11:26:10.003" v="34" actId="1036"/>
          <ac:spMkLst>
            <pc:docMk/>
            <pc:sldMk cId="2653228749" sldId="295"/>
            <ac:spMk id="5" creationId="{4875787D-C96B-4876-9E97-8DF239467EB7}"/>
          </ac:spMkLst>
        </pc:spChg>
      </pc:sldChg>
      <pc:sldChg chg="del">
        <pc:chgData name="Katalin Jenet" userId="cbfce5e2-f862-4e2e-9c03-39d1b1eef213" providerId="ADAL" clId="{D6ED0E0D-6160-4478-A08C-C7A14F739FB2}" dt="2020-03-23T11:28:16.744" v="35" actId="47"/>
        <pc:sldMkLst>
          <pc:docMk/>
          <pc:sldMk cId="1006537991" sldId="2076136279"/>
        </pc:sldMkLst>
      </pc:sldChg>
      <pc:sldChg chg="del">
        <pc:chgData name="Katalin Jenet" userId="cbfce5e2-f862-4e2e-9c03-39d1b1eef213" providerId="ADAL" clId="{D6ED0E0D-6160-4478-A08C-C7A14F739FB2}" dt="2020-03-23T11:28:19.982" v="36" actId="47"/>
        <pc:sldMkLst>
          <pc:docMk/>
          <pc:sldMk cId="3751686576" sldId="2076136280"/>
        </pc:sldMkLst>
      </pc:sldChg>
      <pc:sldChg chg="addSp delSp modSp mod">
        <pc:chgData name="Katalin Jenet" userId="cbfce5e2-f862-4e2e-9c03-39d1b1eef213" providerId="ADAL" clId="{D6ED0E0D-6160-4478-A08C-C7A14F739FB2}" dt="2020-03-23T11:33:50.681" v="100" actId="1076"/>
        <pc:sldMkLst>
          <pc:docMk/>
          <pc:sldMk cId="1123494258" sldId="2076136281"/>
        </pc:sldMkLst>
        <pc:spChg chg="mod">
          <ac:chgData name="Katalin Jenet" userId="cbfce5e2-f862-4e2e-9c03-39d1b1eef213" providerId="ADAL" clId="{D6ED0E0D-6160-4478-A08C-C7A14F739FB2}" dt="2020-03-23T11:28:35.592" v="41" actId="20577"/>
          <ac:spMkLst>
            <pc:docMk/>
            <pc:sldMk cId="1123494258" sldId="2076136281"/>
            <ac:spMk id="4" creationId="{F9C1FE28-998A-45B5-88A0-07ACB42822ED}"/>
          </ac:spMkLst>
        </pc:spChg>
        <pc:spChg chg="del">
          <ac:chgData name="Katalin Jenet" userId="cbfce5e2-f862-4e2e-9c03-39d1b1eef213" providerId="ADAL" clId="{D6ED0E0D-6160-4478-A08C-C7A14F739FB2}" dt="2020-03-23T11:28:27.585" v="38" actId="478"/>
          <ac:spMkLst>
            <pc:docMk/>
            <pc:sldMk cId="1123494258" sldId="2076136281"/>
            <ac:spMk id="8" creationId="{77E14919-7701-4269-8D8A-AB5A114F1F8C}"/>
          </ac:spMkLst>
        </pc:spChg>
        <pc:spChg chg="add mod">
          <ac:chgData name="Katalin Jenet" userId="cbfce5e2-f862-4e2e-9c03-39d1b1eef213" providerId="ADAL" clId="{D6ED0E0D-6160-4478-A08C-C7A14F739FB2}" dt="2020-03-23T11:31:56.433" v="72" actId="1076"/>
          <ac:spMkLst>
            <pc:docMk/>
            <pc:sldMk cId="1123494258" sldId="2076136281"/>
            <ac:spMk id="12" creationId="{C8B9262A-B9BF-4B97-A35B-50116A4DBECC}"/>
          </ac:spMkLst>
        </pc:spChg>
        <pc:spChg chg="add mod">
          <ac:chgData name="Katalin Jenet" userId="cbfce5e2-f862-4e2e-9c03-39d1b1eef213" providerId="ADAL" clId="{D6ED0E0D-6160-4478-A08C-C7A14F739FB2}" dt="2020-03-23T11:32:03.996" v="75" actId="1076"/>
          <ac:spMkLst>
            <pc:docMk/>
            <pc:sldMk cId="1123494258" sldId="2076136281"/>
            <ac:spMk id="14" creationId="{E3DA326E-49EA-4D1E-85D8-EC35C72B9ABC}"/>
          </ac:spMkLst>
        </pc:spChg>
        <pc:spChg chg="add mod">
          <ac:chgData name="Katalin Jenet" userId="cbfce5e2-f862-4e2e-9c03-39d1b1eef213" providerId="ADAL" clId="{D6ED0E0D-6160-4478-A08C-C7A14F739FB2}" dt="2020-03-23T11:32:26.910" v="79" actId="1076"/>
          <ac:spMkLst>
            <pc:docMk/>
            <pc:sldMk cId="1123494258" sldId="2076136281"/>
            <ac:spMk id="16" creationId="{594EB99E-3E56-4483-8B5C-EF5374FEF52A}"/>
          </ac:spMkLst>
        </pc:spChg>
        <pc:spChg chg="add mod">
          <ac:chgData name="Katalin Jenet" userId="cbfce5e2-f862-4e2e-9c03-39d1b1eef213" providerId="ADAL" clId="{D6ED0E0D-6160-4478-A08C-C7A14F739FB2}" dt="2020-03-23T11:32:38.409" v="81" actId="14100"/>
          <ac:spMkLst>
            <pc:docMk/>
            <pc:sldMk cId="1123494258" sldId="2076136281"/>
            <ac:spMk id="18" creationId="{AF862315-5953-4C6A-989F-D6CD7E92542D}"/>
          </ac:spMkLst>
        </pc:spChg>
        <pc:spChg chg="add mod">
          <ac:chgData name="Katalin Jenet" userId="cbfce5e2-f862-4e2e-9c03-39d1b1eef213" providerId="ADAL" clId="{D6ED0E0D-6160-4478-A08C-C7A14F739FB2}" dt="2020-03-23T11:32:44.998" v="82" actId="122"/>
          <ac:spMkLst>
            <pc:docMk/>
            <pc:sldMk cId="1123494258" sldId="2076136281"/>
            <ac:spMk id="20" creationId="{2E03B1CE-8176-493B-A051-3DD7AEBF4EDC}"/>
          </ac:spMkLst>
        </pc:spChg>
        <pc:spChg chg="add mod">
          <ac:chgData name="Katalin Jenet" userId="cbfce5e2-f862-4e2e-9c03-39d1b1eef213" providerId="ADAL" clId="{D6ED0E0D-6160-4478-A08C-C7A14F739FB2}" dt="2020-03-23T11:32:44.998" v="82" actId="122"/>
          <ac:spMkLst>
            <pc:docMk/>
            <pc:sldMk cId="1123494258" sldId="2076136281"/>
            <ac:spMk id="22" creationId="{E3C66214-1111-407D-AFF0-93443A1B9098}"/>
          </ac:spMkLst>
        </pc:spChg>
        <pc:spChg chg="add mod">
          <ac:chgData name="Katalin Jenet" userId="cbfce5e2-f862-4e2e-9c03-39d1b1eef213" providerId="ADAL" clId="{D6ED0E0D-6160-4478-A08C-C7A14F739FB2}" dt="2020-03-23T11:32:44.998" v="82" actId="122"/>
          <ac:spMkLst>
            <pc:docMk/>
            <pc:sldMk cId="1123494258" sldId="2076136281"/>
            <ac:spMk id="24" creationId="{CF566E36-C53C-4411-98E3-CA3377C373DA}"/>
          </ac:spMkLst>
        </pc:spChg>
        <pc:spChg chg="add mod">
          <ac:chgData name="Katalin Jenet" userId="cbfce5e2-f862-4e2e-9c03-39d1b1eef213" providerId="ADAL" clId="{D6ED0E0D-6160-4478-A08C-C7A14F739FB2}" dt="2020-03-23T11:32:44.998" v="82" actId="122"/>
          <ac:spMkLst>
            <pc:docMk/>
            <pc:sldMk cId="1123494258" sldId="2076136281"/>
            <ac:spMk id="26" creationId="{41C4F983-6E24-4FD1-B06F-3DD77F08D654}"/>
          </ac:spMkLst>
        </pc:spChg>
        <pc:spChg chg="add mod">
          <ac:chgData name="Katalin Jenet" userId="cbfce5e2-f862-4e2e-9c03-39d1b1eef213" providerId="ADAL" clId="{D6ED0E0D-6160-4478-A08C-C7A14F739FB2}" dt="2020-03-23T11:32:00.968" v="73" actId="1076"/>
          <ac:spMkLst>
            <pc:docMk/>
            <pc:sldMk cId="1123494258" sldId="2076136281"/>
            <ac:spMk id="28" creationId="{38540A67-6FD9-489D-B5F6-9AF0C53842D0}"/>
          </ac:spMkLst>
        </pc:spChg>
        <pc:spChg chg="add mod">
          <ac:chgData name="Katalin Jenet" userId="cbfce5e2-f862-4e2e-9c03-39d1b1eef213" providerId="ADAL" clId="{D6ED0E0D-6160-4478-A08C-C7A14F739FB2}" dt="2020-03-23T11:32:44.998" v="82" actId="122"/>
          <ac:spMkLst>
            <pc:docMk/>
            <pc:sldMk cId="1123494258" sldId="2076136281"/>
            <ac:spMk id="30" creationId="{94234A50-60A7-45AC-BF98-7077518D3972}"/>
          </ac:spMkLst>
        </pc:spChg>
        <pc:spChg chg="add mod">
          <ac:chgData name="Katalin Jenet" userId="cbfce5e2-f862-4e2e-9c03-39d1b1eef213" providerId="ADAL" clId="{D6ED0E0D-6160-4478-A08C-C7A14F739FB2}" dt="2020-03-23T11:33:50.681" v="100" actId="1076"/>
          <ac:spMkLst>
            <pc:docMk/>
            <pc:sldMk cId="1123494258" sldId="2076136281"/>
            <ac:spMk id="32" creationId="{8CD590E0-9927-4D99-A598-23CE189A2DC2}"/>
          </ac:spMkLst>
        </pc:spChg>
        <pc:picChg chg="del">
          <ac:chgData name="Katalin Jenet" userId="cbfce5e2-f862-4e2e-9c03-39d1b1eef213" providerId="ADAL" clId="{D6ED0E0D-6160-4478-A08C-C7A14F739FB2}" dt="2020-03-23T11:28:25.688" v="37" actId="478"/>
          <ac:picMkLst>
            <pc:docMk/>
            <pc:sldMk cId="1123494258" sldId="2076136281"/>
            <ac:picMk id="10" creationId="{12AF2177-BF82-4A05-9507-45C95131A8C1}"/>
          </ac:picMkLst>
        </pc:picChg>
      </pc:sldChg>
      <pc:sldChg chg="addSp delSp modSp add mod">
        <pc:chgData name="Katalin Jenet" userId="cbfce5e2-f862-4e2e-9c03-39d1b1eef213" providerId="ADAL" clId="{D6ED0E0D-6160-4478-A08C-C7A14F739FB2}" dt="2020-03-23T11:47:32.189" v="282" actId="1036"/>
        <pc:sldMkLst>
          <pc:docMk/>
          <pc:sldMk cId="506907930" sldId="2076136282"/>
        </pc:sldMkLst>
        <pc:spChg chg="mod">
          <ac:chgData name="Katalin Jenet" userId="cbfce5e2-f862-4e2e-9c03-39d1b1eef213" providerId="ADAL" clId="{D6ED0E0D-6160-4478-A08C-C7A14F739FB2}" dt="2020-03-23T11:35:17.665" v="106" actId="20577"/>
          <ac:spMkLst>
            <pc:docMk/>
            <pc:sldMk cId="506907930" sldId="2076136282"/>
            <ac:spMk id="4" creationId="{F9C1FE28-998A-45B5-88A0-07ACB42822ED}"/>
          </ac:spMkLst>
        </pc:spChg>
        <pc:spChg chg="del">
          <ac:chgData name="Katalin Jenet" userId="cbfce5e2-f862-4e2e-9c03-39d1b1eef213" providerId="ADAL" clId="{D6ED0E0D-6160-4478-A08C-C7A14F739FB2}" dt="2020-03-23T11:34:57.214" v="102" actId="478"/>
          <ac:spMkLst>
            <pc:docMk/>
            <pc:sldMk cId="506907930" sldId="2076136282"/>
            <ac:spMk id="12" creationId="{C8B9262A-B9BF-4B97-A35B-50116A4DBECC}"/>
          </ac:spMkLst>
        </pc:spChg>
        <pc:spChg chg="del">
          <ac:chgData name="Katalin Jenet" userId="cbfce5e2-f862-4e2e-9c03-39d1b1eef213" providerId="ADAL" clId="{D6ED0E0D-6160-4478-A08C-C7A14F739FB2}" dt="2020-03-23T11:34:57.214" v="102" actId="478"/>
          <ac:spMkLst>
            <pc:docMk/>
            <pc:sldMk cId="506907930" sldId="2076136282"/>
            <ac:spMk id="14" creationId="{E3DA326E-49EA-4D1E-85D8-EC35C72B9ABC}"/>
          </ac:spMkLst>
        </pc:spChg>
        <pc:spChg chg="del">
          <ac:chgData name="Katalin Jenet" userId="cbfce5e2-f862-4e2e-9c03-39d1b1eef213" providerId="ADAL" clId="{D6ED0E0D-6160-4478-A08C-C7A14F739FB2}" dt="2020-03-23T11:34:57.214" v="102" actId="478"/>
          <ac:spMkLst>
            <pc:docMk/>
            <pc:sldMk cId="506907930" sldId="2076136282"/>
            <ac:spMk id="16" creationId="{594EB99E-3E56-4483-8B5C-EF5374FEF52A}"/>
          </ac:spMkLst>
        </pc:spChg>
        <pc:spChg chg="add del mod">
          <ac:chgData name="Katalin Jenet" userId="cbfce5e2-f862-4e2e-9c03-39d1b1eef213" providerId="ADAL" clId="{D6ED0E0D-6160-4478-A08C-C7A14F739FB2}" dt="2020-03-23T11:42:48.906" v="164" actId="478"/>
          <ac:spMkLst>
            <pc:docMk/>
            <pc:sldMk cId="506907930" sldId="2076136282"/>
            <ac:spMk id="17" creationId="{7B101785-4B94-40F9-A075-B28AC5DD199B}"/>
          </ac:spMkLst>
        </pc:spChg>
        <pc:spChg chg="del">
          <ac:chgData name="Katalin Jenet" userId="cbfce5e2-f862-4e2e-9c03-39d1b1eef213" providerId="ADAL" clId="{D6ED0E0D-6160-4478-A08C-C7A14F739FB2}" dt="2020-03-23T11:34:57.214" v="102" actId="478"/>
          <ac:spMkLst>
            <pc:docMk/>
            <pc:sldMk cId="506907930" sldId="2076136282"/>
            <ac:spMk id="18" creationId="{AF862315-5953-4C6A-989F-D6CD7E92542D}"/>
          </ac:spMkLst>
        </pc:spChg>
        <pc:spChg chg="add mod">
          <ac:chgData name="Katalin Jenet" userId="cbfce5e2-f862-4e2e-9c03-39d1b1eef213" providerId="ADAL" clId="{D6ED0E0D-6160-4478-A08C-C7A14F739FB2}" dt="2020-03-23T11:47:12.884" v="224" actId="1036"/>
          <ac:spMkLst>
            <pc:docMk/>
            <pc:sldMk cId="506907930" sldId="2076136282"/>
            <ac:spMk id="19" creationId="{EB1AB463-282F-44A9-8AF3-37C5E948B887}"/>
          </ac:spMkLst>
        </pc:spChg>
        <pc:spChg chg="del">
          <ac:chgData name="Katalin Jenet" userId="cbfce5e2-f862-4e2e-9c03-39d1b1eef213" providerId="ADAL" clId="{D6ED0E0D-6160-4478-A08C-C7A14F739FB2}" dt="2020-03-23T11:34:57.214" v="102" actId="478"/>
          <ac:spMkLst>
            <pc:docMk/>
            <pc:sldMk cId="506907930" sldId="2076136282"/>
            <ac:spMk id="20" creationId="{2E03B1CE-8176-493B-A051-3DD7AEBF4EDC}"/>
          </ac:spMkLst>
        </pc:spChg>
        <pc:spChg chg="add mod">
          <ac:chgData name="Katalin Jenet" userId="cbfce5e2-f862-4e2e-9c03-39d1b1eef213" providerId="ADAL" clId="{D6ED0E0D-6160-4478-A08C-C7A14F739FB2}" dt="2020-03-23T11:47:12.884" v="224" actId="1036"/>
          <ac:spMkLst>
            <pc:docMk/>
            <pc:sldMk cId="506907930" sldId="2076136282"/>
            <ac:spMk id="21" creationId="{08C4B03C-BC1A-4D0B-81F7-F4CF5FF9319B}"/>
          </ac:spMkLst>
        </pc:spChg>
        <pc:spChg chg="del">
          <ac:chgData name="Katalin Jenet" userId="cbfce5e2-f862-4e2e-9c03-39d1b1eef213" providerId="ADAL" clId="{D6ED0E0D-6160-4478-A08C-C7A14F739FB2}" dt="2020-03-23T11:34:57.214" v="102" actId="478"/>
          <ac:spMkLst>
            <pc:docMk/>
            <pc:sldMk cId="506907930" sldId="2076136282"/>
            <ac:spMk id="22" creationId="{E3C66214-1111-407D-AFF0-93443A1B9098}"/>
          </ac:spMkLst>
        </pc:spChg>
        <pc:spChg chg="add mod">
          <ac:chgData name="Katalin Jenet" userId="cbfce5e2-f862-4e2e-9c03-39d1b1eef213" providerId="ADAL" clId="{D6ED0E0D-6160-4478-A08C-C7A14F739FB2}" dt="2020-03-23T11:47:12.884" v="224" actId="1036"/>
          <ac:spMkLst>
            <pc:docMk/>
            <pc:sldMk cId="506907930" sldId="2076136282"/>
            <ac:spMk id="23" creationId="{A59ADCD1-AB43-4700-A1CC-F3410ECB28B2}"/>
          </ac:spMkLst>
        </pc:spChg>
        <pc:spChg chg="del">
          <ac:chgData name="Katalin Jenet" userId="cbfce5e2-f862-4e2e-9c03-39d1b1eef213" providerId="ADAL" clId="{D6ED0E0D-6160-4478-A08C-C7A14F739FB2}" dt="2020-03-23T11:34:57.214" v="102" actId="478"/>
          <ac:spMkLst>
            <pc:docMk/>
            <pc:sldMk cId="506907930" sldId="2076136282"/>
            <ac:spMk id="24" creationId="{CF566E36-C53C-4411-98E3-CA3377C373DA}"/>
          </ac:spMkLst>
        </pc:spChg>
        <pc:spChg chg="add mod">
          <ac:chgData name="Katalin Jenet" userId="cbfce5e2-f862-4e2e-9c03-39d1b1eef213" providerId="ADAL" clId="{D6ED0E0D-6160-4478-A08C-C7A14F739FB2}" dt="2020-03-23T11:47:12.884" v="224" actId="1036"/>
          <ac:spMkLst>
            <pc:docMk/>
            <pc:sldMk cId="506907930" sldId="2076136282"/>
            <ac:spMk id="25" creationId="{D19F584D-14B2-42C5-BD08-7ED402C80090}"/>
          </ac:spMkLst>
        </pc:spChg>
        <pc:spChg chg="del">
          <ac:chgData name="Katalin Jenet" userId="cbfce5e2-f862-4e2e-9c03-39d1b1eef213" providerId="ADAL" clId="{D6ED0E0D-6160-4478-A08C-C7A14F739FB2}" dt="2020-03-23T11:34:57.214" v="102" actId="478"/>
          <ac:spMkLst>
            <pc:docMk/>
            <pc:sldMk cId="506907930" sldId="2076136282"/>
            <ac:spMk id="26" creationId="{41C4F983-6E24-4FD1-B06F-3DD77F08D654}"/>
          </ac:spMkLst>
        </pc:spChg>
        <pc:spChg chg="add mod">
          <ac:chgData name="Katalin Jenet" userId="cbfce5e2-f862-4e2e-9c03-39d1b1eef213" providerId="ADAL" clId="{D6ED0E0D-6160-4478-A08C-C7A14F739FB2}" dt="2020-03-23T11:47:08.389" v="217" actId="1076"/>
          <ac:spMkLst>
            <pc:docMk/>
            <pc:sldMk cId="506907930" sldId="2076136282"/>
            <ac:spMk id="27" creationId="{9EE8D0C1-40E6-416B-B2E0-E21D6B77BFA5}"/>
          </ac:spMkLst>
        </pc:spChg>
        <pc:spChg chg="del">
          <ac:chgData name="Katalin Jenet" userId="cbfce5e2-f862-4e2e-9c03-39d1b1eef213" providerId="ADAL" clId="{D6ED0E0D-6160-4478-A08C-C7A14F739FB2}" dt="2020-03-23T11:34:57.214" v="102" actId="478"/>
          <ac:spMkLst>
            <pc:docMk/>
            <pc:sldMk cId="506907930" sldId="2076136282"/>
            <ac:spMk id="28" creationId="{38540A67-6FD9-489D-B5F6-9AF0C53842D0}"/>
          </ac:spMkLst>
        </pc:spChg>
        <pc:spChg chg="add mod">
          <ac:chgData name="Katalin Jenet" userId="cbfce5e2-f862-4e2e-9c03-39d1b1eef213" providerId="ADAL" clId="{D6ED0E0D-6160-4478-A08C-C7A14F739FB2}" dt="2020-03-23T11:47:12.884" v="224" actId="1036"/>
          <ac:spMkLst>
            <pc:docMk/>
            <pc:sldMk cId="506907930" sldId="2076136282"/>
            <ac:spMk id="29" creationId="{004BCABD-BEDA-4929-838B-C3C2E9E1051A}"/>
          </ac:spMkLst>
        </pc:spChg>
        <pc:spChg chg="del">
          <ac:chgData name="Katalin Jenet" userId="cbfce5e2-f862-4e2e-9c03-39d1b1eef213" providerId="ADAL" clId="{D6ED0E0D-6160-4478-A08C-C7A14F739FB2}" dt="2020-03-23T11:34:57.214" v="102" actId="478"/>
          <ac:spMkLst>
            <pc:docMk/>
            <pc:sldMk cId="506907930" sldId="2076136282"/>
            <ac:spMk id="30" creationId="{94234A50-60A7-45AC-BF98-7077518D3972}"/>
          </ac:spMkLst>
        </pc:spChg>
        <pc:spChg chg="add mod">
          <ac:chgData name="Katalin Jenet" userId="cbfce5e2-f862-4e2e-9c03-39d1b1eef213" providerId="ADAL" clId="{D6ED0E0D-6160-4478-A08C-C7A14F739FB2}" dt="2020-03-23T11:47:12.884" v="224" actId="1036"/>
          <ac:spMkLst>
            <pc:docMk/>
            <pc:sldMk cId="506907930" sldId="2076136282"/>
            <ac:spMk id="31" creationId="{9303A731-CD42-4DE7-91BB-EA077AF444D5}"/>
          </ac:spMkLst>
        </pc:spChg>
        <pc:spChg chg="del">
          <ac:chgData name="Katalin Jenet" userId="cbfce5e2-f862-4e2e-9c03-39d1b1eef213" providerId="ADAL" clId="{D6ED0E0D-6160-4478-A08C-C7A14F739FB2}" dt="2020-03-23T11:34:57.214" v="102" actId="478"/>
          <ac:spMkLst>
            <pc:docMk/>
            <pc:sldMk cId="506907930" sldId="2076136282"/>
            <ac:spMk id="32" creationId="{8CD590E0-9927-4D99-A598-23CE189A2DC2}"/>
          </ac:spMkLst>
        </pc:spChg>
        <pc:spChg chg="add mod">
          <ac:chgData name="Katalin Jenet" userId="cbfce5e2-f862-4e2e-9c03-39d1b1eef213" providerId="ADAL" clId="{D6ED0E0D-6160-4478-A08C-C7A14F739FB2}" dt="2020-03-23T11:47:12.884" v="224" actId="1036"/>
          <ac:spMkLst>
            <pc:docMk/>
            <pc:sldMk cId="506907930" sldId="2076136282"/>
            <ac:spMk id="33" creationId="{BF49D67E-E420-402B-A374-3B27F52F011A}"/>
          </ac:spMkLst>
        </pc:spChg>
        <pc:spChg chg="add mod">
          <ac:chgData name="Katalin Jenet" userId="cbfce5e2-f862-4e2e-9c03-39d1b1eef213" providerId="ADAL" clId="{D6ED0E0D-6160-4478-A08C-C7A14F739FB2}" dt="2020-03-23T11:47:12.884" v="224" actId="1036"/>
          <ac:spMkLst>
            <pc:docMk/>
            <pc:sldMk cId="506907930" sldId="2076136282"/>
            <ac:spMk id="34" creationId="{D10D2ED4-3C22-452D-B6BE-125972254F15}"/>
          </ac:spMkLst>
        </pc:spChg>
        <pc:spChg chg="add mod">
          <ac:chgData name="Katalin Jenet" userId="cbfce5e2-f862-4e2e-9c03-39d1b1eef213" providerId="ADAL" clId="{D6ED0E0D-6160-4478-A08C-C7A14F739FB2}" dt="2020-03-23T11:47:12.884" v="224" actId="1036"/>
          <ac:spMkLst>
            <pc:docMk/>
            <pc:sldMk cId="506907930" sldId="2076136282"/>
            <ac:spMk id="35" creationId="{5429EE4B-8FFB-4543-ADF4-00AFC64584AD}"/>
          </ac:spMkLst>
        </pc:spChg>
        <pc:spChg chg="add mod">
          <ac:chgData name="Katalin Jenet" userId="cbfce5e2-f862-4e2e-9c03-39d1b1eef213" providerId="ADAL" clId="{D6ED0E0D-6160-4478-A08C-C7A14F739FB2}" dt="2020-03-23T11:47:12.884" v="224" actId="1036"/>
          <ac:spMkLst>
            <pc:docMk/>
            <pc:sldMk cId="506907930" sldId="2076136282"/>
            <ac:spMk id="36" creationId="{1FAFB332-6CF2-4A6F-ADC1-8F0748AECA35}"/>
          </ac:spMkLst>
        </pc:spChg>
        <pc:spChg chg="add mod">
          <ac:chgData name="Katalin Jenet" userId="cbfce5e2-f862-4e2e-9c03-39d1b1eef213" providerId="ADAL" clId="{D6ED0E0D-6160-4478-A08C-C7A14F739FB2}" dt="2020-03-23T11:47:12.884" v="224" actId="1036"/>
          <ac:spMkLst>
            <pc:docMk/>
            <pc:sldMk cId="506907930" sldId="2076136282"/>
            <ac:spMk id="40" creationId="{F3EC5F53-3F2B-4F3F-A57B-10F8C482CBBE}"/>
          </ac:spMkLst>
        </pc:spChg>
        <pc:spChg chg="add mod">
          <ac:chgData name="Katalin Jenet" userId="cbfce5e2-f862-4e2e-9c03-39d1b1eef213" providerId="ADAL" clId="{D6ED0E0D-6160-4478-A08C-C7A14F739FB2}" dt="2020-03-23T11:47:12.884" v="224" actId="1036"/>
          <ac:spMkLst>
            <pc:docMk/>
            <pc:sldMk cId="506907930" sldId="2076136282"/>
            <ac:spMk id="41" creationId="{D4A08378-7CD7-4560-A0D4-3EA2617FCFD5}"/>
          </ac:spMkLst>
        </pc:spChg>
        <pc:spChg chg="add mod">
          <ac:chgData name="Katalin Jenet" userId="cbfce5e2-f862-4e2e-9c03-39d1b1eef213" providerId="ADAL" clId="{D6ED0E0D-6160-4478-A08C-C7A14F739FB2}" dt="2020-03-23T11:47:12.884" v="224" actId="1036"/>
          <ac:spMkLst>
            <pc:docMk/>
            <pc:sldMk cId="506907930" sldId="2076136282"/>
            <ac:spMk id="43" creationId="{258FCE7E-57F9-45BF-BB7F-6F9E8998AAF6}"/>
          </ac:spMkLst>
        </pc:spChg>
        <pc:spChg chg="add mod">
          <ac:chgData name="Katalin Jenet" userId="cbfce5e2-f862-4e2e-9c03-39d1b1eef213" providerId="ADAL" clId="{D6ED0E0D-6160-4478-A08C-C7A14F739FB2}" dt="2020-03-23T11:47:12.884" v="224" actId="1036"/>
          <ac:spMkLst>
            <pc:docMk/>
            <pc:sldMk cId="506907930" sldId="2076136282"/>
            <ac:spMk id="44" creationId="{FE9ADA92-5BB0-4891-8B4D-C312B638B335}"/>
          </ac:spMkLst>
        </pc:spChg>
        <pc:spChg chg="add mod">
          <ac:chgData name="Katalin Jenet" userId="cbfce5e2-f862-4e2e-9c03-39d1b1eef213" providerId="ADAL" clId="{D6ED0E0D-6160-4478-A08C-C7A14F739FB2}" dt="2020-03-23T11:47:12.884" v="224" actId="1036"/>
          <ac:spMkLst>
            <pc:docMk/>
            <pc:sldMk cId="506907930" sldId="2076136282"/>
            <ac:spMk id="46" creationId="{D1C83199-D3BC-477E-93CB-09FE9EFD989D}"/>
          </ac:spMkLst>
        </pc:spChg>
        <pc:spChg chg="add mod">
          <ac:chgData name="Katalin Jenet" userId="cbfce5e2-f862-4e2e-9c03-39d1b1eef213" providerId="ADAL" clId="{D6ED0E0D-6160-4478-A08C-C7A14F739FB2}" dt="2020-03-23T11:47:12.884" v="224" actId="1036"/>
          <ac:spMkLst>
            <pc:docMk/>
            <pc:sldMk cId="506907930" sldId="2076136282"/>
            <ac:spMk id="47" creationId="{DBE5C17E-87F9-483E-93D6-33BD33CE6CC6}"/>
          </ac:spMkLst>
        </pc:spChg>
        <pc:spChg chg="add mod">
          <ac:chgData name="Katalin Jenet" userId="cbfce5e2-f862-4e2e-9c03-39d1b1eef213" providerId="ADAL" clId="{D6ED0E0D-6160-4478-A08C-C7A14F739FB2}" dt="2020-03-23T11:47:12.884" v="224" actId="1036"/>
          <ac:spMkLst>
            <pc:docMk/>
            <pc:sldMk cId="506907930" sldId="2076136282"/>
            <ac:spMk id="49" creationId="{D543AA72-B043-4945-9823-94ED5430A5F8}"/>
          </ac:spMkLst>
        </pc:spChg>
        <pc:spChg chg="add mod">
          <ac:chgData name="Katalin Jenet" userId="cbfce5e2-f862-4e2e-9c03-39d1b1eef213" providerId="ADAL" clId="{D6ED0E0D-6160-4478-A08C-C7A14F739FB2}" dt="2020-03-23T11:47:12.884" v="224" actId="1036"/>
          <ac:spMkLst>
            <pc:docMk/>
            <pc:sldMk cId="506907930" sldId="2076136282"/>
            <ac:spMk id="59" creationId="{334E50E8-BFDC-4286-896C-770B454FE19A}"/>
          </ac:spMkLst>
        </pc:spChg>
        <pc:spChg chg="add mod">
          <ac:chgData name="Katalin Jenet" userId="cbfce5e2-f862-4e2e-9c03-39d1b1eef213" providerId="ADAL" clId="{D6ED0E0D-6160-4478-A08C-C7A14F739FB2}" dt="2020-03-23T11:47:23.203" v="251" actId="1037"/>
          <ac:spMkLst>
            <pc:docMk/>
            <pc:sldMk cId="506907930" sldId="2076136282"/>
            <ac:spMk id="67" creationId="{E02CC11E-7883-4E56-80A4-989FC58E7E0C}"/>
          </ac:spMkLst>
        </pc:spChg>
        <pc:spChg chg="add mod">
          <ac:chgData name="Katalin Jenet" userId="cbfce5e2-f862-4e2e-9c03-39d1b1eef213" providerId="ADAL" clId="{D6ED0E0D-6160-4478-A08C-C7A14F739FB2}" dt="2020-03-23T11:47:32.189" v="282" actId="1036"/>
          <ac:spMkLst>
            <pc:docMk/>
            <pc:sldMk cId="506907930" sldId="2076136282"/>
            <ac:spMk id="68" creationId="{E9C4CC29-B6C6-469F-8C8B-61B0A818AC4B}"/>
          </ac:spMkLst>
        </pc:spChg>
        <pc:grpChg chg="add mod">
          <ac:chgData name="Katalin Jenet" userId="cbfce5e2-f862-4e2e-9c03-39d1b1eef213" providerId="ADAL" clId="{D6ED0E0D-6160-4478-A08C-C7A14F739FB2}" dt="2020-03-23T11:47:12.884" v="224" actId="1036"/>
          <ac:grpSpMkLst>
            <pc:docMk/>
            <pc:sldMk cId="506907930" sldId="2076136282"/>
            <ac:grpSpMk id="37" creationId="{264040D6-64B7-4CCF-B970-9A7592B1F1D6}"/>
          </ac:grpSpMkLst>
        </pc:grpChg>
        <pc:grpChg chg="add mod">
          <ac:chgData name="Katalin Jenet" userId="cbfce5e2-f862-4e2e-9c03-39d1b1eef213" providerId="ADAL" clId="{D6ED0E0D-6160-4478-A08C-C7A14F739FB2}" dt="2020-03-23T11:47:12.884" v="224" actId="1036"/>
          <ac:grpSpMkLst>
            <pc:docMk/>
            <pc:sldMk cId="506907930" sldId="2076136282"/>
            <ac:grpSpMk id="52" creationId="{1D1138BA-6238-416E-BF9C-CEF98CF665EA}"/>
          </ac:grpSpMkLst>
        </pc:grpChg>
        <pc:grpChg chg="add mod">
          <ac:chgData name="Katalin Jenet" userId="cbfce5e2-f862-4e2e-9c03-39d1b1eef213" providerId="ADAL" clId="{D6ED0E0D-6160-4478-A08C-C7A14F739FB2}" dt="2020-03-23T11:47:12.884" v="224" actId="1036"/>
          <ac:grpSpMkLst>
            <pc:docMk/>
            <pc:sldMk cId="506907930" sldId="2076136282"/>
            <ac:grpSpMk id="60" creationId="{0F025798-3F21-4F38-B63D-25854CC393B7}"/>
          </ac:grpSpMkLst>
        </pc:grpChg>
        <pc:grpChg chg="mod">
          <ac:chgData name="Katalin Jenet" userId="cbfce5e2-f862-4e2e-9c03-39d1b1eef213" providerId="ADAL" clId="{D6ED0E0D-6160-4478-A08C-C7A14F739FB2}" dt="2020-03-23T11:47:12.884" v="224" actId="1036"/>
          <ac:grpSpMkLst>
            <pc:docMk/>
            <pc:sldMk cId="506907930" sldId="2076136282"/>
            <ac:grpSpMk id="61" creationId="{CDC2AB51-41CD-4350-8470-E8F4C9CF9D93}"/>
          </ac:grpSpMkLst>
        </pc:grpChg>
        <pc:picChg chg="add mod">
          <ac:chgData name="Katalin Jenet" userId="cbfce5e2-f862-4e2e-9c03-39d1b1eef213" providerId="ADAL" clId="{D6ED0E0D-6160-4478-A08C-C7A14F739FB2}" dt="2020-03-23T11:47:12.884" v="224" actId="1036"/>
          <ac:picMkLst>
            <pc:docMk/>
            <pc:sldMk cId="506907930" sldId="2076136282"/>
            <ac:picMk id="42" creationId="{FA159FC4-5AAA-4112-8381-A58594ED74EF}"/>
          </ac:picMkLst>
        </pc:picChg>
        <pc:cxnChg chg="add mod">
          <ac:chgData name="Katalin Jenet" userId="cbfce5e2-f862-4e2e-9c03-39d1b1eef213" providerId="ADAL" clId="{D6ED0E0D-6160-4478-A08C-C7A14F739FB2}" dt="2020-03-23T11:47:12.884" v="224" actId="1036"/>
          <ac:cxnSpMkLst>
            <pc:docMk/>
            <pc:sldMk cId="506907930" sldId="2076136282"/>
            <ac:cxnSpMk id="15" creationId="{CF08C8F7-C1AC-4D78-B99B-6A9072CA9E44}"/>
          </ac:cxnSpMkLst>
        </pc:cxnChg>
        <pc:cxnChg chg="add mod">
          <ac:chgData name="Katalin Jenet" userId="cbfce5e2-f862-4e2e-9c03-39d1b1eef213" providerId="ADAL" clId="{D6ED0E0D-6160-4478-A08C-C7A14F739FB2}" dt="2020-03-23T11:47:12.884" v="224" actId="1036"/>
          <ac:cxnSpMkLst>
            <pc:docMk/>
            <pc:sldMk cId="506907930" sldId="2076136282"/>
            <ac:cxnSpMk id="45" creationId="{4AE088C3-DF17-4C7D-B166-49CC19475DA0}"/>
          </ac:cxnSpMkLst>
        </pc:cxnChg>
        <pc:cxnChg chg="add mod">
          <ac:chgData name="Katalin Jenet" userId="cbfce5e2-f862-4e2e-9c03-39d1b1eef213" providerId="ADAL" clId="{D6ED0E0D-6160-4478-A08C-C7A14F739FB2}" dt="2020-03-23T11:47:12.884" v="224" actId="1036"/>
          <ac:cxnSpMkLst>
            <pc:docMk/>
            <pc:sldMk cId="506907930" sldId="2076136282"/>
            <ac:cxnSpMk id="48" creationId="{CF7A88A0-987C-4FB0-8C97-DC24A80311F9}"/>
          </ac:cxnSpMkLst>
        </pc:cxnChg>
        <pc:cxnChg chg="add mod">
          <ac:chgData name="Katalin Jenet" userId="cbfce5e2-f862-4e2e-9c03-39d1b1eef213" providerId="ADAL" clId="{D6ED0E0D-6160-4478-A08C-C7A14F739FB2}" dt="2020-03-23T11:47:12.884" v="224" actId="1036"/>
          <ac:cxnSpMkLst>
            <pc:docMk/>
            <pc:sldMk cId="506907930" sldId="2076136282"/>
            <ac:cxnSpMk id="50" creationId="{B5E299EE-FB36-4371-B2E7-65949F0824F0}"/>
          </ac:cxnSpMkLst>
        </pc:cxnChg>
        <pc:cxnChg chg="add mod">
          <ac:chgData name="Katalin Jenet" userId="cbfce5e2-f862-4e2e-9c03-39d1b1eef213" providerId="ADAL" clId="{D6ED0E0D-6160-4478-A08C-C7A14F739FB2}" dt="2020-03-23T11:47:12.884" v="224" actId="1036"/>
          <ac:cxnSpMkLst>
            <pc:docMk/>
            <pc:sldMk cId="506907930" sldId="2076136282"/>
            <ac:cxnSpMk id="51" creationId="{729E1B60-9AA5-485C-89FF-80EB64D7E8E8}"/>
          </ac:cxnSpMkLst>
        </pc:cxnChg>
        <pc:cxnChg chg="add mod">
          <ac:chgData name="Katalin Jenet" userId="cbfce5e2-f862-4e2e-9c03-39d1b1eef213" providerId="ADAL" clId="{D6ED0E0D-6160-4478-A08C-C7A14F739FB2}" dt="2020-03-23T11:47:12.884" v="224" actId="1036"/>
          <ac:cxnSpMkLst>
            <pc:docMk/>
            <pc:sldMk cId="506907930" sldId="2076136282"/>
            <ac:cxnSpMk id="57" creationId="{AA4AC9B3-EE9F-497B-BACF-1A0499A03AE8}"/>
          </ac:cxnSpMkLst>
        </pc:cxnChg>
        <pc:cxnChg chg="add mod">
          <ac:chgData name="Katalin Jenet" userId="cbfce5e2-f862-4e2e-9c03-39d1b1eef213" providerId="ADAL" clId="{D6ED0E0D-6160-4478-A08C-C7A14F739FB2}" dt="2020-03-23T11:47:12.884" v="224" actId="1036"/>
          <ac:cxnSpMkLst>
            <pc:docMk/>
            <pc:sldMk cId="506907930" sldId="2076136282"/>
            <ac:cxnSpMk id="58" creationId="{B78B7BDC-098A-452D-8198-37BECB3D460E}"/>
          </ac:cxnSpMkLst>
        </pc:cxnChg>
      </pc:sldChg>
      <pc:sldChg chg="addSp delSp modSp add mod ord">
        <pc:chgData name="Katalin Jenet" userId="cbfce5e2-f862-4e2e-9c03-39d1b1eef213" providerId="ADAL" clId="{D6ED0E0D-6160-4478-A08C-C7A14F739FB2}" dt="2020-03-23T11:50:31.224" v="350" actId="207"/>
        <pc:sldMkLst>
          <pc:docMk/>
          <pc:sldMk cId="912136461" sldId="2076136283"/>
        </pc:sldMkLst>
        <pc:spChg chg="mod">
          <ac:chgData name="Katalin Jenet" userId="cbfce5e2-f862-4e2e-9c03-39d1b1eef213" providerId="ADAL" clId="{D6ED0E0D-6160-4478-A08C-C7A14F739FB2}" dt="2020-03-23T11:48:29.561" v="288" actId="14100"/>
          <ac:spMkLst>
            <pc:docMk/>
            <pc:sldMk cId="912136461" sldId="2076136283"/>
            <ac:spMk id="4" creationId="{F9C1FE28-998A-45B5-88A0-07ACB42822ED}"/>
          </ac:spMkLst>
        </pc:spChg>
        <pc:spChg chg="del">
          <ac:chgData name="Katalin Jenet" userId="cbfce5e2-f862-4e2e-9c03-39d1b1eef213" providerId="ADAL" clId="{D6ED0E0D-6160-4478-A08C-C7A14F739FB2}" dt="2020-03-23T11:48:00.889" v="286" actId="478"/>
          <ac:spMkLst>
            <pc:docMk/>
            <pc:sldMk cId="912136461" sldId="2076136283"/>
            <ac:spMk id="12" creationId="{C8B9262A-B9BF-4B97-A35B-50116A4DBECC}"/>
          </ac:spMkLst>
        </pc:spChg>
        <pc:spChg chg="del">
          <ac:chgData name="Katalin Jenet" userId="cbfce5e2-f862-4e2e-9c03-39d1b1eef213" providerId="ADAL" clId="{D6ED0E0D-6160-4478-A08C-C7A14F739FB2}" dt="2020-03-23T11:48:00.889" v="286" actId="478"/>
          <ac:spMkLst>
            <pc:docMk/>
            <pc:sldMk cId="912136461" sldId="2076136283"/>
            <ac:spMk id="14" creationId="{E3DA326E-49EA-4D1E-85D8-EC35C72B9ABC}"/>
          </ac:spMkLst>
        </pc:spChg>
        <pc:spChg chg="add">
          <ac:chgData name="Katalin Jenet" userId="cbfce5e2-f862-4e2e-9c03-39d1b1eef213" providerId="ADAL" clId="{D6ED0E0D-6160-4478-A08C-C7A14F739FB2}" dt="2020-03-23T11:48:41.672" v="289"/>
          <ac:spMkLst>
            <pc:docMk/>
            <pc:sldMk cId="912136461" sldId="2076136283"/>
            <ac:spMk id="15" creationId="{69EB90B7-D1FC-4E3A-AEA5-F764CA2FB893}"/>
          </ac:spMkLst>
        </pc:spChg>
        <pc:spChg chg="del">
          <ac:chgData name="Katalin Jenet" userId="cbfce5e2-f862-4e2e-9c03-39d1b1eef213" providerId="ADAL" clId="{D6ED0E0D-6160-4478-A08C-C7A14F739FB2}" dt="2020-03-23T11:48:00.889" v="286" actId="478"/>
          <ac:spMkLst>
            <pc:docMk/>
            <pc:sldMk cId="912136461" sldId="2076136283"/>
            <ac:spMk id="16" creationId="{594EB99E-3E56-4483-8B5C-EF5374FEF52A}"/>
          </ac:spMkLst>
        </pc:spChg>
        <pc:spChg chg="add mod">
          <ac:chgData name="Katalin Jenet" userId="cbfce5e2-f862-4e2e-9c03-39d1b1eef213" providerId="ADAL" clId="{D6ED0E0D-6160-4478-A08C-C7A14F739FB2}" dt="2020-03-23T11:50:27.376" v="349" actId="207"/>
          <ac:spMkLst>
            <pc:docMk/>
            <pc:sldMk cId="912136461" sldId="2076136283"/>
            <ac:spMk id="17" creationId="{0C6C9004-2971-4D7F-B03A-4718F47FF8F9}"/>
          </ac:spMkLst>
        </pc:spChg>
        <pc:spChg chg="del">
          <ac:chgData name="Katalin Jenet" userId="cbfce5e2-f862-4e2e-9c03-39d1b1eef213" providerId="ADAL" clId="{D6ED0E0D-6160-4478-A08C-C7A14F739FB2}" dt="2020-03-23T11:48:00.889" v="286" actId="478"/>
          <ac:spMkLst>
            <pc:docMk/>
            <pc:sldMk cId="912136461" sldId="2076136283"/>
            <ac:spMk id="18" creationId="{AF862315-5953-4C6A-989F-D6CD7E92542D}"/>
          </ac:spMkLst>
        </pc:spChg>
        <pc:spChg chg="add">
          <ac:chgData name="Katalin Jenet" userId="cbfce5e2-f862-4e2e-9c03-39d1b1eef213" providerId="ADAL" clId="{D6ED0E0D-6160-4478-A08C-C7A14F739FB2}" dt="2020-03-23T11:48:41.672" v="289"/>
          <ac:spMkLst>
            <pc:docMk/>
            <pc:sldMk cId="912136461" sldId="2076136283"/>
            <ac:spMk id="19" creationId="{883B905A-81D5-4E67-B294-D47A341DE010}"/>
          </ac:spMkLst>
        </pc:spChg>
        <pc:spChg chg="del">
          <ac:chgData name="Katalin Jenet" userId="cbfce5e2-f862-4e2e-9c03-39d1b1eef213" providerId="ADAL" clId="{D6ED0E0D-6160-4478-A08C-C7A14F739FB2}" dt="2020-03-23T11:48:00.889" v="286" actId="478"/>
          <ac:spMkLst>
            <pc:docMk/>
            <pc:sldMk cId="912136461" sldId="2076136283"/>
            <ac:spMk id="20" creationId="{2E03B1CE-8176-493B-A051-3DD7AEBF4EDC}"/>
          </ac:spMkLst>
        </pc:spChg>
        <pc:spChg chg="add">
          <ac:chgData name="Katalin Jenet" userId="cbfce5e2-f862-4e2e-9c03-39d1b1eef213" providerId="ADAL" clId="{D6ED0E0D-6160-4478-A08C-C7A14F739FB2}" dt="2020-03-23T11:48:41.672" v="289"/>
          <ac:spMkLst>
            <pc:docMk/>
            <pc:sldMk cId="912136461" sldId="2076136283"/>
            <ac:spMk id="21" creationId="{BDC0A472-F66A-4250-9E77-2B9813D2FE72}"/>
          </ac:spMkLst>
        </pc:spChg>
        <pc:spChg chg="del">
          <ac:chgData name="Katalin Jenet" userId="cbfce5e2-f862-4e2e-9c03-39d1b1eef213" providerId="ADAL" clId="{D6ED0E0D-6160-4478-A08C-C7A14F739FB2}" dt="2020-03-23T11:48:00.889" v="286" actId="478"/>
          <ac:spMkLst>
            <pc:docMk/>
            <pc:sldMk cId="912136461" sldId="2076136283"/>
            <ac:spMk id="22" creationId="{E3C66214-1111-407D-AFF0-93443A1B9098}"/>
          </ac:spMkLst>
        </pc:spChg>
        <pc:spChg chg="add">
          <ac:chgData name="Katalin Jenet" userId="cbfce5e2-f862-4e2e-9c03-39d1b1eef213" providerId="ADAL" clId="{D6ED0E0D-6160-4478-A08C-C7A14F739FB2}" dt="2020-03-23T11:48:41.672" v="289"/>
          <ac:spMkLst>
            <pc:docMk/>
            <pc:sldMk cId="912136461" sldId="2076136283"/>
            <ac:spMk id="23" creationId="{C8AFE4E1-F3B4-4718-AEBF-B36867AA7831}"/>
          </ac:spMkLst>
        </pc:spChg>
        <pc:spChg chg="del">
          <ac:chgData name="Katalin Jenet" userId="cbfce5e2-f862-4e2e-9c03-39d1b1eef213" providerId="ADAL" clId="{D6ED0E0D-6160-4478-A08C-C7A14F739FB2}" dt="2020-03-23T11:48:00.889" v="286" actId="478"/>
          <ac:spMkLst>
            <pc:docMk/>
            <pc:sldMk cId="912136461" sldId="2076136283"/>
            <ac:spMk id="24" creationId="{CF566E36-C53C-4411-98E3-CA3377C373DA}"/>
          </ac:spMkLst>
        </pc:spChg>
        <pc:spChg chg="add">
          <ac:chgData name="Katalin Jenet" userId="cbfce5e2-f862-4e2e-9c03-39d1b1eef213" providerId="ADAL" clId="{D6ED0E0D-6160-4478-A08C-C7A14F739FB2}" dt="2020-03-23T11:48:41.672" v="289"/>
          <ac:spMkLst>
            <pc:docMk/>
            <pc:sldMk cId="912136461" sldId="2076136283"/>
            <ac:spMk id="25" creationId="{8DD630A9-16D7-426C-AB55-73EB7EF5192B}"/>
          </ac:spMkLst>
        </pc:spChg>
        <pc:spChg chg="del">
          <ac:chgData name="Katalin Jenet" userId="cbfce5e2-f862-4e2e-9c03-39d1b1eef213" providerId="ADAL" clId="{D6ED0E0D-6160-4478-A08C-C7A14F739FB2}" dt="2020-03-23T11:48:00.889" v="286" actId="478"/>
          <ac:spMkLst>
            <pc:docMk/>
            <pc:sldMk cId="912136461" sldId="2076136283"/>
            <ac:spMk id="26" creationId="{41C4F983-6E24-4FD1-B06F-3DD77F08D654}"/>
          </ac:spMkLst>
        </pc:spChg>
        <pc:spChg chg="add">
          <ac:chgData name="Katalin Jenet" userId="cbfce5e2-f862-4e2e-9c03-39d1b1eef213" providerId="ADAL" clId="{D6ED0E0D-6160-4478-A08C-C7A14F739FB2}" dt="2020-03-23T11:48:41.672" v="289"/>
          <ac:spMkLst>
            <pc:docMk/>
            <pc:sldMk cId="912136461" sldId="2076136283"/>
            <ac:spMk id="27" creationId="{753AF267-A117-4056-9874-8BA3C3074021}"/>
          </ac:spMkLst>
        </pc:spChg>
        <pc:spChg chg="del">
          <ac:chgData name="Katalin Jenet" userId="cbfce5e2-f862-4e2e-9c03-39d1b1eef213" providerId="ADAL" clId="{D6ED0E0D-6160-4478-A08C-C7A14F739FB2}" dt="2020-03-23T11:48:00.889" v="286" actId="478"/>
          <ac:spMkLst>
            <pc:docMk/>
            <pc:sldMk cId="912136461" sldId="2076136283"/>
            <ac:spMk id="28" creationId="{38540A67-6FD9-489D-B5F6-9AF0C53842D0}"/>
          </ac:spMkLst>
        </pc:spChg>
        <pc:spChg chg="add">
          <ac:chgData name="Katalin Jenet" userId="cbfce5e2-f862-4e2e-9c03-39d1b1eef213" providerId="ADAL" clId="{D6ED0E0D-6160-4478-A08C-C7A14F739FB2}" dt="2020-03-23T11:48:41.672" v="289"/>
          <ac:spMkLst>
            <pc:docMk/>
            <pc:sldMk cId="912136461" sldId="2076136283"/>
            <ac:spMk id="29" creationId="{3677C2AE-700A-4A26-AB69-A8AFE0104476}"/>
          </ac:spMkLst>
        </pc:spChg>
        <pc:spChg chg="del">
          <ac:chgData name="Katalin Jenet" userId="cbfce5e2-f862-4e2e-9c03-39d1b1eef213" providerId="ADAL" clId="{D6ED0E0D-6160-4478-A08C-C7A14F739FB2}" dt="2020-03-23T11:48:00.889" v="286" actId="478"/>
          <ac:spMkLst>
            <pc:docMk/>
            <pc:sldMk cId="912136461" sldId="2076136283"/>
            <ac:spMk id="30" creationId="{94234A50-60A7-45AC-BF98-7077518D3972}"/>
          </ac:spMkLst>
        </pc:spChg>
        <pc:spChg chg="add">
          <ac:chgData name="Katalin Jenet" userId="cbfce5e2-f862-4e2e-9c03-39d1b1eef213" providerId="ADAL" clId="{D6ED0E0D-6160-4478-A08C-C7A14F739FB2}" dt="2020-03-23T11:48:41.672" v="289"/>
          <ac:spMkLst>
            <pc:docMk/>
            <pc:sldMk cId="912136461" sldId="2076136283"/>
            <ac:spMk id="31" creationId="{9F3EDA7C-B45D-433B-B41E-A7BCA716CDF2}"/>
          </ac:spMkLst>
        </pc:spChg>
        <pc:spChg chg="del">
          <ac:chgData name="Katalin Jenet" userId="cbfce5e2-f862-4e2e-9c03-39d1b1eef213" providerId="ADAL" clId="{D6ED0E0D-6160-4478-A08C-C7A14F739FB2}" dt="2020-03-23T11:48:00.889" v="286" actId="478"/>
          <ac:spMkLst>
            <pc:docMk/>
            <pc:sldMk cId="912136461" sldId="2076136283"/>
            <ac:spMk id="32" creationId="{8CD590E0-9927-4D99-A598-23CE189A2DC2}"/>
          </ac:spMkLst>
        </pc:spChg>
        <pc:spChg chg="add mod">
          <ac:chgData name="Katalin Jenet" userId="cbfce5e2-f862-4e2e-9c03-39d1b1eef213" providerId="ADAL" clId="{D6ED0E0D-6160-4478-A08C-C7A14F739FB2}" dt="2020-03-23T11:50:11.106" v="316" actId="1076"/>
          <ac:spMkLst>
            <pc:docMk/>
            <pc:sldMk cId="912136461" sldId="2076136283"/>
            <ac:spMk id="33" creationId="{483B82D0-D2B5-410B-9E2B-64E6817BC29D}"/>
          </ac:spMkLst>
        </pc:spChg>
        <pc:spChg chg="add mod">
          <ac:chgData name="Katalin Jenet" userId="cbfce5e2-f862-4e2e-9c03-39d1b1eef213" providerId="ADAL" clId="{D6ED0E0D-6160-4478-A08C-C7A14F739FB2}" dt="2020-03-23T11:50:31.224" v="350" actId="207"/>
          <ac:spMkLst>
            <pc:docMk/>
            <pc:sldMk cId="912136461" sldId="2076136283"/>
            <ac:spMk id="34" creationId="{6B6A33A3-F40B-47AA-B53F-75D63C999DF9}"/>
          </ac:spMkLst>
        </pc:spChg>
        <pc:spChg chg="add">
          <ac:chgData name="Katalin Jenet" userId="cbfce5e2-f862-4e2e-9c03-39d1b1eef213" providerId="ADAL" clId="{D6ED0E0D-6160-4478-A08C-C7A14F739FB2}" dt="2020-03-23T11:48:41.672" v="289"/>
          <ac:spMkLst>
            <pc:docMk/>
            <pc:sldMk cId="912136461" sldId="2076136283"/>
            <ac:spMk id="35" creationId="{B9A3AC81-38C9-468B-8D21-D20C249DF6FB}"/>
          </ac:spMkLst>
        </pc:spChg>
        <pc:spChg chg="add">
          <ac:chgData name="Katalin Jenet" userId="cbfce5e2-f862-4e2e-9c03-39d1b1eef213" providerId="ADAL" clId="{D6ED0E0D-6160-4478-A08C-C7A14F739FB2}" dt="2020-03-23T11:48:41.672" v="289"/>
          <ac:spMkLst>
            <pc:docMk/>
            <pc:sldMk cId="912136461" sldId="2076136283"/>
            <ac:spMk id="36" creationId="{ACE88420-6B2A-4A3F-B01D-5174882FAAFC}"/>
          </ac:spMkLst>
        </pc:spChg>
        <pc:spChg chg="add">
          <ac:chgData name="Katalin Jenet" userId="cbfce5e2-f862-4e2e-9c03-39d1b1eef213" providerId="ADAL" clId="{D6ED0E0D-6160-4478-A08C-C7A14F739FB2}" dt="2020-03-23T11:48:41.672" v="289"/>
          <ac:spMkLst>
            <pc:docMk/>
            <pc:sldMk cId="912136461" sldId="2076136283"/>
            <ac:spMk id="37" creationId="{1970DD2E-8766-4D10-B01B-5CC483501DD4}"/>
          </ac:spMkLst>
        </pc:spChg>
        <pc:spChg chg="add">
          <ac:chgData name="Katalin Jenet" userId="cbfce5e2-f862-4e2e-9c03-39d1b1eef213" providerId="ADAL" clId="{D6ED0E0D-6160-4478-A08C-C7A14F739FB2}" dt="2020-03-23T11:48:41.672" v="289"/>
          <ac:spMkLst>
            <pc:docMk/>
            <pc:sldMk cId="912136461" sldId="2076136283"/>
            <ac:spMk id="38" creationId="{0715E212-4F59-4A8F-A82A-A085423FF601}"/>
          </ac:spMkLst>
        </pc:spChg>
        <pc:spChg chg="add">
          <ac:chgData name="Katalin Jenet" userId="cbfce5e2-f862-4e2e-9c03-39d1b1eef213" providerId="ADAL" clId="{D6ED0E0D-6160-4478-A08C-C7A14F739FB2}" dt="2020-03-23T11:48:41.672" v="289"/>
          <ac:spMkLst>
            <pc:docMk/>
            <pc:sldMk cId="912136461" sldId="2076136283"/>
            <ac:spMk id="39" creationId="{CADC015C-F584-4B65-9A73-5FA711DCFBA7}"/>
          </ac:spMkLst>
        </pc:spChg>
        <pc:spChg chg="add">
          <ac:chgData name="Katalin Jenet" userId="cbfce5e2-f862-4e2e-9c03-39d1b1eef213" providerId="ADAL" clId="{D6ED0E0D-6160-4478-A08C-C7A14F739FB2}" dt="2020-03-23T11:48:41.672" v="289"/>
          <ac:spMkLst>
            <pc:docMk/>
            <pc:sldMk cId="912136461" sldId="2076136283"/>
            <ac:spMk id="40" creationId="{2058772B-1F15-48CE-A8C1-95F991799C80}"/>
          </ac:spMkLst>
        </pc:spChg>
        <pc:spChg chg="add">
          <ac:chgData name="Katalin Jenet" userId="cbfce5e2-f862-4e2e-9c03-39d1b1eef213" providerId="ADAL" clId="{D6ED0E0D-6160-4478-A08C-C7A14F739FB2}" dt="2020-03-23T11:48:41.672" v="289"/>
          <ac:spMkLst>
            <pc:docMk/>
            <pc:sldMk cId="912136461" sldId="2076136283"/>
            <ac:spMk id="41" creationId="{F3B8C0E1-A540-4E0C-BF69-D2F34F6A7D70}"/>
          </ac:spMkLst>
        </pc:spChg>
        <pc:spChg chg="add">
          <ac:chgData name="Katalin Jenet" userId="cbfce5e2-f862-4e2e-9c03-39d1b1eef213" providerId="ADAL" clId="{D6ED0E0D-6160-4478-A08C-C7A14F739FB2}" dt="2020-03-23T11:48:41.672" v="289"/>
          <ac:spMkLst>
            <pc:docMk/>
            <pc:sldMk cId="912136461" sldId="2076136283"/>
            <ac:spMk id="42" creationId="{ACDE01AA-5842-431C-9090-8714F2B2FFC3}"/>
          </ac:spMkLst>
        </pc:spChg>
        <pc:spChg chg="add">
          <ac:chgData name="Katalin Jenet" userId="cbfce5e2-f862-4e2e-9c03-39d1b1eef213" providerId="ADAL" clId="{D6ED0E0D-6160-4478-A08C-C7A14F739FB2}" dt="2020-03-23T11:48:41.672" v="289"/>
          <ac:spMkLst>
            <pc:docMk/>
            <pc:sldMk cId="912136461" sldId="2076136283"/>
            <ac:spMk id="43" creationId="{5B8B5A49-7523-4B42-BCAD-2AFE4CAC6EC8}"/>
          </ac:spMkLst>
        </pc:spChg>
        <pc:spChg chg="add mod">
          <ac:chgData name="Katalin Jenet" userId="cbfce5e2-f862-4e2e-9c03-39d1b1eef213" providerId="ADAL" clId="{D6ED0E0D-6160-4478-A08C-C7A14F739FB2}" dt="2020-03-23T11:49:07.812" v="291" actId="14100"/>
          <ac:spMkLst>
            <pc:docMk/>
            <pc:sldMk cId="912136461" sldId="2076136283"/>
            <ac:spMk id="54" creationId="{37CC539E-5614-4BD8-8077-BA86CFEC4089}"/>
          </ac:spMkLst>
        </pc:spChg>
        <pc:grpChg chg="add mod">
          <ac:chgData name="Katalin Jenet" userId="cbfce5e2-f862-4e2e-9c03-39d1b1eef213" providerId="ADAL" clId="{D6ED0E0D-6160-4478-A08C-C7A14F739FB2}" dt="2020-03-23T11:50:19.915" v="348" actId="1035"/>
          <ac:grpSpMkLst>
            <pc:docMk/>
            <pc:sldMk cId="912136461" sldId="2076136283"/>
            <ac:grpSpMk id="2" creationId="{9665E473-BAD8-4750-9F18-C88BADAB3164}"/>
          </ac:grpSpMkLst>
        </pc:grpChg>
        <pc:grpChg chg="add del">
          <ac:chgData name="Katalin Jenet" userId="cbfce5e2-f862-4e2e-9c03-39d1b1eef213" providerId="ADAL" clId="{D6ED0E0D-6160-4478-A08C-C7A14F739FB2}" dt="2020-03-23T11:49:47.299" v="294" actId="478"/>
          <ac:grpSpMkLst>
            <pc:docMk/>
            <pc:sldMk cId="912136461" sldId="2076136283"/>
            <ac:grpSpMk id="47" creationId="{9BA6DF39-0F03-4D60-8169-C1E22C8C03B9}"/>
          </ac:grpSpMkLst>
        </pc:grpChg>
        <pc:grpChg chg="add del">
          <ac:chgData name="Katalin Jenet" userId="cbfce5e2-f862-4e2e-9c03-39d1b1eef213" providerId="ADAL" clId="{D6ED0E0D-6160-4478-A08C-C7A14F739FB2}" dt="2020-03-23T11:50:05.623" v="314" actId="478"/>
          <ac:grpSpMkLst>
            <pc:docMk/>
            <pc:sldMk cId="912136461" sldId="2076136283"/>
            <ac:grpSpMk id="51" creationId="{F8C50900-D06A-4F89-8D1C-F6D8B21375FD}"/>
          </ac:grpSpMkLst>
        </pc:grpChg>
        <pc:grpChg chg="add mod">
          <ac:chgData name="Katalin Jenet" userId="cbfce5e2-f862-4e2e-9c03-39d1b1eef213" providerId="ADAL" clId="{D6ED0E0D-6160-4478-A08C-C7A14F739FB2}" dt="2020-03-23T11:49:55.921" v="311" actId="1038"/>
          <ac:grpSpMkLst>
            <pc:docMk/>
            <pc:sldMk cId="912136461" sldId="2076136283"/>
            <ac:grpSpMk id="55" creationId="{DB5EA70E-BD48-4D66-A8FC-16DA3376F572}"/>
          </ac:grpSpMkLst>
        </pc:grpChg>
        <pc:picChg chg="add">
          <ac:chgData name="Katalin Jenet" userId="cbfce5e2-f862-4e2e-9c03-39d1b1eef213" providerId="ADAL" clId="{D6ED0E0D-6160-4478-A08C-C7A14F739FB2}" dt="2020-03-23T11:48:41.672" v="289"/>
          <ac:picMkLst>
            <pc:docMk/>
            <pc:sldMk cId="912136461" sldId="2076136283"/>
            <ac:picMk id="46" creationId="{4F1AA9AC-BC70-4188-B012-E20995983312}"/>
          </ac:picMkLst>
        </pc:picChg>
        <pc:picChg chg="add">
          <ac:chgData name="Katalin Jenet" userId="cbfce5e2-f862-4e2e-9c03-39d1b1eef213" providerId="ADAL" clId="{D6ED0E0D-6160-4478-A08C-C7A14F739FB2}" dt="2020-03-23T11:48:41.672" v="289"/>
          <ac:picMkLst>
            <pc:docMk/>
            <pc:sldMk cId="912136461" sldId="2076136283"/>
            <ac:picMk id="50" creationId="{60615FDF-6AC4-412E-B25A-D469B44163B0}"/>
          </ac:picMkLst>
        </pc:picChg>
        <pc:cxnChg chg="add">
          <ac:chgData name="Katalin Jenet" userId="cbfce5e2-f862-4e2e-9c03-39d1b1eef213" providerId="ADAL" clId="{D6ED0E0D-6160-4478-A08C-C7A14F739FB2}" dt="2020-03-23T11:48:41.672" v="289"/>
          <ac:cxnSpMkLst>
            <pc:docMk/>
            <pc:sldMk cId="912136461" sldId="2076136283"/>
            <ac:cxnSpMk id="44" creationId="{B9762466-2585-4A36-AB9B-B4F94AB44FA4}"/>
          </ac:cxnSpMkLst>
        </pc:cxnChg>
        <pc:cxnChg chg="add">
          <ac:chgData name="Katalin Jenet" userId="cbfce5e2-f862-4e2e-9c03-39d1b1eef213" providerId="ADAL" clId="{D6ED0E0D-6160-4478-A08C-C7A14F739FB2}" dt="2020-03-23T11:48:41.672" v="289"/>
          <ac:cxnSpMkLst>
            <pc:docMk/>
            <pc:sldMk cId="912136461" sldId="2076136283"/>
            <ac:cxnSpMk id="45" creationId="{34BBD04E-9F73-4823-BC31-000F56775B5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A9F48-57CB-4055-A7EF-32E5E0A7CF3F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1101B-A1E6-4F2B-A4F6-89DD6E6D3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877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326C3-8545-4F13-9F33-9B3B5119ABC5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60737-485D-470A-8278-F4FCA36C3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9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8BCCD-78AB-4CAD-9F8D-EA22A36CCA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1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commissioned Forrester Consulting to conduct a Total Economic Impact™ study to examine potential cost savings and business benefits enterprises would achieve from migrating on-premises workloads to Azure SQL Database Managed Instance.</a:t>
            </a:r>
          </a:p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0737-485D-470A-8278-F4FCA36C35C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39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т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 userDrawn="1"/>
        </p:nvSpPr>
        <p:spPr>
          <a:xfrm>
            <a:off x="428" y="1499073"/>
            <a:ext cx="4616924" cy="1765420"/>
          </a:xfrm>
          <a:custGeom>
            <a:avLst/>
            <a:gdLst/>
            <a:ahLst/>
            <a:cxnLst/>
            <a:rect l="l" t="t" r="r" b="b"/>
            <a:pathLst>
              <a:path w="8798560" h="3190875">
                <a:moveTo>
                  <a:pt x="0" y="3190855"/>
                </a:moveTo>
                <a:lnTo>
                  <a:pt x="8798266" y="3190855"/>
                </a:lnTo>
                <a:lnTo>
                  <a:pt x="8798266" y="0"/>
                </a:lnTo>
                <a:lnTo>
                  <a:pt x="0" y="0"/>
                </a:lnTo>
                <a:lnTo>
                  <a:pt x="0" y="3190855"/>
                </a:lnTo>
                <a:close/>
              </a:path>
            </a:pathLst>
          </a:custGeom>
          <a:solidFill>
            <a:srgbClr val="B01736"/>
          </a:solidFill>
        </p:spPr>
        <p:txBody>
          <a:bodyPr wrap="square" lIns="0" tIns="0" rIns="0" bIns="0" rtlCol="0"/>
          <a:lstStyle/>
          <a:p>
            <a:endParaRPr sz="1092">
              <a:solidFill>
                <a:srgbClr val="B01736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79368" y="1784311"/>
            <a:ext cx="3930262" cy="109239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3600" b="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Opening slide</a:t>
            </a:r>
            <a:br>
              <a:rPr lang="en-US" dirty="0"/>
            </a:br>
            <a:r>
              <a:rPr lang="en-US" dirty="0"/>
              <a:t>(an example)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082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нутренний_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1738" y="1439566"/>
            <a:ext cx="5101038" cy="37900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spcAft>
                <a:spcPts val="600"/>
              </a:spcAft>
              <a:buNone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271940" y="1439566"/>
            <a:ext cx="5026025" cy="37900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41738" y="406346"/>
            <a:ext cx="9570486" cy="50024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20C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88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внутренний_слайд_Булли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41738" y="1448110"/>
            <a:ext cx="5101038" cy="3790075"/>
          </a:xfrm>
          <a:prstGeom prst="rect">
            <a:avLst/>
          </a:prstGeom>
        </p:spPr>
        <p:txBody>
          <a:bodyPr/>
          <a:lstStyle>
            <a:lvl1pPr marL="342900" indent="-342900" algn="l">
              <a:spcAft>
                <a:spcPts val="600"/>
              </a:spcAft>
              <a:buClr>
                <a:srgbClr val="A20C33"/>
              </a:buClr>
              <a:buFont typeface="Arial" panose="020B0604020202020204" pitchFamily="34" charset="0"/>
              <a:buChar char="•"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271940" y="1448110"/>
            <a:ext cx="5026025" cy="37900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641738" y="406346"/>
            <a:ext cx="9570486" cy="50024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20C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39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нутренний слайд_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41738" y="406346"/>
            <a:ext cx="9570486" cy="50024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20C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509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727" y="6379981"/>
            <a:ext cx="1286045" cy="25278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3" y="6397678"/>
            <a:ext cx="1519106" cy="21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9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B01736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3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Mihaly.kileber@softlin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sql-database/campaig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resources/forrester-tei-sql-database-managed-instanc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softline.si" TargetMode="External"/><Relationship Id="rId3" Type="http://schemas.openxmlformats.org/officeDocument/2006/relationships/hyperlink" Target="mailto:info@softline.bg" TargetMode="External"/><Relationship Id="rId7" Type="http://schemas.openxmlformats.org/officeDocument/2006/relationships/hyperlink" Target="mailto:info.serbia@softline.com" TargetMode="External"/><Relationship Id="rId2" Type="http://schemas.openxmlformats.org/officeDocument/2006/relationships/hyperlink" Target="mailto:mihaly.kileber@softline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info@softline.ro" TargetMode="External"/><Relationship Id="rId5" Type="http://schemas.openxmlformats.org/officeDocument/2006/relationships/hyperlink" Target="mailto:info@softline.hu" TargetMode="External"/><Relationship Id="rId4" Type="http://schemas.openxmlformats.org/officeDocument/2006/relationships/hyperlink" Target="mailto:info@softline.hr" TargetMode="External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86042" y="1"/>
            <a:ext cx="8005524" cy="6064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" name="object 3"/>
          <p:cNvSpPr/>
          <p:nvPr/>
        </p:nvSpPr>
        <p:spPr>
          <a:xfrm>
            <a:off x="428" y="0"/>
            <a:ext cx="4943047" cy="6064250"/>
          </a:xfrm>
          <a:custGeom>
            <a:avLst/>
            <a:gdLst/>
            <a:ahLst/>
            <a:cxnLst/>
            <a:rect l="l" t="t" r="r" b="b"/>
            <a:pathLst>
              <a:path w="7392670" h="9714865">
                <a:moveTo>
                  <a:pt x="0" y="9714468"/>
                </a:moveTo>
                <a:lnTo>
                  <a:pt x="7392445" y="9714468"/>
                </a:lnTo>
                <a:lnTo>
                  <a:pt x="7392445" y="0"/>
                </a:lnTo>
                <a:lnTo>
                  <a:pt x="0" y="0"/>
                </a:lnTo>
                <a:lnTo>
                  <a:pt x="0" y="9714468"/>
                </a:lnTo>
                <a:close/>
              </a:path>
            </a:pathLst>
          </a:custGeom>
          <a:solidFill>
            <a:srgbClr val="B01736"/>
          </a:solidFill>
        </p:spPr>
        <p:txBody>
          <a:bodyPr wrap="square" lIns="0" tIns="0" rIns="0" bIns="0" rtlCol="0"/>
          <a:lstStyle/>
          <a:p>
            <a:endParaRPr sz="1092">
              <a:solidFill>
                <a:srgbClr val="B01736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7551" y="932443"/>
            <a:ext cx="3559609" cy="1853658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7701" marR="3081">
              <a:lnSpc>
                <a:spcPct val="100499"/>
              </a:lnSpc>
              <a:spcBef>
                <a:spcPts val="55"/>
              </a:spcBef>
            </a:pPr>
            <a:r>
              <a:rPr lang="hu-HU" sz="4000" spc="3">
                <a:solidFill>
                  <a:srgbClr val="FFFFFF"/>
                </a:solidFill>
              </a:rPr>
              <a:t>Data modernization to the Cloud</a:t>
            </a:r>
            <a:endParaRPr sz="40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832" y="6288834"/>
            <a:ext cx="1711495" cy="33641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6301324"/>
            <a:ext cx="1997302" cy="285821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B1D92064-E3C8-4AB8-A488-A5C9D7CE2345}"/>
              </a:ext>
            </a:extLst>
          </p:cNvPr>
          <p:cNvSpPr txBox="1">
            <a:spLocks/>
          </p:cNvSpPr>
          <p:nvPr/>
        </p:nvSpPr>
        <p:spPr>
          <a:xfrm>
            <a:off x="587375" y="5028244"/>
            <a:ext cx="3559609" cy="314775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A20C33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marL="7701" marR="3081">
              <a:lnSpc>
                <a:spcPct val="100499"/>
              </a:lnSpc>
              <a:spcBef>
                <a:spcPts val="55"/>
              </a:spcBef>
            </a:pPr>
            <a:r>
              <a:rPr lang="hu-HU" sz="2000" spc="3">
                <a:solidFill>
                  <a:srgbClr val="FFFFFF"/>
                </a:solidFill>
              </a:rPr>
              <a:t>Webinar series, April 2020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523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207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7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>
            <a:extLst>
              <a:ext uri="{FF2B5EF4-FFF2-40B4-BE49-F238E27FC236}">
                <a16:creationId xmlns:a16="http://schemas.microsoft.com/office/drawing/2014/main" id="{C106108E-4903-4D03-9350-879071C85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b="1"/>
              <a:t>Mihály Kiléber</a:t>
            </a:r>
            <a:r>
              <a:rPr lang="hu-HU"/>
              <a:t> - Senior Azure Engineer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>
                <a:hlinkClick r:id="rId2"/>
              </a:rPr>
              <a:t>Mihaly.kileber@softline.com</a:t>
            </a: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b="1"/>
              <a:t>Focus Area</a:t>
            </a:r>
            <a:r>
              <a:rPr lang="hu-HU"/>
              <a:t>: </a:t>
            </a: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SQL Server and Azure SQL services together with dependent components</a:t>
            </a: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b="1"/>
              <a:t>Certifications</a:t>
            </a:r>
            <a:r>
              <a:rPr lang="hu-HU"/>
              <a:t>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MCS &amp; MCP Implementing Microsoft Azure Infrastructure Solutions</a:t>
            </a:r>
            <a:endParaRPr lang="hu-HU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MS RaaS (Risk Assesment as a Service) and RAP accreditation</a:t>
            </a:r>
            <a:endParaRPr lang="hu-HU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1:1 Packaged Service Essentials accreditation</a:t>
            </a:r>
            <a:endParaRPr lang="hu-HU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Cloud Mentor Program and Partner Learning Plans.</a:t>
            </a:r>
            <a:endParaRPr lang="en-US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Introduction</a:t>
            </a:r>
            <a:endParaRPr lang="en-US"/>
          </a:p>
        </p:txBody>
      </p:sp>
      <p:pic>
        <p:nvPicPr>
          <p:cNvPr id="1026" name="Picture 2" descr="Mihaly Kileber">
            <a:extLst>
              <a:ext uri="{FF2B5EF4-FFF2-40B4-BE49-F238E27FC236}">
                <a16:creationId xmlns:a16="http://schemas.microsoft.com/office/drawing/2014/main" id="{3186ED43-FA29-44F9-99F9-1ECCBF0B36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0962" y="0"/>
            <a:ext cx="5101038" cy="614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8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3234" y="4818520"/>
            <a:ext cx="19752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5</a:t>
            </a: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0+ </a:t>
            </a:r>
            <a:r>
              <a:rPr lang="en-US" sz="2000" dirty="0">
                <a:solidFill>
                  <a:srgbClr val="A5A5A5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countries</a:t>
            </a:r>
            <a:endParaRPr lang="ru-RU" sz="2000" dirty="0">
              <a:solidFill>
                <a:srgbClr val="A5A5A5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95</a:t>
            </a: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+ </a:t>
            </a:r>
            <a:r>
              <a:rPr lang="en-US" sz="2000" dirty="0">
                <a:solidFill>
                  <a:srgbClr val="A5A5A5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cities</a:t>
            </a:r>
            <a:endParaRPr lang="ru-RU" sz="2000" dirty="0">
              <a:solidFill>
                <a:srgbClr val="A5A5A5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7399617" y="947742"/>
            <a:ext cx="4330138" cy="4278587"/>
            <a:chOff x="7130342" y="1314450"/>
            <a:chExt cx="4330138" cy="4278587"/>
          </a:xfrm>
        </p:grpSpPr>
        <p:sp>
          <p:nvSpPr>
            <p:cNvPr id="2" name="Овал 1"/>
            <p:cNvSpPr/>
            <p:nvPr/>
          </p:nvSpPr>
          <p:spPr>
            <a:xfrm>
              <a:off x="7130342" y="1314450"/>
              <a:ext cx="4330138" cy="4278587"/>
            </a:xfrm>
            <a:prstGeom prst="ellipse">
              <a:avLst/>
            </a:prstGeom>
            <a:noFill/>
            <a:ln w="28575">
              <a:solidFill>
                <a:srgbClr val="BB1E3B"/>
              </a:solidFill>
              <a:prstDash val="sysDot"/>
            </a:ln>
          </p:spPr>
          <p:txBody>
            <a:bodyPr wrap="square" lIns="0" tIns="0" rIns="0" bIns="0" rtlCol="0" anchor="ctr"/>
            <a:lstStyle/>
            <a:p>
              <a:pPr algn="ctr"/>
              <a:endParaRPr lang="ru-RU" sz="1092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" name="Овал 2"/>
            <p:cNvSpPr/>
            <p:nvPr/>
          </p:nvSpPr>
          <p:spPr>
            <a:xfrm>
              <a:off x="7278777" y="2307771"/>
              <a:ext cx="3188926" cy="3138435"/>
            </a:xfrm>
            <a:prstGeom prst="ellipse">
              <a:avLst/>
            </a:prstGeom>
            <a:solidFill>
              <a:srgbClr val="B01736"/>
            </a:solidFill>
          </p:spPr>
          <p:txBody>
            <a:bodyPr wrap="square" lIns="0" tIns="0" rIns="0" bIns="0" rtlCol="0" anchor="ctr"/>
            <a:lstStyle/>
            <a:p>
              <a:pPr algn="ctr"/>
              <a:endParaRPr lang="ru-RU" sz="1092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393102" y="3135701"/>
              <a:ext cx="2202263" cy="2202263"/>
            </a:xfrm>
            <a:prstGeom prst="ellipse">
              <a:avLst/>
            </a:prstGeom>
            <a:solidFill>
              <a:srgbClr val="0070C0"/>
            </a:solidFill>
          </p:spPr>
          <p:txBody>
            <a:bodyPr wrap="square" lIns="0" tIns="0" rIns="0" bIns="0" rtlCol="0" anchor="ctr"/>
            <a:lstStyle/>
            <a:p>
              <a:pPr algn="ctr"/>
              <a:endParaRPr lang="ru-RU" sz="1092" dirty="0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7491088" y="4041983"/>
              <a:ext cx="1056751" cy="1056751"/>
            </a:xfrm>
            <a:prstGeom prst="ellipse">
              <a:avLst/>
            </a:prstGeom>
            <a:solidFill>
              <a:srgbClr val="00B0F0"/>
            </a:solidFill>
          </p:spPr>
          <p:txBody>
            <a:bodyPr wrap="square" lIns="0" tIns="0" rIns="0" bIns="0" rtlCol="0" anchor="ctr"/>
            <a:lstStyle/>
            <a:p>
              <a:pPr algn="ctr"/>
              <a:endParaRPr lang="ru-RU" sz="1200" dirty="0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60728" y="3537561"/>
              <a:ext cx="11496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2006</a:t>
              </a:r>
            </a:p>
            <a:p>
              <a:pPr algn="ctr"/>
              <a:r>
                <a:rPr lang="en-US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$97,7 </a:t>
              </a:r>
              <a:r>
                <a:rPr lang="en-US" b="1" dirty="0" err="1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mln</a:t>
              </a:r>
              <a:endParaRPr lang="ru-RU" b="1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endParaRPr lang="ru-RU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09305" y="4254762"/>
              <a:ext cx="115275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199</a:t>
              </a:r>
              <a:r>
                <a:rPr lang="en-US" sz="1400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8</a:t>
              </a:r>
            </a:p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$1,5 </a:t>
              </a:r>
              <a:r>
                <a:rPr lang="en-US" sz="1600" b="1" dirty="0" err="1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mln</a:t>
              </a:r>
              <a:endParaRPr lang="ru-RU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8918122" y="2623117"/>
              <a:ext cx="13544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201</a:t>
              </a:r>
              <a:r>
                <a:rPr lang="en-US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</a:t>
              </a:r>
              <a:endParaRPr lang="ru-RU" b="1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pPr algn="ctr"/>
              <a:r>
                <a:rPr lang="en-US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$805 </a:t>
              </a:r>
              <a:r>
                <a:rPr lang="en-US" b="1" dirty="0" err="1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mln</a:t>
              </a:r>
              <a:endParaRPr lang="ru-RU" b="1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93765" y="1844126"/>
              <a:ext cx="115768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2018</a:t>
              </a:r>
              <a:endParaRPr lang="ru-RU" sz="200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r>
                <a:rPr lang="en-US" sz="20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</a:t>
              </a:r>
              <a:r>
                <a:rPr lang="ru-RU" sz="20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1,36</a:t>
              </a:r>
              <a:r>
                <a:rPr lang="en-US" sz="20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2000" b="1" dirty="0" err="1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bln</a:t>
              </a:r>
              <a:endParaRPr lang="ru-RU" sz="200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63508" y="5400359"/>
            <a:ext cx="1426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Turnover data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Roboto Light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5475" y="1114597"/>
            <a:ext cx="24239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4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500</a:t>
            </a:r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team members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8800" y="4756965"/>
            <a:ext cx="14606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1000+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engineers 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and developers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29909" y="1096789"/>
            <a:ext cx="22420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1500+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account managers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7788" y="1096789"/>
            <a:ext cx="2242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1000+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sales and technical presale professionals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67788" y="4689642"/>
            <a:ext cx="1218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>
                <a:solidFill>
                  <a:srgbClr val="BB1E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r>
              <a:rPr lang="hu-HU" sz="3600">
                <a:solidFill>
                  <a:srgbClr val="BB1E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6</a:t>
            </a:r>
            <a:r>
              <a:rPr lang="ru-RU" sz="2400">
                <a:solidFill>
                  <a:srgbClr val="BB1E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en-US" sz="2400" dirty="0">
              <a:solidFill>
                <a:srgbClr val="BB1E3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years in the 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IT market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641738" y="450196"/>
            <a:ext cx="5059815" cy="413342"/>
          </a:xfrm>
        </p:spPr>
        <p:txBody>
          <a:bodyPr/>
          <a:lstStyle/>
          <a:p>
            <a:r>
              <a:rPr lang="en-US" dirty="0"/>
              <a:t>Softline Facts and Figures</a:t>
            </a:r>
            <a:endParaRPr lang="ru-RU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15" y="2732795"/>
            <a:ext cx="2733847" cy="1709318"/>
          </a:xfrm>
          <a:prstGeom prst="rect">
            <a:avLst/>
          </a:prstGeom>
        </p:spPr>
      </p:pic>
      <p:grpSp>
        <p:nvGrpSpPr>
          <p:cNvPr id="22" name="Группа 21"/>
          <p:cNvGrpSpPr/>
          <p:nvPr/>
        </p:nvGrpSpPr>
        <p:grpSpPr>
          <a:xfrm>
            <a:off x="656765" y="2908302"/>
            <a:ext cx="3049218" cy="964197"/>
            <a:chOff x="1299086" y="2220781"/>
            <a:chExt cx="4319693" cy="1652782"/>
          </a:xfrm>
        </p:grpSpPr>
        <p:sp>
          <p:nvSpPr>
            <p:cNvPr id="23" name="TextBox 22"/>
            <p:cNvSpPr txBox="1"/>
            <p:nvPr/>
          </p:nvSpPr>
          <p:spPr>
            <a:xfrm>
              <a:off x="1501884" y="2220781"/>
              <a:ext cx="3921226" cy="1652782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B01736"/>
                  </a:solidFill>
                  <a:latin typeface="Segoe UI Semibold" panose="020B0702040204020203" pitchFamily="34" charset="0"/>
                  <a:ea typeface="Roboto Light" panose="02000000000000000000" pitchFamily="2" charset="0"/>
                  <a:cs typeface="Segoe UI Semibold" panose="020B0702040204020203" pitchFamily="34" charset="0"/>
                </a:rPr>
                <a:t>1.36 Billion $</a:t>
              </a: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latin typeface="Segoe UI Semilight" panose="020B0402040204020203" pitchFamily="34" charset="0"/>
                  <a:ea typeface="Roboto Light" panose="02000000000000000000" pitchFamily="2" charset="0"/>
                  <a:cs typeface="Segoe UI Semilight" panose="020B0402040204020203" pitchFamily="34" charset="0"/>
                </a:rPr>
                <a:t>Sales Volume 2018 </a:t>
              </a:r>
              <a:br>
                <a:rPr lang="en-US" sz="1200" dirty="0">
                  <a:latin typeface="Segoe UI Semilight" panose="020B0402040204020203" pitchFamily="34" charset="0"/>
                  <a:ea typeface="Roboto Light" panose="02000000000000000000" pitchFamily="2" charset="0"/>
                  <a:cs typeface="Segoe UI Semilight" panose="020B0402040204020203" pitchFamily="34" charset="0"/>
                </a:rPr>
              </a:br>
              <a:r>
                <a:rPr lang="en-US" sz="1200" dirty="0">
                  <a:latin typeface="Segoe UI Semilight" panose="020B0402040204020203" pitchFamily="34" charset="0"/>
                  <a:ea typeface="Roboto Light" panose="02000000000000000000" pitchFamily="2" charset="0"/>
                  <a:cs typeface="Segoe UI Semilight" panose="020B0402040204020203" pitchFamily="34" charset="0"/>
                </a:rPr>
                <a:t>in the Group of companies</a:t>
              </a:r>
            </a:p>
          </p:txBody>
        </p:sp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99086" y="2324571"/>
              <a:ext cx="583414" cy="1355044"/>
            </a:xfrm>
            <a:prstGeom prst="rect">
              <a:avLst/>
            </a:prstGeom>
          </p:spPr>
        </p:pic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5035363" y="2324571"/>
              <a:ext cx="583416" cy="1355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078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4875787D-C96B-4876-9E97-8DF239467EB7}"/>
              </a:ext>
            </a:extLst>
          </p:cNvPr>
          <p:cNvSpPr/>
          <p:nvPr/>
        </p:nvSpPr>
        <p:spPr>
          <a:xfrm>
            <a:off x="641737" y="2920028"/>
            <a:ext cx="10656227" cy="411005"/>
          </a:xfrm>
          <a:prstGeom prst="rect">
            <a:avLst/>
          </a:prstGeom>
          <a:solidFill>
            <a:srgbClr val="B01736"/>
          </a:solidFill>
        </p:spPr>
        <p:txBody>
          <a:bodyPr wrap="square" lIns="0" tIns="0" rIns="0" bIns="0" rtlCol="0" anchor="ctr"/>
          <a:lstStyle/>
          <a:p>
            <a:pPr algn="ctr"/>
            <a:endParaRPr lang="en-US" sz="1092">
              <a:solidFill>
                <a:srgbClr val="B01736"/>
              </a:solidFill>
            </a:endParaRPr>
          </a:p>
        </p:txBody>
      </p:sp>
      <p:sp>
        <p:nvSpPr>
          <p:cNvPr id="2" name="Alcím 1">
            <a:extLst>
              <a:ext uri="{FF2B5EF4-FFF2-40B4-BE49-F238E27FC236}">
                <a16:creationId xmlns:a16="http://schemas.microsoft.com/office/drawing/2014/main" id="{C106108E-4903-4D03-9350-879071C85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37" y="1439566"/>
            <a:ext cx="10656227" cy="379007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1: Prerequisites – Required Resource Providers; Storage Container preparation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2: Prerequisites – Azure Fileshare; Azure Database Migration Tools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3: Prerequisites – Azure App Service; Azure Database Migration Service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4: Prerequisites – Azure SQL DB (PaaS)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Webinar 5: Prerequisites – Azure SQL VM (IaaS), Azure SQL MI (IaaS)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6: Migration – Migrate SQL to Azure SQL DB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7: Migration – Migrate SQL to Azure SQL VM using Backup/Restore technique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8: Migration – Migrate SQL to Azure SQL VM Assess/Migrate using DMA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9: Migration – Migrate SQL to Azure SQL MI Assess/Migrate using DMS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10: Migration – Migrate Website/Web Application to Azure App Service using DMS; Recap</a:t>
            </a:r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Agenda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2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SQL Database Managed Instance:</a:t>
            </a:r>
            <a:br>
              <a:rPr lang="hu-HU"/>
            </a:br>
            <a:r>
              <a:rPr lang="en-US"/>
              <a:t>The best destination for fully-managed SQL in the cloud</a:t>
            </a:r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C8B9262A-B9BF-4B97-A35B-50116A4DBECC}"/>
              </a:ext>
            </a:extLst>
          </p:cNvPr>
          <p:cNvSpPr/>
          <p:nvPr/>
        </p:nvSpPr>
        <p:spPr>
          <a:xfrm>
            <a:off x="3062066" y="2755757"/>
            <a:ext cx="9129934" cy="313932"/>
          </a:xfrm>
          <a:prstGeom prst="rect">
            <a:avLst/>
          </a:prstGeom>
          <a:effectLst/>
        </p:spPr>
        <p:txBody>
          <a:bodyPr wrap="square" anchor="ctr">
            <a:spAutoFit/>
          </a:bodyPr>
          <a:lstStyle/>
          <a:p>
            <a:pPr marL="0" marR="0" lvl="0" indent="0" algn="l" defTabSz="67207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9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Meets mission-critical requirements while costing up to 86% less than SQL Server on AWS RDS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4" name="Rectangle 29">
            <a:extLst>
              <a:ext uri="{FF2B5EF4-FFF2-40B4-BE49-F238E27FC236}">
                <a16:creationId xmlns:a16="http://schemas.microsoft.com/office/drawing/2014/main" id="{E3DA326E-49EA-4D1E-85D8-EC35C72B9ABC}"/>
              </a:ext>
            </a:extLst>
          </p:cNvPr>
          <p:cNvSpPr/>
          <p:nvPr/>
        </p:nvSpPr>
        <p:spPr>
          <a:xfrm>
            <a:off x="3062066" y="3409350"/>
            <a:ext cx="9129934" cy="313932"/>
          </a:xfrm>
          <a:prstGeom prst="rect">
            <a:avLst/>
          </a:prstGeom>
          <a:effectLst/>
        </p:spPr>
        <p:txBody>
          <a:bodyPr wrap="square" anchor="ctr">
            <a:spAutoFit/>
          </a:bodyPr>
          <a:lstStyle/>
          <a:p>
            <a:pPr lvl="0" defTabSz="672071" fontAlgn="base">
              <a:lnSpc>
                <a:spcPct val="90000"/>
              </a:lnSpc>
              <a:spcBef>
                <a:spcPct val="0"/>
              </a:spcBef>
              <a:spcAft>
                <a:spcPts val="392"/>
              </a:spcAf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Full parity based on 100% code </a:t>
            </a:r>
            <a:r>
              <a:rPr lang="en-US" sz="1600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consistency, supporting source version back to SQL 2005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30">
            <a:extLst>
              <a:ext uri="{FF2B5EF4-FFF2-40B4-BE49-F238E27FC236}">
                <a16:creationId xmlns:a16="http://schemas.microsoft.com/office/drawing/2014/main" id="{594EB99E-3E56-4483-8B5C-EF5374FEF52A}"/>
              </a:ext>
            </a:extLst>
          </p:cNvPr>
          <p:cNvSpPr/>
          <p:nvPr/>
        </p:nvSpPr>
        <p:spPr>
          <a:xfrm>
            <a:off x="3062067" y="4064298"/>
            <a:ext cx="9129933" cy="313932"/>
          </a:xfrm>
          <a:prstGeom prst="rect">
            <a:avLst/>
          </a:prstGeom>
          <a:effectLst/>
        </p:spPr>
        <p:txBody>
          <a:bodyPr wrap="square" anchor="ctr">
            <a:spAutoFit/>
          </a:bodyPr>
          <a:lstStyle/>
          <a:p>
            <a:pPr marL="0" marR="0" lvl="0" indent="0" algn="l" defTabSz="67207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9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Up to 99.995% availability SLA, industry’s only business continuity SLA</a:t>
            </a:r>
          </a:p>
        </p:txBody>
      </p:sp>
      <p:sp>
        <p:nvSpPr>
          <p:cNvPr id="18" name="Rectangle 34">
            <a:extLst>
              <a:ext uri="{FF2B5EF4-FFF2-40B4-BE49-F238E27FC236}">
                <a16:creationId xmlns:a16="http://schemas.microsoft.com/office/drawing/2014/main" id="{AF862315-5953-4C6A-989F-D6CD7E92542D}"/>
              </a:ext>
            </a:extLst>
          </p:cNvPr>
          <p:cNvSpPr/>
          <p:nvPr/>
        </p:nvSpPr>
        <p:spPr>
          <a:xfrm>
            <a:off x="3062066" y="4714092"/>
            <a:ext cx="9129933" cy="313932"/>
          </a:xfrm>
          <a:prstGeom prst="rect">
            <a:avLst/>
          </a:prstGeom>
          <a:effectLst/>
        </p:spPr>
        <p:txBody>
          <a:bodyPr wrap="square" anchor="ctr">
            <a:spAutoFit/>
          </a:bodyPr>
          <a:lstStyle/>
          <a:p>
            <a:pPr marL="0" marR="0" lvl="0" indent="0" algn="l" defTabSz="67207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9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Machine-Learning based, intelligent performance and security on top of PaaS</a:t>
            </a:r>
          </a:p>
        </p:txBody>
      </p:sp>
      <p:sp>
        <p:nvSpPr>
          <p:cNvPr id="20" name="Rectangle: Rounded Corners 32">
            <a:extLst>
              <a:ext uri="{FF2B5EF4-FFF2-40B4-BE49-F238E27FC236}">
                <a16:creationId xmlns:a16="http://schemas.microsoft.com/office/drawing/2014/main" id="{2E03B1CE-8176-493B-A051-3DD7AEBF4EDC}"/>
              </a:ext>
            </a:extLst>
          </p:cNvPr>
          <p:cNvSpPr/>
          <p:nvPr/>
        </p:nvSpPr>
        <p:spPr bwMode="auto">
          <a:xfrm>
            <a:off x="641738" y="3364086"/>
            <a:ext cx="2160000" cy="400095"/>
          </a:xfrm>
          <a:prstGeom prst="rect">
            <a:avLst/>
          </a:prstGeom>
          <a:solidFill>
            <a:srgbClr val="A11A2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7" tIns="45713" rIns="91401" bIns="4571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38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49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charset="0"/>
                <a:ea typeface="+mn-ea"/>
                <a:cs typeface="Segoe UI Semibold" charset="0"/>
              </a:rPr>
              <a:t>SQL parity</a:t>
            </a:r>
          </a:p>
        </p:txBody>
      </p:sp>
      <p:sp>
        <p:nvSpPr>
          <p:cNvPr id="22" name="Rectangle: Rounded Corners 25">
            <a:extLst>
              <a:ext uri="{FF2B5EF4-FFF2-40B4-BE49-F238E27FC236}">
                <a16:creationId xmlns:a16="http://schemas.microsoft.com/office/drawing/2014/main" id="{E3C66214-1111-407D-AFF0-93443A1B9098}"/>
              </a:ext>
            </a:extLst>
          </p:cNvPr>
          <p:cNvSpPr/>
          <p:nvPr/>
        </p:nvSpPr>
        <p:spPr bwMode="auto">
          <a:xfrm>
            <a:off x="641738" y="2709988"/>
            <a:ext cx="2160000" cy="400095"/>
          </a:xfrm>
          <a:prstGeom prst="rect">
            <a:avLst/>
          </a:prstGeom>
          <a:solidFill>
            <a:srgbClr val="A11A2E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27" tIns="45713" rIns="91401" bIns="4571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38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 w="0"/>
                <a:solidFill>
                  <a:prstClr val="white"/>
                </a:solidFill>
                <a:effectLst/>
                <a:uLnTx/>
                <a:uFillTx/>
                <a:latin typeface="Segoe UI Semibold" charset="0"/>
                <a:ea typeface="+mn-ea"/>
                <a:cs typeface="Segoe UI Semibold" charset="0"/>
              </a:rPr>
              <a:t>Best TCO</a:t>
            </a:r>
          </a:p>
        </p:txBody>
      </p:sp>
      <p:sp>
        <p:nvSpPr>
          <p:cNvPr id="24" name="Rectangle: Rounded Corners 26">
            <a:extLst>
              <a:ext uri="{FF2B5EF4-FFF2-40B4-BE49-F238E27FC236}">
                <a16:creationId xmlns:a16="http://schemas.microsoft.com/office/drawing/2014/main" id="{CF566E36-C53C-4411-98E3-CA3377C373DA}"/>
              </a:ext>
            </a:extLst>
          </p:cNvPr>
          <p:cNvSpPr/>
          <p:nvPr/>
        </p:nvSpPr>
        <p:spPr bwMode="auto">
          <a:xfrm>
            <a:off x="641738" y="4018184"/>
            <a:ext cx="2160000" cy="400095"/>
          </a:xfrm>
          <a:prstGeom prst="rect">
            <a:avLst/>
          </a:prstGeom>
          <a:solidFill>
            <a:srgbClr val="A11A2E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27" tIns="45713" rIns="91401" bIns="4571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38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 w="0"/>
                <a:solidFill>
                  <a:prstClr val="white"/>
                </a:solidFill>
                <a:effectLst/>
                <a:uLnTx/>
                <a:uFillTx/>
                <a:latin typeface="Segoe UI Semibold" charset="0"/>
                <a:ea typeface="+mn-ea"/>
                <a:cs typeface="Segoe UI Semibold" charset="0"/>
              </a:rPr>
              <a:t>SQL support</a:t>
            </a:r>
          </a:p>
        </p:txBody>
      </p:sp>
      <p:sp>
        <p:nvSpPr>
          <p:cNvPr id="26" name="Rectangle: Rounded Corners 27">
            <a:extLst>
              <a:ext uri="{FF2B5EF4-FFF2-40B4-BE49-F238E27FC236}">
                <a16:creationId xmlns:a16="http://schemas.microsoft.com/office/drawing/2014/main" id="{41C4F983-6E24-4FD1-B06F-3DD77F08D654}"/>
              </a:ext>
            </a:extLst>
          </p:cNvPr>
          <p:cNvSpPr/>
          <p:nvPr/>
        </p:nvSpPr>
        <p:spPr bwMode="auto">
          <a:xfrm>
            <a:off x="641738" y="4672282"/>
            <a:ext cx="2160000" cy="400095"/>
          </a:xfrm>
          <a:prstGeom prst="rect">
            <a:avLst/>
          </a:prstGeom>
          <a:solidFill>
            <a:srgbClr val="A11A2E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27" tIns="45713" rIns="91401" bIns="4571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38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 w="0"/>
                <a:solidFill>
                  <a:prstClr val="white"/>
                </a:solidFill>
                <a:effectLst/>
                <a:uLnTx/>
                <a:uFillTx/>
                <a:latin typeface="Segoe UI Semibold" charset="0"/>
                <a:ea typeface="+mn-ea"/>
                <a:cs typeface="Segoe UI Semibold" charset="0"/>
              </a:rPr>
              <a:t>PaaS ++</a:t>
            </a: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38540A67-6FD9-489D-B5F6-9AF0C53842D0}"/>
              </a:ext>
            </a:extLst>
          </p:cNvPr>
          <p:cNvSpPr/>
          <p:nvPr/>
        </p:nvSpPr>
        <p:spPr>
          <a:xfrm>
            <a:off x="3062067" y="2102164"/>
            <a:ext cx="9129933" cy="313932"/>
          </a:xfrm>
          <a:prstGeom prst="rect">
            <a:avLst/>
          </a:prstGeom>
          <a:effectLst/>
        </p:spPr>
        <p:txBody>
          <a:bodyPr wrap="square" anchor="ctr">
            <a:spAutoFit/>
          </a:bodyPr>
          <a:lstStyle/>
          <a:p>
            <a:pPr marL="0" marR="0" lvl="0" indent="0" algn="l" defTabSz="67207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9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Eliminates manual patching, upgrades </a:t>
            </a:r>
            <a:r>
              <a:rPr lang="en-US" sz="1600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end of support</a:t>
            </a:r>
          </a:p>
        </p:txBody>
      </p:sp>
      <p:sp>
        <p:nvSpPr>
          <p:cNvPr id="30" name="Rectangle: Rounded Corners 25">
            <a:extLst>
              <a:ext uri="{FF2B5EF4-FFF2-40B4-BE49-F238E27FC236}">
                <a16:creationId xmlns:a16="http://schemas.microsoft.com/office/drawing/2014/main" id="{94234A50-60A7-45AC-BF98-7077518D3972}"/>
              </a:ext>
            </a:extLst>
          </p:cNvPr>
          <p:cNvSpPr/>
          <p:nvPr/>
        </p:nvSpPr>
        <p:spPr bwMode="auto">
          <a:xfrm>
            <a:off x="641738" y="2052749"/>
            <a:ext cx="2160000" cy="400095"/>
          </a:xfrm>
          <a:prstGeom prst="rect">
            <a:avLst/>
          </a:prstGeom>
          <a:solidFill>
            <a:srgbClr val="A11A2E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27" tIns="45713" rIns="91401" bIns="4571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38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Segoe UI Semibold" charset="0"/>
                <a:ea typeface="+mn-ea"/>
                <a:cs typeface="Segoe UI Semibold" charset="0"/>
              </a:rPr>
              <a:t>Evergreen SQL</a:t>
            </a:r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8CD590E0-9927-4D99-A598-23CE189A2DC2}"/>
              </a:ext>
            </a:extLst>
          </p:cNvPr>
          <p:cNvSpPr/>
          <p:nvPr/>
        </p:nvSpPr>
        <p:spPr>
          <a:xfrm>
            <a:off x="3062066" y="6267069"/>
            <a:ext cx="5766248" cy="590931"/>
          </a:xfrm>
          <a:prstGeom prst="rect">
            <a:avLst/>
          </a:prstGeom>
          <a:effectLst/>
        </p:spPr>
        <p:txBody>
          <a:bodyPr wrap="square" anchor="ctr">
            <a:spAutoFit/>
          </a:bodyPr>
          <a:lstStyle/>
          <a:p>
            <a:pPr marL="228600" lvl="0" indent="-228600" defTabSz="672071" fontAlgn="base">
              <a:lnSpc>
                <a:spcPct val="90000"/>
              </a:lnSpc>
              <a:spcBef>
                <a:spcPct val="0"/>
              </a:spcBef>
              <a:spcAft>
                <a:spcPts val="392"/>
              </a:spcAft>
              <a:buAutoNum type="arabicParenR"/>
              <a:defRPr/>
            </a:pPr>
            <a:r>
              <a:rPr lang="en-US" sz="1200"/>
              <a:t>Price-performance </a:t>
            </a:r>
            <a:r>
              <a:rPr lang="en-US" sz="1200" dirty="0"/>
              <a:t>claim based on data from a study commissioned by Microsoft and conducted by </a:t>
            </a:r>
            <a:r>
              <a:rPr lang="en-US" sz="1200" dirty="0" err="1"/>
              <a:t>GigaOm</a:t>
            </a:r>
            <a:r>
              <a:rPr lang="en-US" sz="1200" dirty="0"/>
              <a:t> in August </a:t>
            </a:r>
            <a:r>
              <a:rPr lang="en-US" sz="1200"/>
              <a:t>2019.</a:t>
            </a:r>
            <a:r>
              <a:rPr lang="hu-HU" sz="1200"/>
              <a:t> </a:t>
            </a:r>
            <a:r>
              <a:rPr lang="en-US" sz="1200"/>
              <a:t>Learn </a:t>
            </a:r>
            <a:r>
              <a:rPr lang="en-US" sz="1200" dirty="0"/>
              <a:t>more: </a:t>
            </a:r>
            <a:r>
              <a:rPr lang="en-US" sz="1200" dirty="0">
                <a:hlinkClick r:id="rId2"/>
              </a:rPr>
              <a:t>https://azure.microsoft.com/en-us/services/sql-database/campaign/</a:t>
            </a:r>
            <a:r>
              <a:rPr lang="en-US" sz="1200" dirty="0"/>
              <a:t> </a:t>
            </a:r>
            <a:endParaRPr kumimoji="0" lang="en-US" sz="1100" b="0" i="0" u="none" strike="noStrike" kern="1200" cap="none" spc="0" normalizeH="0" baseline="3000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ea typeface="+mn-ea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49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38" y="406346"/>
            <a:ext cx="9579948" cy="500244"/>
          </a:xfrm>
        </p:spPr>
        <p:txBody>
          <a:bodyPr/>
          <a:lstStyle/>
          <a:p>
            <a:r>
              <a:rPr lang="en-US"/>
              <a:t>The Total Economic Impact of</a:t>
            </a:r>
            <a:br>
              <a:rPr lang="hu-HU"/>
            </a:br>
            <a:r>
              <a:rPr lang="en-US"/>
              <a:t>Azure SQL Database Managed Instance</a:t>
            </a:r>
          </a:p>
        </p:txBody>
      </p:sp>
      <p:cxnSp>
        <p:nvCxnSpPr>
          <p:cNvPr id="15" name="Straight Connector 90">
            <a:extLst>
              <a:ext uri="{FF2B5EF4-FFF2-40B4-BE49-F238E27FC236}">
                <a16:creationId xmlns:a16="http://schemas.microsoft.com/office/drawing/2014/main" id="{CF08C8F7-C1AC-4D78-B99B-6A9072CA9E44}"/>
              </a:ext>
            </a:extLst>
          </p:cNvPr>
          <p:cNvCxnSpPr>
            <a:cxnSpLocks/>
          </p:cNvCxnSpPr>
          <p:nvPr/>
        </p:nvCxnSpPr>
        <p:spPr>
          <a:xfrm>
            <a:off x="6538986" y="3189905"/>
            <a:ext cx="0" cy="2638044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">
            <a:extLst>
              <a:ext uri="{FF2B5EF4-FFF2-40B4-BE49-F238E27FC236}">
                <a16:creationId xmlns:a16="http://schemas.microsoft.com/office/drawing/2014/main" id="{EB1AB463-282F-44A9-8AF3-37C5E948B887}"/>
              </a:ext>
            </a:extLst>
          </p:cNvPr>
          <p:cNvSpPr/>
          <p:nvPr/>
        </p:nvSpPr>
        <p:spPr>
          <a:xfrm>
            <a:off x="5817837" y="1899436"/>
            <a:ext cx="14422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 Semibold"/>
                <a:ea typeface="Times New Roman" panose="02020603050405020304" pitchFamily="18" charset="0"/>
                <a:cs typeface="+mn-cs"/>
              </a:rPr>
              <a:t>$1.8M</a:t>
            </a: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08C4B03C-BC1A-4D0B-81F7-F4CF5FF9319B}"/>
              </a:ext>
            </a:extLst>
          </p:cNvPr>
          <p:cNvSpPr txBox="1"/>
          <p:nvPr/>
        </p:nvSpPr>
        <p:spPr>
          <a:xfrm>
            <a:off x="4959494" y="4327674"/>
            <a:ext cx="157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 Semibold"/>
                <a:ea typeface="Times New Roman" panose="02020603050405020304" pitchFamily="18" charset="0"/>
                <a:cs typeface="+mn-cs"/>
              </a:rPr>
              <a:t>40%</a:t>
            </a: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A59ADCD1-AB43-4700-A1CC-F3410ECB28B2}"/>
              </a:ext>
            </a:extLst>
          </p:cNvPr>
          <p:cNvSpPr/>
          <p:nvPr/>
        </p:nvSpPr>
        <p:spPr>
          <a:xfrm>
            <a:off x="5170222" y="2358977"/>
            <a:ext cx="2737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Times New Roman" panose="02020603050405020304" pitchFamily="18" charset="0"/>
                <a:cs typeface="+mn-cs"/>
              </a:rPr>
              <a:t>Savings from avoided hardware, network, storage and ongoing maintenance costs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D19F584D-14B2-42C5-BD08-7ED402C80090}"/>
              </a:ext>
            </a:extLst>
          </p:cNvPr>
          <p:cNvSpPr txBox="1"/>
          <p:nvPr/>
        </p:nvSpPr>
        <p:spPr>
          <a:xfrm>
            <a:off x="5044737" y="4888222"/>
            <a:ext cx="1404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Times New Roman" panose="02020603050405020304" pitchFamily="18" charset="0"/>
                <a:cs typeface="+mn-cs"/>
              </a:rPr>
              <a:t>Improvement in productivity for in-house DBAs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27" name="TextBox 13">
            <a:extLst>
              <a:ext uri="{FF2B5EF4-FFF2-40B4-BE49-F238E27FC236}">
                <a16:creationId xmlns:a16="http://schemas.microsoft.com/office/drawing/2014/main" id="{9EE8D0C1-40E6-416B-B2E0-E21D6B77BFA5}"/>
              </a:ext>
            </a:extLst>
          </p:cNvPr>
          <p:cNvSpPr txBox="1"/>
          <p:nvPr/>
        </p:nvSpPr>
        <p:spPr>
          <a:xfrm>
            <a:off x="717247" y="6052090"/>
            <a:ext cx="7927418" cy="2585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Download the full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3"/>
              </a:rPr>
              <a:t>Total Economic Impact™ of Azure SQL Database Managed Instance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report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004BCABD-BEDA-4929-838B-C3C2E9E1051A}"/>
              </a:ext>
            </a:extLst>
          </p:cNvPr>
          <p:cNvSpPr txBox="1"/>
          <p:nvPr/>
        </p:nvSpPr>
        <p:spPr>
          <a:xfrm>
            <a:off x="6556912" y="4327674"/>
            <a:ext cx="157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 Semibold"/>
                <a:ea typeface="Times New Roman" panose="02020603050405020304" pitchFamily="18" charset="0"/>
                <a:cs typeface="+mn-cs"/>
              </a:rPr>
              <a:t>20%</a:t>
            </a:r>
          </a:p>
        </p:txBody>
      </p:sp>
      <p:sp>
        <p:nvSpPr>
          <p:cNvPr id="31" name="TextBox 32">
            <a:extLst>
              <a:ext uri="{FF2B5EF4-FFF2-40B4-BE49-F238E27FC236}">
                <a16:creationId xmlns:a16="http://schemas.microsoft.com/office/drawing/2014/main" id="{9303A731-CD42-4DE7-91BB-EA077AF444D5}"/>
              </a:ext>
            </a:extLst>
          </p:cNvPr>
          <p:cNvSpPr txBox="1"/>
          <p:nvPr/>
        </p:nvSpPr>
        <p:spPr>
          <a:xfrm>
            <a:off x="6685422" y="4888222"/>
            <a:ext cx="1317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Times New Roman" panose="02020603050405020304" pitchFamily="18" charset="0"/>
                <a:cs typeface="+mn-cs"/>
              </a:rPr>
              <a:t>Increase in productivity for IT teams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33" name="TextBox 17">
            <a:extLst>
              <a:ext uri="{FF2B5EF4-FFF2-40B4-BE49-F238E27FC236}">
                <a16:creationId xmlns:a16="http://schemas.microsoft.com/office/drawing/2014/main" id="{BF49D67E-E420-402B-A374-3B27F52F011A}"/>
              </a:ext>
            </a:extLst>
          </p:cNvPr>
          <p:cNvSpPr txBox="1"/>
          <p:nvPr/>
        </p:nvSpPr>
        <p:spPr>
          <a:xfrm>
            <a:off x="717247" y="5198539"/>
            <a:ext cx="1035116" cy="3416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Initial investment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0D2ED4-3C22-452D-B6BE-125972254F15}"/>
              </a:ext>
            </a:extLst>
          </p:cNvPr>
          <p:cNvSpPr txBox="1"/>
          <p:nvPr/>
        </p:nvSpPr>
        <p:spPr>
          <a:xfrm>
            <a:off x="2139714" y="5198539"/>
            <a:ext cx="629508" cy="2169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Year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29EE4B-8FFB-4543-ADF4-00AFC64584AD}"/>
              </a:ext>
            </a:extLst>
          </p:cNvPr>
          <p:cNvSpPr txBox="1"/>
          <p:nvPr/>
        </p:nvSpPr>
        <p:spPr>
          <a:xfrm>
            <a:off x="3156573" y="5198539"/>
            <a:ext cx="629508" cy="2169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Year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AFB332-6CF2-4A6F-ADC1-8F0748AECA35}"/>
              </a:ext>
            </a:extLst>
          </p:cNvPr>
          <p:cNvSpPr txBox="1"/>
          <p:nvPr/>
        </p:nvSpPr>
        <p:spPr>
          <a:xfrm>
            <a:off x="4173432" y="5198539"/>
            <a:ext cx="629508" cy="2169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Year 3</a:t>
            </a:r>
          </a:p>
        </p:txBody>
      </p:sp>
      <p:grpSp>
        <p:nvGrpSpPr>
          <p:cNvPr id="37" name="Group 22">
            <a:extLst>
              <a:ext uri="{FF2B5EF4-FFF2-40B4-BE49-F238E27FC236}">
                <a16:creationId xmlns:a16="http://schemas.microsoft.com/office/drawing/2014/main" id="{264040D6-64B7-4CCF-B970-9A7592B1F1D6}"/>
              </a:ext>
            </a:extLst>
          </p:cNvPr>
          <p:cNvGrpSpPr/>
          <p:nvPr/>
        </p:nvGrpSpPr>
        <p:grpSpPr>
          <a:xfrm>
            <a:off x="1234805" y="3291733"/>
            <a:ext cx="3407803" cy="1880427"/>
            <a:chOff x="674913" y="4048191"/>
            <a:chExt cx="3605350" cy="1644732"/>
          </a:xfrm>
        </p:grpSpPr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1BE5B28F-E071-4C27-963C-FCFD53164F11}"/>
                </a:ext>
              </a:extLst>
            </p:cNvPr>
            <p:cNvSpPr/>
            <p:nvPr/>
          </p:nvSpPr>
          <p:spPr bwMode="auto">
            <a:xfrm>
              <a:off x="674914" y="4048191"/>
              <a:ext cx="3605349" cy="1632857"/>
            </a:xfrm>
            <a:custGeom>
              <a:avLst/>
              <a:gdLst>
                <a:gd name="connsiteX0" fmla="*/ 0 w 3605349"/>
                <a:gd name="connsiteY0" fmla="*/ 1628503 h 1632857"/>
                <a:gd name="connsiteX1" fmla="*/ 0 w 3605349"/>
                <a:gd name="connsiteY1" fmla="*/ 1628503 h 1632857"/>
                <a:gd name="connsiteX2" fmla="*/ 3605349 w 3605349"/>
                <a:gd name="connsiteY2" fmla="*/ 0 h 1632857"/>
                <a:gd name="connsiteX3" fmla="*/ 3605349 w 3605349"/>
                <a:gd name="connsiteY3" fmla="*/ 1632857 h 1632857"/>
                <a:gd name="connsiteX4" fmla="*/ 0 w 3605349"/>
                <a:gd name="connsiteY4" fmla="*/ 1628503 h 16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5349" h="1632857">
                  <a:moveTo>
                    <a:pt x="0" y="1628503"/>
                  </a:moveTo>
                  <a:lnTo>
                    <a:pt x="0" y="1628503"/>
                  </a:lnTo>
                  <a:lnTo>
                    <a:pt x="3605349" y="0"/>
                  </a:lnTo>
                  <a:lnTo>
                    <a:pt x="3605349" y="1632857"/>
                  </a:lnTo>
                  <a:lnTo>
                    <a:pt x="0" y="1628503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77330F5E-61D1-4CB2-BAE2-EC76A6988B84}"/>
                </a:ext>
              </a:extLst>
            </p:cNvPr>
            <p:cNvSpPr/>
            <p:nvPr/>
          </p:nvSpPr>
          <p:spPr bwMode="auto">
            <a:xfrm>
              <a:off x="674913" y="5161700"/>
              <a:ext cx="3605349" cy="531223"/>
            </a:xfrm>
            <a:custGeom>
              <a:avLst/>
              <a:gdLst>
                <a:gd name="connsiteX0" fmla="*/ 0 w 3605349"/>
                <a:gd name="connsiteY0" fmla="*/ 522514 h 531223"/>
                <a:gd name="connsiteX1" fmla="*/ 0 w 3605349"/>
                <a:gd name="connsiteY1" fmla="*/ 522514 h 531223"/>
                <a:gd name="connsiteX2" fmla="*/ 0 w 3605349"/>
                <a:gd name="connsiteY2" fmla="*/ 444137 h 531223"/>
                <a:gd name="connsiteX3" fmla="*/ 3605349 w 3605349"/>
                <a:gd name="connsiteY3" fmla="*/ 0 h 531223"/>
                <a:gd name="connsiteX4" fmla="*/ 3605349 w 3605349"/>
                <a:gd name="connsiteY4" fmla="*/ 531223 h 531223"/>
                <a:gd name="connsiteX5" fmla="*/ 0 w 3605349"/>
                <a:gd name="connsiteY5" fmla="*/ 522514 h 53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5349" h="531223">
                  <a:moveTo>
                    <a:pt x="0" y="522514"/>
                  </a:moveTo>
                  <a:lnTo>
                    <a:pt x="0" y="522514"/>
                  </a:lnTo>
                  <a:lnTo>
                    <a:pt x="0" y="444137"/>
                  </a:lnTo>
                  <a:lnTo>
                    <a:pt x="3605349" y="0"/>
                  </a:lnTo>
                  <a:lnTo>
                    <a:pt x="3605349" y="531223"/>
                  </a:lnTo>
                  <a:lnTo>
                    <a:pt x="0" y="522514"/>
                  </a:ln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 w="127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0" name="Oval 18">
            <a:extLst>
              <a:ext uri="{FF2B5EF4-FFF2-40B4-BE49-F238E27FC236}">
                <a16:creationId xmlns:a16="http://schemas.microsoft.com/office/drawing/2014/main" id="{F3EC5F53-3F2B-4F3F-A57B-10F8C482CBBE}"/>
              </a:ext>
            </a:extLst>
          </p:cNvPr>
          <p:cNvSpPr/>
          <p:nvPr/>
        </p:nvSpPr>
        <p:spPr bwMode="auto">
          <a:xfrm>
            <a:off x="4508828" y="3180444"/>
            <a:ext cx="197549" cy="197549"/>
          </a:xfrm>
          <a:prstGeom prst="ellipse">
            <a:avLst/>
          </a:prstGeom>
          <a:noFill/>
          <a:ln w="19050">
            <a:solidFill>
              <a:srgbClr val="A11A2E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1" name="Oval 37">
            <a:extLst>
              <a:ext uri="{FF2B5EF4-FFF2-40B4-BE49-F238E27FC236}">
                <a16:creationId xmlns:a16="http://schemas.microsoft.com/office/drawing/2014/main" id="{D4A08378-7CD7-4560-A0D4-3EA2617FCFD5}"/>
              </a:ext>
            </a:extLst>
          </p:cNvPr>
          <p:cNvSpPr/>
          <p:nvPr/>
        </p:nvSpPr>
        <p:spPr bwMode="auto">
          <a:xfrm>
            <a:off x="1344312" y="4908797"/>
            <a:ext cx="197549" cy="197549"/>
          </a:xfrm>
          <a:prstGeom prst="ellipse">
            <a:avLst/>
          </a:prstGeom>
          <a:noFill/>
          <a:ln w="19050">
            <a:solidFill>
              <a:srgbClr val="A11A2E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2" name="Picture 39">
            <a:extLst>
              <a:ext uri="{FF2B5EF4-FFF2-40B4-BE49-F238E27FC236}">
                <a16:creationId xmlns:a16="http://schemas.microsoft.com/office/drawing/2014/main" id="{FA159FC4-5AAA-4112-8381-A58594ED7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3521" y="1091500"/>
            <a:ext cx="2716058" cy="3694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3" name="TextBox 40">
            <a:extLst>
              <a:ext uri="{FF2B5EF4-FFF2-40B4-BE49-F238E27FC236}">
                <a16:creationId xmlns:a16="http://schemas.microsoft.com/office/drawing/2014/main" id="{258FCE7E-57F9-45BF-BB7F-6F9E8998AAF6}"/>
              </a:ext>
            </a:extLst>
          </p:cNvPr>
          <p:cNvSpPr txBox="1"/>
          <p:nvPr/>
        </p:nvSpPr>
        <p:spPr>
          <a:xfrm>
            <a:off x="8276747" y="3695387"/>
            <a:ext cx="2199907" cy="2151239"/>
          </a:xfrm>
          <a:prstGeom prst="rect">
            <a:avLst/>
          </a:prstGeom>
          <a:solidFill>
            <a:srgbClr val="A11A2E"/>
          </a:solidFill>
          <a:ln w="12700">
            <a:noFill/>
          </a:ln>
        </p:spPr>
        <p:txBody>
          <a:bodyPr wrap="square" lIns="91440" tIns="91440" rIns="91440" bIns="9144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SQL Database Managed Instance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is part of our strategic mandate to move all of our application, database, and services footprint to the Azure cloud.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We can quickly integrate and are more nimble and more efficient as a result.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Head of development, </a:t>
            </a:r>
            <a:b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technology company</a:t>
            </a:r>
          </a:p>
        </p:txBody>
      </p:sp>
      <p:sp>
        <p:nvSpPr>
          <p:cNvPr id="44" name="Rectangle 47">
            <a:extLst>
              <a:ext uri="{FF2B5EF4-FFF2-40B4-BE49-F238E27FC236}">
                <a16:creationId xmlns:a16="http://schemas.microsoft.com/office/drawing/2014/main" id="{FE9ADA92-5BB0-4891-8B4D-C312B638B335}"/>
              </a:ext>
            </a:extLst>
          </p:cNvPr>
          <p:cNvSpPr/>
          <p:nvPr/>
        </p:nvSpPr>
        <p:spPr>
          <a:xfrm>
            <a:off x="1041701" y="1899436"/>
            <a:ext cx="3269079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 Semibold"/>
                <a:ea typeface="Times New Roman" panose="02020603050405020304" pitchFamily="18" charset="0"/>
                <a:cs typeface="+mn-cs"/>
              </a:rPr>
              <a:t>212%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 Semibold"/>
                <a:ea typeface="Times New Roman" panose="02020603050405020304" pitchFamily="18" charset="0"/>
                <a:cs typeface="+mn-cs"/>
              </a:rPr>
              <a:t>Total ROI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Times New Roman" panose="02020603050405020304" pitchFamily="18" charset="0"/>
                <a:cs typeface="+mn-cs"/>
              </a:rPr>
              <a:t>3 years after initial investment &amp; migration to Azure SQL Database Managed Instance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DengXian" panose="02010600030101010101" pitchFamily="2" charset="-122"/>
              <a:cs typeface="+mn-cs"/>
            </a:endParaRPr>
          </a:p>
        </p:txBody>
      </p:sp>
      <p:cxnSp>
        <p:nvCxnSpPr>
          <p:cNvPr id="45" name="Straight Connector 48">
            <a:extLst>
              <a:ext uri="{FF2B5EF4-FFF2-40B4-BE49-F238E27FC236}">
                <a16:creationId xmlns:a16="http://schemas.microsoft.com/office/drawing/2014/main" id="{4AE088C3-DF17-4C7D-B166-49CC19475DA0}"/>
              </a:ext>
            </a:extLst>
          </p:cNvPr>
          <p:cNvCxnSpPr>
            <a:cxnSpLocks/>
          </p:cNvCxnSpPr>
          <p:nvPr/>
        </p:nvCxnSpPr>
        <p:spPr>
          <a:xfrm>
            <a:off x="1443086" y="3744895"/>
            <a:ext cx="0" cy="1163902"/>
          </a:xfrm>
          <a:prstGeom prst="line">
            <a:avLst/>
          </a:prstGeom>
          <a:ln w="19050">
            <a:solidFill>
              <a:srgbClr val="A11A2E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9">
            <a:extLst>
              <a:ext uri="{FF2B5EF4-FFF2-40B4-BE49-F238E27FC236}">
                <a16:creationId xmlns:a16="http://schemas.microsoft.com/office/drawing/2014/main" id="{D1C83199-D3BC-477E-93CB-09FE9EFD989D}"/>
              </a:ext>
            </a:extLst>
          </p:cNvPr>
          <p:cNvSpPr/>
          <p:nvPr/>
        </p:nvSpPr>
        <p:spPr>
          <a:xfrm>
            <a:off x="1041701" y="2965658"/>
            <a:ext cx="239435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 Semibold"/>
                <a:ea typeface="Times New Roman" panose="02020603050405020304" pitchFamily="18" charset="0"/>
                <a:cs typeface="+mn-cs"/>
              </a:rPr>
              <a:t>6 months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 Semibold"/>
                <a:ea typeface="Times New Roman" panose="02020603050405020304" pitchFamily="18" charset="0"/>
                <a:cs typeface="+mn-cs"/>
              </a:rPr>
              <a:t>or less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Times New Roman" panose="02020603050405020304" pitchFamily="18" charset="0"/>
                <a:cs typeface="+mn-cs"/>
              </a:rPr>
              <a:t>Payback post migration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47" name="Rectangle 53">
            <a:extLst>
              <a:ext uri="{FF2B5EF4-FFF2-40B4-BE49-F238E27FC236}">
                <a16:creationId xmlns:a16="http://schemas.microsoft.com/office/drawing/2014/main" id="{DBE5C17E-87F9-483E-93D6-33BD33CE6CC6}"/>
              </a:ext>
            </a:extLst>
          </p:cNvPr>
          <p:cNvSpPr/>
          <p:nvPr/>
        </p:nvSpPr>
        <p:spPr bwMode="auto">
          <a:xfrm>
            <a:off x="765782" y="1746942"/>
            <a:ext cx="7368514" cy="4081008"/>
          </a:xfrm>
          <a:prstGeom prst="rect">
            <a:avLst/>
          </a:prstGeom>
          <a:noFill/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8" name="Straight Connector 58">
            <a:extLst>
              <a:ext uri="{FF2B5EF4-FFF2-40B4-BE49-F238E27FC236}">
                <a16:creationId xmlns:a16="http://schemas.microsoft.com/office/drawing/2014/main" id="{CF7A88A0-987C-4FB0-8C97-DC24A80311F9}"/>
              </a:ext>
            </a:extLst>
          </p:cNvPr>
          <p:cNvCxnSpPr>
            <a:cxnSpLocks/>
          </p:cNvCxnSpPr>
          <p:nvPr/>
        </p:nvCxnSpPr>
        <p:spPr>
          <a:xfrm>
            <a:off x="4943676" y="1484018"/>
            <a:ext cx="0" cy="4343931"/>
          </a:xfrm>
          <a:prstGeom prst="line">
            <a:avLst/>
          </a:prstGeom>
          <a:ln w="127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59">
            <a:extLst>
              <a:ext uri="{FF2B5EF4-FFF2-40B4-BE49-F238E27FC236}">
                <a16:creationId xmlns:a16="http://schemas.microsoft.com/office/drawing/2014/main" id="{D543AA72-B043-4945-9823-94ED5430A5F8}"/>
              </a:ext>
            </a:extLst>
          </p:cNvPr>
          <p:cNvSpPr txBox="1"/>
          <p:nvPr/>
        </p:nvSpPr>
        <p:spPr>
          <a:xfrm>
            <a:off x="765782" y="1481054"/>
            <a:ext cx="7368514" cy="322371"/>
          </a:xfrm>
          <a:prstGeom prst="rect">
            <a:avLst/>
          </a:prstGeom>
          <a:solidFill>
            <a:srgbClr val="A11A2E"/>
          </a:solidFill>
          <a:ln w="12700">
            <a:solidFill>
              <a:schemeClr val="accent1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Key report benefits and findings</a:t>
            </a:r>
          </a:p>
        </p:txBody>
      </p:sp>
      <p:cxnSp>
        <p:nvCxnSpPr>
          <p:cNvPr id="50" name="Straight Connector 61">
            <a:extLst>
              <a:ext uri="{FF2B5EF4-FFF2-40B4-BE49-F238E27FC236}">
                <a16:creationId xmlns:a16="http://schemas.microsoft.com/office/drawing/2014/main" id="{B5E299EE-FB36-4371-B2E7-65949F0824F0}"/>
              </a:ext>
            </a:extLst>
          </p:cNvPr>
          <p:cNvCxnSpPr>
            <a:cxnSpLocks/>
          </p:cNvCxnSpPr>
          <p:nvPr/>
        </p:nvCxnSpPr>
        <p:spPr>
          <a:xfrm>
            <a:off x="4943676" y="3170967"/>
            <a:ext cx="3190620" cy="0"/>
          </a:xfrm>
          <a:prstGeom prst="line">
            <a:avLst/>
          </a:prstGeom>
          <a:ln w="127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2">
            <a:extLst>
              <a:ext uri="{FF2B5EF4-FFF2-40B4-BE49-F238E27FC236}">
                <a16:creationId xmlns:a16="http://schemas.microsoft.com/office/drawing/2014/main" id="{729E1B60-9AA5-485C-89FF-80EB64D7E8E8}"/>
              </a:ext>
            </a:extLst>
          </p:cNvPr>
          <p:cNvCxnSpPr>
            <a:cxnSpLocks/>
          </p:cNvCxnSpPr>
          <p:nvPr/>
        </p:nvCxnSpPr>
        <p:spPr>
          <a:xfrm>
            <a:off x="765782" y="5569953"/>
            <a:ext cx="4177894" cy="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71">
            <a:extLst>
              <a:ext uri="{FF2B5EF4-FFF2-40B4-BE49-F238E27FC236}">
                <a16:creationId xmlns:a16="http://schemas.microsoft.com/office/drawing/2014/main" id="{1D1138BA-6238-416E-BF9C-CEF98CF665EA}"/>
              </a:ext>
            </a:extLst>
          </p:cNvPr>
          <p:cNvGrpSpPr/>
          <p:nvPr/>
        </p:nvGrpSpPr>
        <p:grpSpPr>
          <a:xfrm>
            <a:off x="2091579" y="5610967"/>
            <a:ext cx="1526301" cy="216982"/>
            <a:chOff x="1648345" y="6388893"/>
            <a:chExt cx="1526301" cy="216982"/>
          </a:xfrm>
        </p:grpSpPr>
        <p:sp>
          <p:nvSpPr>
            <p:cNvPr id="53" name="TextBox 50">
              <a:extLst>
                <a:ext uri="{FF2B5EF4-FFF2-40B4-BE49-F238E27FC236}">
                  <a16:creationId xmlns:a16="http://schemas.microsoft.com/office/drawing/2014/main" id="{B5692470-6D83-4F5D-9D6D-63EC7C65F4FE}"/>
                </a:ext>
              </a:extLst>
            </p:cNvPr>
            <p:cNvSpPr txBox="1"/>
            <p:nvPr/>
          </p:nvSpPr>
          <p:spPr>
            <a:xfrm>
              <a:off x="1648345" y="6388893"/>
              <a:ext cx="629508" cy="21698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Cost</a:t>
              </a:r>
            </a:p>
          </p:txBody>
        </p:sp>
        <p:sp>
          <p:nvSpPr>
            <p:cNvPr id="54" name="TextBox 51">
              <a:extLst>
                <a:ext uri="{FF2B5EF4-FFF2-40B4-BE49-F238E27FC236}">
                  <a16:creationId xmlns:a16="http://schemas.microsoft.com/office/drawing/2014/main" id="{D00833C0-2D44-4508-AB13-8B5776EA2030}"/>
                </a:ext>
              </a:extLst>
            </p:cNvPr>
            <p:cNvSpPr txBox="1"/>
            <p:nvPr/>
          </p:nvSpPr>
          <p:spPr>
            <a:xfrm>
              <a:off x="2545138" y="6388893"/>
              <a:ext cx="629508" cy="21698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Benefit</a:t>
              </a:r>
            </a:p>
          </p:txBody>
        </p:sp>
        <p:sp>
          <p:nvSpPr>
            <p:cNvPr id="55" name="Rectangle 52">
              <a:extLst>
                <a:ext uri="{FF2B5EF4-FFF2-40B4-BE49-F238E27FC236}">
                  <a16:creationId xmlns:a16="http://schemas.microsoft.com/office/drawing/2014/main" id="{3B294614-11B6-4E5C-97AE-AEB8F591248A}"/>
                </a:ext>
              </a:extLst>
            </p:cNvPr>
            <p:cNvSpPr/>
            <p:nvPr/>
          </p:nvSpPr>
          <p:spPr bwMode="auto">
            <a:xfrm>
              <a:off x="2519916" y="6446816"/>
              <a:ext cx="101137" cy="10113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C4B6D241-A9BF-44B0-AE26-393C4B4EB329}"/>
                </a:ext>
              </a:extLst>
            </p:cNvPr>
            <p:cNvSpPr/>
            <p:nvPr/>
          </p:nvSpPr>
          <p:spPr bwMode="auto">
            <a:xfrm>
              <a:off x="1670831" y="6446816"/>
              <a:ext cx="101137" cy="101137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127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57" name="Straight Connector 66">
            <a:extLst>
              <a:ext uri="{FF2B5EF4-FFF2-40B4-BE49-F238E27FC236}">
                <a16:creationId xmlns:a16="http://schemas.microsoft.com/office/drawing/2014/main" id="{AA4AC9B3-EE9F-497B-BACF-1A0499A03AE8}"/>
              </a:ext>
            </a:extLst>
          </p:cNvPr>
          <p:cNvCxnSpPr/>
          <p:nvPr/>
        </p:nvCxnSpPr>
        <p:spPr>
          <a:xfrm>
            <a:off x="1110342" y="2965658"/>
            <a:ext cx="2967135" cy="0"/>
          </a:xfrm>
          <a:prstGeom prst="line">
            <a:avLst/>
          </a:prstGeom>
          <a:ln w="127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68">
            <a:extLst>
              <a:ext uri="{FF2B5EF4-FFF2-40B4-BE49-F238E27FC236}">
                <a16:creationId xmlns:a16="http://schemas.microsoft.com/office/drawing/2014/main" id="{B78B7BDC-098A-452D-8198-37BECB3D46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7114" y="2750294"/>
            <a:ext cx="581242" cy="279059"/>
          </a:xfrm>
          <a:prstGeom prst="bentConnector3">
            <a:avLst>
              <a:gd name="adj1" fmla="val -1984"/>
            </a:avLst>
          </a:prstGeom>
          <a:ln w="19050">
            <a:solidFill>
              <a:srgbClr val="A11A2E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81">
            <a:extLst>
              <a:ext uri="{FF2B5EF4-FFF2-40B4-BE49-F238E27FC236}">
                <a16:creationId xmlns:a16="http://schemas.microsoft.com/office/drawing/2014/main" id="{334E50E8-BFDC-4286-896C-770B454FE19A}"/>
              </a:ext>
            </a:extLst>
          </p:cNvPr>
          <p:cNvSpPr/>
          <p:nvPr/>
        </p:nvSpPr>
        <p:spPr bwMode="auto">
          <a:xfrm>
            <a:off x="6082493" y="3382251"/>
            <a:ext cx="912987" cy="9129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0" name="Group 82">
            <a:extLst>
              <a:ext uri="{FF2B5EF4-FFF2-40B4-BE49-F238E27FC236}">
                <a16:creationId xmlns:a16="http://schemas.microsoft.com/office/drawing/2014/main" id="{0F025798-3F21-4F38-B63D-25854CC393B7}"/>
              </a:ext>
            </a:extLst>
          </p:cNvPr>
          <p:cNvGrpSpPr/>
          <p:nvPr/>
        </p:nvGrpSpPr>
        <p:grpSpPr>
          <a:xfrm>
            <a:off x="6337503" y="3568275"/>
            <a:ext cx="441466" cy="517125"/>
            <a:chOff x="2425402" y="508179"/>
            <a:chExt cx="886421" cy="1038341"/>
          </a:xfrm>
        </p:grpSpPr>
        <p:grpSp>
          <p:nvGrpSpPr>
            <p:cNvPr id="61" name="Group 83">
              <a:extLst>
                <a:ext uri="{FF2B5EF4-FFF2-40B4-BE49-F238E27FC236}">
                  <a16:creationId xmlns:a16="http://schemas.microsoft.com/office/drawing/2014/main" id="{CDC2AB51-41CD-4350-8470-E8F4C9CF9D93}"/>
                </a:ext>
              </a:extLst>
            </p:cNvPr>
            <p:cNvGrpSpPr/>
            <p:nvPr/>
          </p:nvGrpSpPr>
          <p:grpSpPr>
            <a:xfrm>
              <a:off x="2425402" y="660105"/>
              <a:ext cx="886421" cy="886415"/>
              <a:chOff x="2335756" y="3558618"/>
              <a:chExt cx="318744" cy="318742"/>
            </a:xfrm>
          </p:grpSpPr>
          <p:sp>
            <p:nvSpPr>
              <p:cNvPr id="65" name="Freeform 22">
                <a:extLst>
                  <a:ext uri="{FF2B5EF4-FFF2-40B4-BE49-F238E27FC236}">
                    <a16:creationId xmlns:a16="http://schemas.microsoft.com/office/drawing/2014/main" id="{FC8F467F-EE28-4D8D-A6B2-198465BE04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79" y="3655804"/>
                <a:ext cx="56905" cy="108743"/>
              </a:xfrm>
              <a:custGeom>
                <a:avLst/>
                <a:gdLst>
                  <a:gd name="T0" fmla="*/ 0 w 146"/>
                  <a:gd name="T1" fmla="*/ 0 h 279"/>
                  <a:gd name="T2" fmla="*/ 0 w 146"/>
                  <a:gd name="T3" fmla="*/ 196 h 279"/>
                  <a:gd name="T4" fmla="*/ 146 w 146"/>
                  <a:gd name="T5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279">
                    <a:moveTo>
                      <a:pt x="0" y="0"/>
                    </a:moveTo>
                    <a:lnTo>
                      <a:pt x="0" y="196"/>
                    </a:lnTo>
                    <a:lnTo>
                      <a:pt x="146" y="279"/>
                    </a:lnTo>
                  </a:path>
                </a:pathLst>
              </a:custGeom>
              <a:noFill/>
              <a:ln w="28575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6" name="Oval 88">
                <a:extLst>
                  <a:ext uri="{FF2B5EF4-FFF2-40B4-BE49-F238E27FC236}">
                    <a16:creationId xmlns:a16="http://schemas.microsoft.com/office/drawing/2014/main" id="{91C66C6B-D56D-4EE0-9FC9-CD2707E8A961}"/>
                  </a:ext>
                </a:extLst>
              </p:cNvPr>
              <p:cNvSpPr/>
              <p:nvPr/>
            </p:nvSpPr>
            <p:spPr bwMode="auto">
              <a:xfrm>
                <a:off x="2335756" y="3558618"/>
                <a:ext cx="318744" cy="318742"/>
              </a:xfrm>
              <a:prstGeom prst="ellipse">
                <a:avLst/>
              </a:prstGeom>
              <a:noFill/>
              <a:ln w="28575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cxnSp>
          <p:nvCxnSpPr>
            <p:cNvPr id="62" name="Straight Connector 84">
              <a:extLst>
                <a:ext uri="{FF2B5EF4-FFF2-40B4-BE49-F238E27FC236}">
                  <a16:creationId xmlns:a16="http://schemas.microsoft.com/office/drawing/2014/main" id="{623758A2-D211-4FBE-B550-93558B8E6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4678" y="508179"/>
              <a:ext cx="0" cy="155399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85">
              <a:extLst>
                <a:ext uri="{FF2B5EF4-FFF2-40B4-BE49-F238E27FC236}">
                  <a16:creationId xmlns:a16="http://schemas.microsoft.com/office/drawing/2014/main" id="{5420B8C3-16AD-4AFC-999E-DB0F91741E81}"/>
                </a:ext>
              </a:extLst>
            </p:cNvPr>
            <p:cNvCxnSpPr>
              <a:cxnSpLocks/>
            </p:cNvCxnSpPr>
            <p:nvPr/>
          </p:nvCxnSpPr>
          <p:spPr>
            <a:xfrm>
              <a:off x="2686079" y="508179"/>
              <a:ext cx="365069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rc 86">
              <a:extLst>
                <a:ext uri="{FF2B5EF4-FFF2-40B4-BE49-F238E27FC236}">
                  <a16:creationId xmlns:a16="http://schemas.microsoft.com/office/drawing/2014/main" id="{90B16A87-5FAB-49A2-BAC3-AE32E3B9041E}"/>
                </a:ext>
              </a:extLst>
            </p:cNvPr>
            <p:cNvSpPr/>
            <p:nvPr/>
          </p:nvSpPr>
          <p:spPr>
            <a:xfrm>
              <a:off x="2535524" y="785044"/>
              <a:ext cx="651359" cy="651357"/>
            </a:xfrm>
            <a:prstGeom prst="arc">
              <a:avLst>
                <a:gd name="adj1" fmla="val 16228449"/>
                <a:gd name="adj2" fmla="val 1639725"/>
              </a:avLst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7" name="TextBox 4">
            <a:extLst>
              <a:ext uri="{FF2B5EF4-FFF2-40B4-BE49-F238E27FC236}">
                <a16:creationId xmlns:a16="http://schemas.microsoft.com/office/drawing/2014/main" id="{E02CC11E-7883-4E56-80A4-989FC58E7E0C}"/>
              </a:ext>
            </a:extLst>
          </p:cNvPr>
          <p:cNvSpPr txBox="1"/>
          <p:nvPr/>
        </p:nvSpPr>
        <p:spPr>
          <a:xfrm>
            <a:off x="8107938" y="3361111"/>
            <a:ext cx="730828" cy="131112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>
                <a:ln>
                  <a:noFill/>
                </a:ln>
                <a:solidFill>
                  <a:srgbClr val="B3B2B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68" name="TextBox 55">
            <a:extLst>
              <a:ext uri="{FF2B5EF4-FFF2-40B4-BE49-F238E27FC236}">
                <a16:creationId xmlns:a16="http://schemas.microsoft.com/office/drawing/2014/main" id="{E9C4CC29-B6C6-469F-8C8B-61B0A818AC4B}"/>
              </a:ext>
            </a:extLst>
          </p:cNvPr>
          <p:cNvSpPr txBox="1"/>
          <p:nvPr/>
        </p:nvSpPr>
        <p:spPr>
          <a:xfrm flipV="1">
            <a:off x="9858430" y="4813044"/>
            <a:ext cx="730828" cy="131112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>
                <a:ln>
                  <a:noFill/>
                </a:ln>
                <a:solidFill>
                  <a:srgbClr val="B3B2B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50690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38" y="406346"/>
            <a:ext cx="8341624" cy="500244"/>
          </a:xfrm>
        </p:spPr>
        <p:txBody>
          <a:bodyPr/>
          <a:lstStyle/>
          <a:p>
            <a:r>
              <a:rPr lang="en-US"/>
              <a:t>Mission critical SQL Server performance in Azure costs up to 87% less than alternatives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69EB90B7-D1FC-4E3A-AEA5-F764CA2FB893}"/>
              </a:ext>
            </a:extLst>
          </p:cNvPr>
          <p:cNvSpPr/>
          <p:nvPr/>
        </p:nvSpPr>
        <p:spPr bwMode="auto">
          <a:xfrm>
            <a:off x="1071668" y="1485219"/>
            <a:ext cx="4523037" cy="4791169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292100" dist="38100" dir="3600000" sx="102000" sy="102000" algn="tl" rotWithShape="0">
              <a:prstClr val="black">
                <a:alpha val="30000"/>
              </a:prstClr>
            </a:outerShdw>
          </a:effectLst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0C6C9004-2971-4D7F-B03A-4718F47FF8F9}"/>
              </a:ext>
            </a:extLst>
          </p:cNvPr>
          <p:cNvSpPr txBox="1"/>
          <p:nvPr/>
        </p:nvSpPr>
        <p:spPr>
          <a:xfrm>
            <a:off x="1897289" y="1620563"/>
            <a:ext cx="3100592" cy="97257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Azure SQL DB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GigaOm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Price-Performance Benchmark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October 2019</a:t>
            </a: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883B905A-81D5-4E67-B294-D47A341DE010}"/>
              </a:ext>
            </a:extLst>
          </p:cNvPr>
          <p:cNvSpPr txBox="1"/>
          <p:nvPr/>
        </p:nvSpPr>
        <p:spPr>
          <a:xfrm>
            <a:off x="2349758" y="4875821"/>
            <a:ext cx="637995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$290.72</a:t>
            </a:r>
          </a:p>
        </p:txBody>
      </p:sp>
      <p:sp>
        <p:nvSpPr>
          <p:cNvPr id="21" name="g">
            <a:extLst>
              <a:ext uri="{FF2B5EF4-FFF2-40B4-BE49-F238E27FC236}">
                <a16:creationId xmlns:a16="http://schemas.microsoft.com/office/drawing/2014/main" id="{BDC0A472-F66A-4250-9E77-2B9813D2FE72}"/>
              </a:ext>
            </a:extLst>
          </p:cNvPr>
          <p:cNvSpPr/>
          <p:nvPr/>
        </p:nvSpPr>
        <p:spPr bwMode="auto">
          <a:xfrm>
            <a:off x="2284157" y="5151986"/>
            <a:ext cx="769196" cy="42817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10680">
                    <a:srgbClr val="FFFFFF"/>
                  </a:gs>
                  <a:gs pos="77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8AFE4E1-F3B4-4718-AEBF-B36867AA7831}"/>
              </a:ext>
            </a:extLst>
          </p:cNvPr>
          <p:cNvSpPr/>
          <p:nvPr/>
        </p:nvSpPr>
        <p:spPr bwMode="auto">
          <a:xfrm>
            <a:off x="3796523" y="3014434"/>
            <a:ext cx="769196" cy="2565731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10680">
                    <a:srgbClr val="FFFFFF"/>
                  </a:gs>
                  <a:gs pos="77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8DD630A9-16D7-426C-AB55-73EB7EF5192B}"/>
              </a:ext>
            </a:extLst>
          </p:cNvPr>
          <p:cNvSpPr txBox="1"/>
          <p:nvPr/>
        </p:nvSpPr>
        <p:spPr>
          <a:xfrm>
            <a:off x="3830065" y="2749839"/>
            <a:ext cx="702115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10680">
                      <a:srgbClr val="FFFFFF"/>
                    </a:gs>
                    <a:gs pos="77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$2,119.10</a:t>
            </a: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753AF267-A117-4056-9874-8BA3C3074021}"/>
              </a:ext>
            </a:extLst>
          </p:cNvPr>
          <p:cNvSpPr/>
          <p:nvPr/>
        </p:nvSpPr>
        <p:spPr bwMode="auto">
          <a:xfrm>
            <a:off x="2668813" y="3014435"/>
            <a:ext cx="1127711" cy="1717789"/>
          </a:xfrm>
          <a:custGeom>
            <a:avLst/>
            <a:gdLst>
              <a:gd name="connsiteX0" fmla="*/ 0 w 1429105"/>
              <a:gd name="connsiteY0" fmla="*/ 0 h 2218675"/>
              <a:gd name="connsiteX1" fmla="*/ 1429105 w 1429105"/>
              <a:gd name="connsiteY1" fmla="*/ 0 h 2218675"/>
              <a:gd name="connsiteX2" fmla="*/ 1429105 w 1429105"/>
              <a:gd name="connsiteY2" fmla="*/ 2218675 h 2218675"/>
              <a:gd name="connsiteX3" fmla="*/ 0 w 1429105"/>
              <a:gd name="connsiteY3" fmla="*/ 2218675 h 2218675"/>
              <a:gd name="connsiteX4" fmla="*/ 0 w 1429105"/>
              <a:gd name="connsiteY4" fmla="*/ 0 h 2218675"/>
              <a:gd name="connsiteX0" fmla="*/ 1429105 w 1520545"/>
              <a:gd name="connsiteY0" fmla="*/ 2218675 h 2310115"/>
              <a:gd name="connsiteX1" fmla="*/ 0 w 1520545"/>
              <a:gd name="connsiteY1" fmla="*/ 2218675 h 2310115"/>
              <a:gd name="connsiteX2" fmla="*/ 0 w 1520545"/>
              <a:gd name="connsiteY2" fmla="*/ 0 h 2310115"/>
              <a:gd name="connsiteX3" fmla="*/ 1429105 w 1520545"/>
              <a:gd name="connsiteY3" fmla="*/ 0 h 2310115"/>
              <a:gd name="connsiteX4" fmla="*/ 1520545 w 1520545"/>
              <a:gd name="connsiteY4" fmla="*/ 2310115 h 2310115"/>
              <a:gd name="connsiteX0" fmla="*/ 1429105 w 1429105"/>
              <a:gd name="connsiteY0" fmla="*/ 2218675 h 2218675"/>
              <a:gd name="connsiteX1" fmla="*/ 0 w 1429105"/>
              <a:gd name="connsiteY1" fmla="*/ 2218675 h 2218675"/>
              <a:gd name="connsiteX2" fmla="*/ 0 w 1429105"/>
              <a:gd name="connsiteY2" fmla="*/ 0 h 2218675"/>
              <a:gd name="connsiteX3" fmla="*/ 1429105 w 1429105"/>
              <a:gd name="connsiteY3" fmla="*/ 0 h 2218675"/>
              <a:gd name="connsiteX0" fmla="*/ 0 w 1429105"/>
              <a:gd name="connsiteY0" fmla="*/ 2218675 h 2218675"/>
              <a:gd name="connsiteX1" fmla="*/ 0 w 1429105"/>
              <a:gd name="connsiteY1" fmla="*/ 0 h 2218675"/>
              <a:gd name="connsiteX2" fmla="*/ 1429105 w 1429105"/>
              <a:gd name="connsiteY2" fmla="*/ 0 h 221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105" h="2218675">
                <a:moveTo>
                  <a:pt x="0" y="2218675"/>
                </a:moveTo>
                <a:lnTo>
                  <a:pt x="0" y="0"/>
                </a:lnTo>
                <a:lnTo>
                  <a:pt x="1429105" y="0"/>
                </a:lnTo>
              </a:path>
            </a:pathLst>
          </a:custGeom>
          <a:ln w="1270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3677C2AE-700A-4A26-AB69-A8AFE0104476}"/>
              </a:ext>
            </a:extLst>
          </p:cNvPr>
          <p:cNvSpPr txBox="1"/>
          <p:nvPr/>
        </p:nvSpPr>
        <p:spPr>
          <a:xfrm>
            <a:off x="2113989" y="3755804"/>
            <a:ext cx="1099981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91440" rIns="91440" bIns="109728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86% LESS</a:t>
            </a:r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9F3EDA7C-B45D-433B-B41E-A7BCA716CDF2}"/>
              </a:ext>
            </a:extLst>
          </p:cNvPr>
          <p:cNvSpPr/>
          <p:nvPr/>
        </p:nvSpPr>
        <p:spPr bwMode="auto">
          <a:xfrm rot="13500000">
            <a:off x="2624310" y="4650202"/>
            <a:ext cx="78502" cy="67960"/>
          </a:xfrm>
          <a:custGeom>
            <a:avLst/>
            <a:gdLst>
              <a:gd name="connsiteX0" fmla="*/ 0 w 200891"/>
              <a:gd name="connsiteY0" fmla="*/ 0 h 200891"/>
              <a:gd name="connsiteX1" fmla="*/ 200891 w 200891"/>
              <a:gd name="connsiteY1" fmla="*/ 0 h 200891"/>
              <a:gd name="connsiteX2" fmla="*/ 200891 w 200891"/>
              <a:gd name="connsiteY2" fmla="*/ 200891 h 200891"/>
              <a:gd name="connsiteX3" fmla="*/ 0 w 200891"/>
              <a:gd name="connsiteY3" fmla="*/ 200891 h 200891"/>
              <a:gd name="connsiteX4" fmla="*/ 0 w 200891"/>
              <a:gd name="connsiteY4" fmla="*/ 0 h 200891"/>
              <a:gd name="connsiteX0" fmla="*/ 200891 w 292331"/>
              <a:gd name="connsiteY0" fmla="*/ 200891 h 292331"/>
              <a:gd name="connsiteX1" fmla="*/ 0 w 292331"/>
              <a:gd name="connsiteY1" fmla="*/ 200891 h 292331"/>
              <a:gd name="connsiteX2" fmla="*/ 0 w 292331"/>
              <a:gd name="connsiteY2" fmla="*/ 0 h 292331"/>
              <a:gd name="connsiteX3" fmla="*/ 200891 w 292331"/>
              <a:gd name="connsiteY3" fmla="*/ 0 h 292331"/>
              <a:gd name="connsiteX4" fmla="*/ 292331 w 292331"/>
              <a:gd name="connsiteY4" fmla="*/ 292331 h 292331"/>
              <a:gd name="connsiteX0" fmla="*/ 200891 w 200891"/>
              <a:gd name="connsiteY0" fmla="*/ 200891 h 200891"/>
              <a:gd name="connsiteX1" fmla="*/ 0 w 200891"/>
              <a:gd name="connsiteY1" fmla="*/ 200891 h 200891"/>
              <a:gd name="connsiteX2" fmla="*/ 0 w 200891"/>
              <a:gd name="connsiteY2" fmla="*/ 0 h 200891"/>
              <a:gd name="connsiteX3" fmla="*/ 200891 w 200891"/>
              <a:gd name="connsiteY3" fmla="*/ 0 h 200891"/>
              <a:gd name="connsiteX0" fmla="*/ 0 w 200891"/>
              <a:gd name="connsiteY0" fmla="*/ 200891 h 200891"/>
              <a:gd name="connsiteX1" fmla="*/ 0 w 200891"/>
              <a:gd name="connsiteY1" fmla="*/ 0 h 200891"/>
              <a:gd name="connsiteX2" fmla="*/ 200891 w 200891"/>
              <a:gd name="connsiteY2" fmla="*/ 0 h 20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891" h="200891">
                <a:moveTo>
                  <a:pt x="0" y="200891"/>
                </a:moveTo>
                <a:lnTo>
                  <a:pt x="0" y="0"/>
                </a:lnTo>
                <a:lnTo>
                  <a:pt x="200891" y="0"/>
                </a:lnTo>
              </a:path>
            </a:pathLst>
          </a:custGeom>
          <a:ln w="12700">
            <a:solidFill>
              <a:schemeClr val="accent2"/>
            </a:solidFill>
            <a:miter lim="800000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483B82D0-D2B5-410B-9E2B-64E6817BC29D}"/>
              </a:ext>
            </a:extLst>
          </p:cNvPr>
          <p:cNvSpPr/>
          <p:nvPr/>
        </p:nvSpPr>
        <p:spPr bwMode="auto">
          <a:xfrm>
            <a:off x="6796674" y="1485220"/>
            <a:ext cx="4523037" cy="4791169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292100" dist="38100" dir="3600000" sx="102000" sy="102000" algn="tl" rotWithShape="0">
              <a:prstClr val="black">
                <a:alpha val="30000"/>
              </a:prstClr>
            </a:outerShdw>
          </a:effectLst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4" name="TextBox 24">
            <a:extLst>
              <a:ext uri="{FF2B5EF4-FFF2-40B4-BE49-F238E27FC236}">
                <a16:creationId xmlns:a16="http://schemas.microsoft.com/office/drawing/2014/main" id="{6B6A33A3-F40B-47AA-B53F-75D63C999DF9}"/>
              </a:ext>
            </a:extLst>
          </p:cNvPr>
          <p:cNvSpPr txBox="1"/>
          <p:nvPr/>
        </p:nvSpPr>
        <p:spPr>
          <a:xfrm>
            <a:off x="7652658" y="1620564"/>
            <a:ext cx="3100592" cy="972574"/>
          </a:xfrm>
          <a:prstGeom prst="rect">
            <a:avLst/>
          </a:prstGeom>
          <a:noFill/>
        </p:spPr>
        <p:txBody>
          <a:bodyPr wrap="none" lIns="182880" tIns="146304" rIns="182880" bIns="146304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Azure SQL VM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GigaOm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Price-Performance Benchmark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 Semibold"/>
                <a:ea typeface="+mn-ea"/>
              </a:rPr>
              <a:t>December 2019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A11A2E"/>
              </a:solidFill>
              <a:effectLst/>
              <a:uLnTx/>
              <a:uFillTx/>
              <a:latin typeface="Segoe UI Semibold"/>
              <a:ea typeface="+mn-ea"/>
              <a:cs typeface="Segoe UI Semibold"/>
            </a:endParaRPr>
          </a:p>
        </p:txBody>
      </p:sp>
      <p:sp>
        <p:nvSpPr>
          <p:cNvPr id="35" name="TextBox 26">
            <a:extLst>
              <a:ext uri="{FF2B5EF4-FFF2-40B4-BE49-F238E27FC236}">
                <a16:creationId xmlns:a16="http://schemas.microsoft.com/office/drawing/2014/main" id="{B9A3AC81-38C9-468B-8D21-D20C249DF6FB}"/>
              </a:ext>
            </a:extLst>
          </p:cNvPr>
          <p:cNvSpPr txBox="1"/>
          <p:nvPr/>
        </p:nvSpPr>
        <p:spPr>
          <a:xfrm>
            <a:off x="8153219" y="4875822"/>
            <a:ext cx="541815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$59.02</a:t>
            </a:r>
          </a:p>
        </p:txBody>
      </p:sp>
      <p:sp>
        <p:nvSpPr>
          <p:cNvPr id="36" name="g">
            <a:extLst>
              <a:ext uri="{FF2B5EF4-FFF2-40B4-BE49-F238E27FC236}">
                <a16:creationId xmlns:a16="http://schemas.microsoft.com/office/drawing/2014/main" id="{ACE88420-6B2A-4A3F-B01D-5174882FAAFC}"/>
              </a:ext>
            </a:extLst>
          </p:cNvPr>
          <p:cNvSpPr/>
          <p:nvPr/>
        </p:nvSpPr>
        <p:spPr bwMode="auto">
          <a:xfrm>
            <a:off x="8039527" y="5151987"/>
            <a:ext cx="769196" cy="42817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10680">
                    <a:srgbClr val="FFFFFF"/>
                  </a:gs>
                  <a:gs pos="77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1970DD2E-8766-4D10-B01B-5CC483501DD4}"/>
              </a:ext>
            </a:extLst>
          </p:cNvPr>
          <p:cNvSpPr/>
          <p:nvPr/>
        </p:nvSpPr>
        <p:spPr bwMode="auto">
          <a:xfrm>
            <a:off x="9551893" y="2988471"/>
            <a:ext cx="769196" cy="259169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10680">
                    <a:srgbClr val="FFFFFF"/>
                  </a:gs>
                  <a:gs pos="77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Box 29">
            <a:extLst>
              <a:ext uri="{FF2B5EF4-FFF2-40B4-BE49-F238E27FC236}">
                <a16:creationId xmlns:a16="http://schemas.microsoft.com/office/drawing/2014/main" id="{0715E212-4F59-4A8F-A82A-A085423FF601}"/>
              </a:ext>
            </a:extLst>
          </p:cNvPr>
          <p:cNvSpPr txBox="1"/>
          <p:nvPr/>
        </p:nvSpPr>
        <p:spPr>
          <a:xfrm>
            <a:off x="9611087" y="2749840"/>
            <a:ext cx="650819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10680">
                      <a:srgbClr val="FFFFFF"/>
                    </a:gs>
                    <a:gs pos="77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$445.65</a:t>
            </a:r>
          </a:p>
        </p:txBody>
      </p:sp>
      <p:sp>
        <p:nvSpPr>
          <p:cNvPr id="39" name="Rectangle 14">
            <a:extLst>
              <a:ext uri="{FF2B5EF4-FFF2-40B4-BE49-F238E27FC236}">
                <a16:creationId xmlns:a16="http://schemas.microsoft.com/office/drawing/2014/main" id="{CADC015C-F584-4B65-9A73-5FA711DCFBA7}"/>
              </a:ext>
            </a:extLst>
          </p:cNvPr>
          <p:cNvSpPr/>
          <p:nvPr/>
        </p:nvSpPr>
        <p:spPr bwMode="auto">
          <a:xfrm>
            <a:off x="8424183" y="2991486"/>
            <a:ext cx="1127711" cy="1750262"/>
          </a:xfrm>
          <a:custGeom>
            <a:avLst/>
            <a:gdLst>
              <a:gd name="connsiteX0" fmla="*/ 0 w 1429105"/>
              <a:gd name="connsiteY0" fmla="*/ 0 h 2218675"/>
              <a:gd name="connsiteX1" fmla="*/ 1429105 w 1429105"/>
              <a:gd name="connsiteY1" fmla="*/ 0 h 2218675"/>
              <a:gd name="connsiteX2" fmla="*/ 1429105 w 1429105"/>
              <a:gd name="connsiteY2" fmla="*/ 2218675 h 2218675"/>
              <a:gd name="connsiteX3" fmla="*/ 0 w 1429105"/>
              <a:gd name="connsiteY3" fmla="*/ 2218675 h 2218675"/>
              <a:gd name="connsiteX4" fmla="*/ 0 w 1429105"/>
              <a:gd name="connsiteY4" fmla="*/ 0 h 2218675"/>
              <a:gd name="connsiteX0" fmla="*/ 1429105 w 1520545"/>
              <a:gd name="connsiteY0" fmla="*/ 2218675 h 2310115"/>
              <a:gd name="connsiteX1" fmla="*/ 0 w 1520545"/>
              <a:gd name="connsiteY1" fmla="*/ 2218675 h 2310115"/>
              <a:gd name="connsiteX2" fmla="*/ 0 w 1520545"/>
              <a:gd name="connsiteY2" fmla="*/ 0 h 2310115"/>
              <a:gd name="connsiteX3" fmla="*/ 1429105 w 1520545"/>
              <a:gd name="connsiteY3" fmla="*/ 0 h 2310115"/>
              <a:gd name="connsiteX4" fmla="*/ 1520545 w 1520545"/>
              <a:gd name="connsiteY4" fmla="*/ 2310115 h 2310115"/>
              <a:gd name="connsiteX0" fmla="*/ 1429105 w 1429105"/>
              <a:gd name="connsiteY0" fmla="*/ 2218675 h 2218675"/>
              <a:gd name="connsiteX1" fmla="*/ 0 w 1429105"/>
              <a:gd name="connsiteY1" fmla="*/ 2218675 h 2218675"/>
              <a:gd name="connsiteX2" fmla="*/ 0 w 1429105"/>
              <a:gd name="connsiteY2" fmla="*/ 0 h 2218675"/>
              <a:gd name="connsiteX3" fmla="*/ 1429105 w 1429105"/>
              <a:gd name="connsiteY3" fmla="*/ 0 h 2218675"/>
              <a:gd name="connsiteX0" fmla="*/ 0 w 1429105"/>
              <a:gd name="connsiteY0" fmla="*/ 2218675 h 2218675"/>
              <a:gd name="connsiteX1" fmla="*/ 0 w 1429105"/>
              <a:gd name="connsiteY1" fmla="*/ 0 h 2218675"/>
              <a:gd name="connsiteX2" fmla="*/ 1429105 w 1429105"/>
              <a:gd name="connsiteY2" fmla="*/ 0 h 221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105" h="2218675">
                <a:moveTo>
                  <a:pt x="0" y="2218675"/>
                </a:moveTo>
                <a:lnTo>
                  <a:pt x="0" y="0"/>
                </a:lnTo>
                <a:lnTo>
                  <a:pt x="1429105" y="0"/>
                </a:lnTo>
              </a:path>
            </a:pathLst>
          </a:custGeom>
          <a:ln w="1270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TextBox 34">
            <a:extLst>
              <a:ext uri="{FF2B5EF4-FFF2-40B4-BE49-F238E27FC236}">
                <a16:creationId xmlns:a16="http://schemas.microsoft.com/office/drawing/2014/main" id="{2058772B-1F15-48CE-A8C1-95F991799C80}"/>
              </a:ext>
            </a:extLst>
          </p:cNvPr>
          <p:cNvSpPr txBox="1"/>
          <p:nvPr/>
        </p:nvSpPr>
        <p:spPr>
          <a:xfrm>
            <a:off x="7869359" y="3755805"/>
            <a:ext cx="1099981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91440" rIns="91440" bIns="109728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87% LESS</a:t>
            </a:r>
          </a:p>
        </p:txBody>
      </p:sp>
      <p:sp>
        <p:nvSpPr>
          <p:cNvPr id="41" name="Rectangle 15">
            <a:extLst>
              <a:ext uri="{FF2B5EF4-FFF2-40B4-BE49-F238E27FC236}">
                <a16:creationId xmlns:a16="http://schemas.microsoft.com/office/drawing/2014/main" id="{F3B8C0E1-A540-4E0C-BF69-D2F34F6A7D70}"/>
              </a:ext>
            </a:extLst>
          </p:cNvPr>
          <p:cNvSpPr/>
          <p:nvPr/>
        </p:nvSpPr>
        <p:spPr bwMode="auto">
          <a:xfrm rot="13500000">
            <a:off x="8379680" y="4650203"/>
            <a:ext cx="78502" cy="67960"/>
          </a:xfrm>
          <a:custGeom>
            <a:avLst/>
            <a:gdLst>
              <a:gd name="connsiteX0" fmla="*/ 0 w 200891"/>
              <a:gd name="connsiteY0" fmla="*/ 0 h 200891"/>
              <a:gd name="connsiteX1" fmla="*/ 200891 w 200891"/>
              <a:gd name="connsiteY1" fmla="*/ 0 h 200891"/>
              <a:gd name="connsiteX2" fmla="*/ 200891 w 200891"/>
              <a:gd name="connsiteY2" fmla="*/ 200891 h 200891"/>
              <a:gd name="connsiteX3" fmla="*/ 0 w 200891"/>
              <a:gd name="connsiteY3" fmla="*/ 200891 h 200891"/>
              <a:gd name="connsiteX4" fmla="*/ 0 w 200891"/>
              <a:gd name="connsiteY4" fmla="*/ 0 h 200891"/>
              <a:gd name="connsiteX0" fmla="*/ 200891 w 292331"/>
              <a:gd name="connsiteY0" fmla="*/ 200891 h 292331"/>
              <a:gd name="connsiteX1" fmla="*/ 0 w 292331"/>
              <a:gd name="connsiteY1" fmla="*/ 200891 h 292331"/>
              <a:gd name="connsiteX2" fmla="*/ 0 w 292331"/>
              <a:gd name="connsiteY2" fmla="*/ 0 h 292331"/>
              <a:gd name="connsiteX3" fmla="*/ 200891 w 292331"/>
              <a:gd name="connsiteY3" fmla="*/ 0 h 292331"/>
              <a:gd name="connsiteX4" fmla="*/ 292331 w 292331"/>
              <a:gd name="connsiteY4" fmla="*/ 292331 h 292331"/>
              <a:gd name="connsiteX0" fmla="*/ 200891 w 200891"/>
              <a:gd name="connsiteY0" fmla="*/ 200891 h 200891"/>
              <a:gd name="connsiteX1" fmla="*/ 0 w 200891"/>
              <a:gd name="connsiteY1" fmla="*/ 200891 h 200891"/>
              <a:gd name="connsiteX2" fmla="*/ 0 w 200891"/>
              <a:gd name="connsiteY2" fmla="*/ 0 h 200891"/>
              <a:gd name="connsiteX3" fmla="*/ 200891 w 200891"/>
              <a:gd name="connsiteY3" fmla="*/ 0 h 200891"/>
              <a:gd name="connsiteX0" fmla="*/ 0 w 200891"/>
              <a:gd name="connsiteY0" fmla="*/ 200891 h 200891"/>
              <a:gd name="connsiteX1" fmla="*/ 0 w 200891"/>
              <a:gd name="connsiteY1" fmla="*/ 0 h 200891"/>
              <a:gd name="connsiteX2" fmla="*/ 200891 w 200891"/>
              <a:gd name="connsiteY2" fmla="*/ 0 h 20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891" h="200891">
                <a:moveTo>
                  <a:pt x="0" y="200891"/>
                </a:moveTo>
                <a:lnTo>
                  <a:pt x="0" y="0"/>
                </a:lnTo>
                <a:lnTo>
                  <a:pt x="200891" y="0"/>
                </a:lnTo>
              </a:path>
            </a:pathLst>
          </a:custGeom>
          <a:ln w="12700">
            <a:solidFill>
              <a:schemeClr val="accent2"/>
            </a:solidFill>
            <a:miter lim="800000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extBox 38">
            <a:extLst>
              <a:ext uri="{FF2B5EF4-FFF2-40B4-BE49-F238E27FC236}">
                <a16:creationId xmlns:a16="http://schemas.microsoft.com/office/drawing/2014/main" id="{ACDE01AA-5842-431C-9090-8714F2B2FFC3}"/>
              </a:ext>
            </a:extLst>
          </p:cNvPr>
          <p:cNvSpPr txBox="1"/>
          <p:nvPr/>
        </p:nvSpPr>
        <p:spPr>
          <a:xfrm rot="16200000">
            <a:off x="6436843" y="3765247"/>
            <a:ext cx="1784720" cy="397032"/>
          </a:xfrm>
          <a:prstGeom prst="rect">
            <a:avLst/>
          </a:prstGeom>
          <a:noFill/>
        </p:spPr>
        <p:txBody>
          <a:bodyPr wrap="none" lIns="91440" tIns="91440" rIns="91440" bIns="109728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3-year pricing / tps</a:t>
            </a:r>
          </a:p>
        </p:txBody>
      </p:sp>
      <p:sp>
        <p:nvSpPr>
          <p:cNvPr id="43" name="TextBox 39">
            <a:extLst>
              <a:ext uri="{FF2B5EF4-FFF2-40B4-BE49-F238E27FC236}">
                <a16:creationId xmlns:a16="http://schemas.microsoft.com/office/drawing/2014/main" id="{5B8B5A49-7523-4B42-BCAD-2AFE4CAC6EC8}"/>
              </a:ext>
            </a:extLst>
          </p:cNvPr>
          <p:cNvSpPr txBox="1"/>
          <p:nvPr/>
        </p:nvSpPr>
        <p:spPr>
          <a:xfrm rot="16200000">
            <a:off x="661759" y="3765247"/>
            <a:ext cx="1784720" cy="397032"/>
          </a:xfrm>
          <a:prstGeom prst="rect">
            <a:avLst/>
          </a:prstGeom>
          <a:noFill/>
        </p:spPr>
        <p:txBody>
          <a:bodyPr wrap="none" lIns="91440" tIns="91440" rIns="91440" bIns="109728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3-year pricing / tps</a:t>
            </a:r>
          </a:p>
        </p:txBody>
      </p:sp>
      <p:cxnSp>
        <p:nvCxnSpPr>
          <p:cNvPr id="44" name="Straight Connector 11">
            <a:extLst>
              <a:ext uri="{FF2B5EF4-FFF2-40B4-BE49-F238E27FC236}">
                <a16:creationId xmlns:a16="http://schemas.microsoft.com/office/drawing/2014/main" id="{B9762466-2585-4A36-AB9B-B4F94AB44FA4}"/>
              </a:ext>
            </a:extLst>
          </p:cNvPr>
          <p:cNvCxnSpPr>
            <a:cxnSpLocks/>
          </p:cNvCxnSpPr>
          <p:nvPr/>
        </p:nvCxnSpPr>
        <p:spPr>
          <a:xfrm>
            <a:off x="1637933" y="5584338"/>
            <a:ext cx="3619303" cy="0"/>
          </a:xfrm>
          <a:prstGeom prst="line">
            <a:avLst/>
          </a:prstGeom>
          <a:ln w="127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0">
            <a:extLst>
              <a:ext uri="{FF2B5EF4-FFF2-40B4-BE49-F238E27FC236}">
                <a16:creationId xmlns:a16="http://schemas.microsoft.com/office/drawing/2014/main" id="{34BBD04E-9F73-4823-BC31-000F56775B50}"/>
              </a:ext>
            </a:extLst>
          </p:cNvPr>
          <p:cNvCxnSpPr>
            <a:cxnSpLocks/>
          </p:cNvCxnSpPr>
          <p:nvPr/>
        </p:nvCxnSpPr>
        <p:spPr>
          <a:xfrm>
            <a:off x="7393303" y="5584339"/>
            <a:ext cx="3619303" cy="0"/>
          </a:xfrm>
          <a:prstGeom prst="line">
            <a:avLst/>
          </a:prstGeom>
          <a:ln w="127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7">
            <a:extLst>
              <a:ext uri="{FF2B5EF4-FFF2-40B4-BE49-F238E27FC236}">
                <a16:creationId xmlns:a16="http://schemas.microsoft.com/office/drawing/2014/main" id="{4F1AA9AC-BC70-4188-B012-E20995983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795" y="5713542"/>
            <a:ext cx="388890" cy="233333"/>
          </a:xfrm>
          <a:prstGeom prst="rect">
            <a:avLst/>
          </a:prstGeom>
        </p:spPr>
      </p:pic>
      <p:pic>
        <p:nvPicPr>
          <p:cNvPr id="50" name="Picture 44">
            <a:extLst>
              <a:ext uri="{FF2B5EF4-FFF2-40B4-BE49-F238E27FC236}">
                <a16:creationId xmlns:a16="http://schemas.microsoft.com/office/drawing/2014/main" id="{60615FDF-6AC4-412E-B25A-D469B4416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420" y="5713542"/>
            <a:ext cx="388890" cy="233333"/>
          </a:xfrm>
          <a:prstGeom prst="rect">
            <a:avLst/>
          </a:prstGeom>
        </p:spPr>
      </p:pic>
      <p:sp>
        <p:nvSpPr>
          <p:cNvPr id="54" name="TextBox 1">
            <a:extLst>
              <a:ext uri="{FF2B5EF4-FFF2-40B4-BE49-F238E27FC236}">
                <a16:creationId xmlns:a16="http://schemas.microsoft.com/office/drawing/2014/main" id="{37CC539E-5614-4BD8-8077-BA86CFEC4089}"/>
              </a:ext>
            </a:extLst>
          </p:cNvPr>
          <p:cNvSpPr txBox="1"/>
          <p:nvPr/>
        </p:nvSpPr>
        <p:spPr>
          <a:xfrm>
            <a:off x="6921272" y="6433091"/>
            <a:ext cx="20480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*Source: GigaOm.com</a:t>
            </a:r>
          </a:p>
        </p:txBody>
      </p:sp>
      <p:grpSp>
        <p:nvGrpSpPr>
          <p:cNvPr id="55" name="Group 41">
            <a:extLst>
              <a:ext uri="{FF2B5EF4-FFF2-40B4-BE49-F238E27FC236}">
                <a16:creationId xmlns:a16="http://schemas.microsoft.com/office/drawing/2014/main" id="{DB5EA70E-BD48-4D66-A8FC-16DA3376F572}"/>
              </a:ext>
            </a:extLst>
          </p:cNvPr>
          <p:cNvGrpSpPr>
            <a:grpSpLocks noChangeAspect="1"/>
          </p:cNvGrpSpPr>
          <p:nvPr/>
        </p:nvGrpSpPr>
        <p:grpSpPr>
          <a:xfrm>
            <a:off x="2494484" y="5696349"/>
            <a:ext cx="331859" cy="257404"/>
            <a:chOff x="3486498" y="5451027"/>
            <a:chExt cx="1893396" cy="1468600"/>
          </a:xfrm>
          <a:solidFill>
            <a:srgbClr val="0078D4"/>
          </a:solidFill>
        </p:grpSpPr>
        <p:sp>
          <p:nvSpPr>
            <p:cNvPr id="56" name="Freeform: Shape 23">
              <a:extLst>
                <a:ext uri="{FF2B5EF4-FFF2-40B4-BE49-F238E27FC236}">
                  <a16:creationId xmlns:a16="http://schemas.microsoft.com/office/drawing/2014/main" id="{6DBE5496-8548-4E64-920A-EA0201B32EBF}"/>
                </a:ext>
              </a:extLst>
            </p:cNvPr>
            <p:cNvSpPr/>
            <p:nvPr/>
          </p:nvSpPr>
          <p:spPr bwMode="auto">
            <a:xfrm>
              <a:off x="3486498" y="5451027"/>
              <a:ext cx="1068765" cy="1323278"/>
            </a:xfrm>
            <a:custGeom>
              <a:avLst/>
              <a:gdLst>
                <a:gd name="connsiteX0" fmla="*/ 1033494 w 1033494"/>
                <a:gd name="connsiteY0" fmla="*/ 0 h 1283793"/>
                <a:gd name="connsiteX1" fmla="*/ 468302 w 1033494"/>
                <a:gd name="connsiteY1" fmla="*/ 458209 h 1283793"/>
                <a:gd name="connsiteX2" fmla="*/ 0 w 1033494"/>
                <a:gd name="connsiteY2" fmla="*/ 1283793 h 1283793"/>
                <a:gd name="connsiteX3" fmla="*/ 446098 w 1033494"/>
                <a:gd name="connsiteY3" fmla="*/ 1283793 h 1283793"/>
                <a:gd name="connsiteX4" fmla="*/ 1033494 w 1033494"/>
                <a:gd name="connsiteY4" fmla="*/ 0 h 1283793"/>
                <a:gd name="connsiteX0" fmla="*/ 1047475 w 1047475"/>
                <a:gd name="connsiteY0" fmla="*/ 0 h 1283793"/>
                <a:gd name="connsiteX1" fmla="*/ 482283 w 1047475"/>
                <a:gd name="connsiteY1" fmla="*/ 458209 h 1283793"/>
                <a:gd name="connsiteX2" fmla="*/ 0 w 1047475"/>
                <a:gd name="connsiteY2" fmla="*/ 1281817 h 1283793"/>
                <a:gd name="connsiteX3" fmla="*/ 460079 w 1047475"/>
                <a:gd name="connsiteY3" fmla="*/ 1283793 h 1283793"/>
                <a:gd name="connsiteX4" fmla="*/ 1047475 w 1047475"/>
                <a:gd name="connsiteY4" fmla="*/ 0 h 1283793"/>
                <a:gd name="connsiteX0" fmla="*/ 1049473 w 1049473"/>
                <a:gd name="connsiteY0" fmla="*/ 0 h 1297628"/>
                <a:gd name="connsiteX1" fmla="*/ 482283 w 1049473"/>
                <a:gd name="connsiteY1" fmla="*/ 472044 h 1297628"/>
                <a:gd name="connsiteX2" fmla="*/ 0 w 1049473"/>
                <a:gd name="connsiteY2" fmla="*/ 1295652 h 1297628"/>
                <a:gd name="connsiteX3" fmla="*/ 460079 w 1049473"/>
                <a:gd name="connsiteY3" fmla="*/ 1297628 h 1297628"/>
                <a:gd name="connsiteX4" fmla="*/ 1049473 w 1049473"/>
                <a:gd name="connsiteY4" fmla="*/ 0 h 1297628"/>
                <a:gd name="connsiteX0" fmla="*/ 1057462 w 1057462"/>
                <a:gd name="connsiteY0" fmla="*/ 0 h 1295651"/>
                <a:gd name="connsiteX1" fmla="*/ 482283 w 1057462"/>
                <a:gd name="connsiteY1" fmla="*/ 470067 h 1295651"/>
                <a:gd name="connsiteX2" fmla="*/ 0 w 1057462"/>
                <a:gd name="connsiteY2" fmla="*/ 1293675 h 1295651"/>
                <a:gd name="connsiteX3" fmla="*/ 460079 w 1057462"/>
                <a:gd name="connsiteY3" fmla="*/ 1295651 h 1295651"/>
                <a:gd name="connsiteX4" fmla="*/ 1057462 w 1057462"/>
                <a:gd name="connsiteY4" fmla="*/ 0 h 129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462" h="1295651">
                  <a:moveTo>
                    <a:pt x="1057462" y="0"/>
                  </a:moveTo>
                  <a:lnTo>
                    <a:pt x="482283" y="470067"/>
                  </a:lnTo>
                  <a:lnTo>
                    <a:pt x="0" y="1293675"/>
                  </a:lnTo>
                  <a:lnTo>
                    <a:pt x="460079" y="1295651"/>
                  </a:lnTo>
                  <a:lnTo>
                    <a:pt x="1057462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Freeform: Shape 24">
              <a:extLst>
                <a:ext uri="{FF2B5EF4-FFF2-40B4-BE49-F238E27FC236}">
                  <a16:creationId xmlns:a16="http://schemas.microsoft.com/office/drawing/2014/main" id="{15D23ECE-95FB-4BE6-A2D3-9C1F32E1404A}"/>
                </a:ext>
              </a:extLst>
            </p:cNvPr>
            <p:cNvSpPr/>
            <p:nvPr/>
          </p:nvSpPr>
          <p:spPr bwMode="auto">
            <a:xfrm>
              <a:off x="3918466" y="5540962"/>
              <a:ext cx="1461428" cy="1378665"/>
            </a:xfrm>
            <a:custGeom>
              <a:avLst/>
              <a:gdLst>
                <a:gd name="connsiteX0" fmla="*/ 672175 w 1461426"/>
                <a:gd name="connsiteY0" fmla="*/ 0 h 1358480"/>
                <a:gd name="connsiteX1" fmla="*/ 440043 w 1461426"/>
                <a:gd name="connsiteY1" fmla="*/ 658045 h 1358480"/>
                <a:gd name="connsiteX2" fmla="*/ 876048 w 1461426"/>
                <a:gd name="connsiteY2" fmla="*/ 1186904 h 1358480"/>
                <a:gd name="connsiteX3" fmla="*/ 0 w 1461426"/>
                <a:gd name="connsiteY3" fmla="*/ 1336276 h 1358480"/>
                <a:gd name="connsiteX4" fmla="*/ 1439222 w 1461426"/>
                <a:gd name="connsiteY4" fmla="*/ 1358480 h 1358480"/>
                <a:gd name="connsiteX5" fmla="*/ 1461426 w 1461426"/>
                <a:gd name="connsiteY5" fmla="*/ 1344350 h 1358480"/>
                <a:gd name="connsiteX6" fmla="*/ 672175 w 1461426"/>
                <a:gd name="connsiteY6" fmla="*/ 0 h 1358480"/>
                <a:gd name="connsiteX0" fmla="*/ 672175 w 1461426"/>
                <a:gd name="connsiteY0" fmla="*/ 0 h 1358480"/>
                <a:gd name="connsiteX1" fmla="*/ 440043 w 1461426"/>
                <a:gd name="connsiteY1" fmla="*/ 658045 h 1358480"/>
                <a:gd name="connsiteX2" fmla="*/ 876048 w 1461426"/>
                <a:gd name="connsiteY2" fmla="*/ 1186904 h 1358480"/>
                <a:gd name="connsiteX3" fmla="*/ 0 w 1461426"/>
                <a:gd name="connsiteY3" fmla="*/ 1348387 h 1358480"/>
                <a:gd name="connsiteX4" fmla="*/ 1439222 w 1461426"/>
                <a:gd name="connsiteY4" fmla="*/ 1358480 h 1358480"/>
                <a:gd name="connsiteX5" fmla="*/ 1461426 w 1461426"/>
                <a:gd name="connsiteY5" fmla="*/ 1344350 h 1358480"/>
                <a:gd name="connsiteX6" fmla="*/ 672175 w 1461426"/>
                <a:gd name="connsiteY6" fmla="*/ 0 h 1358480"/>
                <a:gd name="connsiteX0" fmla="*/ 682268 w 1461426"/>
                <a:gd name="connsiteY0" fmla="*/ 0 h 1378666"/>
                <a:gd name="connsiteX1" fmla="*/ 440043 w 1461426"/>
                <a:gd name="connsiteY1" fmla="*/ 678231 h 1378666"/>
                <a:gd name="connsiteX2" fmla="*/ 876048 w 1461426"/>
                <a:gd name="connsiteY2" fmla="*/ 1207090 h 1378666"/>
                <a:gd name="connsiteX3" fmla="*/ 0 w 1461426"/>
                <a:gd name="connsiteY3" fmla="*/ 1368573 h 1378666"/>
                <a:gd name="connsiteX4" fmla="*/ 1439222 w 1461426"/>
                <a:gd name="connsiteY4" fmla="*/ 1378666 h 1378666"/>
                <a:gd name="connsiteX5" fmla="*/ 1461426 w 1461426"/>
                <a:gd name="connsiteY5" fmla="*/ 1364536 h 1378666"/>
                <a:gd name="connsiteX6" fmla="*/ 682268 w 1461426"/>
                <a:gd name="connsiteY6" fmla="*/ 0 h 137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1426" h="1378666">
                  <a:moveTo>
                    <a:pt x="682268" y="0"/>
                  </a:moveTo>
                  <a:lnTo>
                    <a:pt x="440043" y="678231"/>
                  </a:lnTo>
                  <a:lnTo>
                    <a:pt x="876048" y="1207090"/>
                  </a:lnTo>
                  <a:lnTo>
                    <a:pt x="0" y="1368573"/>
                  </a:lnTo>
                  <a:lnTo>
                    <a:pt x="1439222" y="1378666"/>
                  </a:lnTo>
                  <a:lnTo>
                    <a:pt x="1461426" y="1364536"/>
                  </a:lnTo>
                  <a:lnTo>
                    <a:pt x="682268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" name="Group 41">
            <a:extLst>
              <a:ext uri="{FF2B5EF4-FFF2-40B4-BE49-F238E27FC236}">
                <a16:creationId xmlns:a16="http://schemas.microsoft.com/office/drawing/2014/main" id="{9665E473-BAD8-4750-9F18-C88BADAB3164}"/>
              </a:ext>
            </a:extLst>
          </p:cNvPr>
          <p:cNvGrpSpPr>
            <a:grpSpLocks noChangeAspect="1"/>
          </p:cNvGrpSpPr>
          <p:nvPr/>
        </p:nvGrpSpPr>
        <p:grpSpPr>
          <a:xfrm>
            <a:off x="8265455" y="5691614"/>
            <a:ext cx="331858" cy="257404"/>
            <a:chOff x="3486498" y="5451027"/>
            <a:chExt cx="1893396" cy="1468600"/>
          </a:xfrm>
          <a:solidFill>
            <a:srgbClr val="0078D4"/>
          </a:solidFill>
        </p:grpSpPr>
        <p:sp>
          <p:nvSpPr>
            <p:cNvPr id="59" name="Freeform: Shape 23">
              <a:extLst>
                <a:ext uri="{FF2B5EF4-FFF2-40B4-BE49-F238E27FC236}">
                  <a16:creationId xmlns:a16="http://schemas.microsoft.com/office/drawing/2014/main" id="{72C1852B-D3AB-413E-82DB-C0B6D35D1B23}"/>
                </a:ext>
              </a:extLst>
            </p:cNvPr>
            <p:cNvSpPr/>
            <p:nvPr/>
          </p:nvSpPr>
          <p:spPr bwMode="auto">
            <a:xfrm>
              <a:off x="3486498" y="5451027"/>
              <a:ext cx="1068765" cy="1323278"/>
            </a:xfrm>
            <a:custGeom>
              <a:avLst/>
              <a:gdLst>
                <a:gd name="connsiteX0" fmla="*/ 1033494 w 1033494"/>
                <a:gd name="connsiteY0" fmla="*/ 0 h 1283793"/>
                <a:gd name="connsiteX1" fmla="*/ 468302 w 1033494"/>
                <a:gd name="connsiteY1" fmla="*/ 458209 h 1283793"/>
                <a:gd name="connsiteX2" fmla="*/ 0 w 1033494"/>
                <a:gd name="connsiteY2" fmla="*/ 1283793 h 1283793"/>
                <a:gd name="connsiteX3" fmla="*/ 446098 w 1033494"/>
                <a:gd name="connsiteY3" fmla="*/ 1283793 h 1283793"/>
                <a:gd name="connsiteX4" fmla="*/ 1033494 w 1033494"/>
                <a:gd name="connsiteY4" fmla="*/ 0 h 1283793"/>
                <a:gd name="connsiteX0" fmla="*/ 1047475 w 1047475"/>
                <a:gd name="connsiteY0" fmla="*/ 0 h 1283793"/>
                <a:gd name="connsiteX1" fmla="*/ 482283 w 1047475"/>
                <a:gd name="connsiteY1" fmla="*/ 458209 h 1283793"/>
                <a:gd name="connsiteX2" fmla="*/ 0 w 1047475"/>
                <a:gd name="connsiteY2" fmla="*/ 1281817 h 1283793"/>
                <a:gd name="connsiteX3" fmla="*/ 460079 w 1047475"/>
                <a:gd name="connsiteY3" fmla="*/ 1283793 h 1283793"/>
                <a:gd name="connsiteX4" fmla="*/ 1047475 w 1047475"/>
                <a:gd name="connsiteY4" fmla="*/ 0 h 1283793"/>
                <a:gd name="connsiteX0" fmla="*/ 1049473 w 1049473"/>
                <a:gd name="connsiteY0" fmla="*/ 0 h 1297628"/>
                <a:gd name="connsiteX1" fmla="*/ 482283 w 1049473"/>
                <a:gd name="connsiteY1" fmla="*/ 472044 h 1297628"/>
                <a:gd name="connsiteX2" fmla="*/ 0 w 1049473"/>
                <a:gd name="connsiteY2" fmla="*/ 1295652 h 1297628"/>
                <a:gd name="connsiteX3" fmla="*/ 460079 w 1049473"/>
                <a:gd name="connsiteY3" fmla="*/ 1297628 h 1297628"/>
                <a:gd name="connsiteX4" fmla="*/ 1049473 w 1049473"/>
                <a:gd name="connsiteY4" fmla="*/ 0 h 1297628"/>
                <a:gd name="connsiteX0" fmla="*/ 1057462 w 1057462"/>
                <a:gd name="connsiteY0" fmla="*/ 0 h 1295651"/>
                <a:gd name="connsiteX1" fmla="*/ 482283 w 1057462"/>
                <a:gd name="connsiteY1" fmla="*/ 470067 h 1295651"/>
                <a:gd name="connsiteX2" fmla="*/ 0 w 1057462"/>
                <a:gd name="connsiteY2" fmla="*/ 1293675 h 1295651"/>
                <a:gd name="connsiteX3" fmla="*/ 460079 w 1057462"/>
                <a:gd name="connsiteY3" fmla="*/ 1295651 h 1295651"/>
                <a:gd name="connsiteX4" fmla="*/ 1057462 w 1057462"/>
                <a:gd name="connsiteY4" fmla="*/ 0 h 129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462" h="1295651">
                  <a:moveTo>
                    <a:pt x="1057462" y="0"/>
                  </a:moveTo>
                  <a:lnTo>
                    <a:pt x="482283" y="470067"/>
                  </a:lnTo>
                  <a:lnTo>
                    <a:pt x="0" y="1293675"/>
                  </a:lnTo>
                  <a:lnTo>
                    <a:pt x="460079" y="1295651"/>
                  </a:lnTo>
                  <a:lnTo>
                    <a:pt x="1057462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Freeform: Shape 24">
              <a:extLst>
                <a:ext uri="{FF2B5EF4-FFF2-40B4-BE49-F238E27FC236}">
                  <a16:creationId xmlns:a16="http://schemas.microsoft.com/office/drawing/2014/main" id="{C24EE90F-5D74-4306-AEA9-495A180AF74F}"/>
                </a:ext>
              </a:extLst>
            </p:cNvPr>
            <p:cNvSpPr/>
            <p:nvPr/>
          </p:nvSpPr>
          <p:spPr bwMode="auto">
            <a:xfrm>
              <a:off x="3918466" y="5540962"/>
              <a:ext cx="1461428" cy="1378665"/>
            </a:xfrm>
            <a:custGeom>
              <a:avLst/>
              <a:gdLst>
                <a:gd name="connsiteX0" fmla="*/ 672175 w 1461426"/>
                <a:gd name="connsiteY0" fmla="*/ 0 h 1358480"/>
                <a:gd name="connsiteX1" fmla="*/ 440043 w 1461426"/>
                <a:gd name="connsiteY1" fmla="*/ 658045 h 1358480"/>
                <a:gd name="connsiteX2" fmla="*/ 876048 w 1461426"/>
                <a:gd name="connsiteY2" fmla="*/ 1186904 h 1358480"/>
                <a:gd name="connsiteX3" fmla="*/ 0 w 1461426"/>
                <a:gd name="connsiteY3" fmla="*/ 1336276 h 1358480"/>
                <a:gd name="connsiteX4" fmla="*/ 1439222 w 1461426"/>
                <a:gd name="connsiteY4" fmla="*/ 1358480 h 1358480"/>
                <a:gd name="connsiteX5" fmla="*/ 1461426 w 1461426"/>
                <a:gd name="connsiteY5" fmla="*/ 1344350 h 1358480"/>
                <a:gd name="connsiteX6" fmla="*/ 672175 w 1461426"/>
                <a:gd name="connsiteY6" fmla="*/ 0 h 1358480"/>
                <a:gd name="connsiteX0" fmla="*/ 672175 w 1461426"/>
                <a:gd name="connsiteY0" fmla="*/ 0 h 1358480"/>
                <a:gd name="connsiteX1" fmla="*/ 440043 w 1461426"/>
                <a:gd name="connsiteY1" fmla="*/ 658045 h 1358480"/>
                <a:gd name="connsiteX2" fmla="*/ 876048 w 1461426"/>
                <a:gd name="connsiteY2" fmla="*/ 1186904 h 1358480"/>
                <a:gd name="connsiteX3" fmla="*/ 0 w 1461426"/>
                <a:gd name="connsiteY3" fmla="*/ 1348387 h 1358480"/>
                <a:gd name="connsiteX4" fmla="*/ 1439222 w 1461426"/>
                <a:gd name="connsiteY4" fmla="*/ 1358480 h 1358480"/>
                <a:gd name="connsiteX5" fmla="*/ 1461426 w 1461426"/>
                <a:gd name="connsiteY5" fmla="*/ 1344350 h 1358480"/>
                <a:gd name="connsiteX6" fmla="*/ 672175 w 1461426"/>
                <a:gd name="connsiteY6" fmla="*/ 0 h 1358480"/>
                <a:gd name="connsiteX0" fmla="*/ 682268 w 1461426"/>
                <a:gd name="connsiteY0" fmla="*/ 0 h 1378666"/>
                <a:gd name="connsiteX1" fmla="*/ 440043 w 1461426"/>
                <a:gd name="connsiteY1" fmla="*/ 678231 h 1378666"/>
                <a:gd name="connsiteX2" fmla="*/ 876048 w 1461426"/>
                <a:gd name="connsiteY2" fmla="*/ 1207090 h 1378666"/>
                <a:gd name="connsiteX3" fmla="*/ 0 w 1461426"/>
                <a:gd name="connsiteY3" fmla="*/ 1368573 h 1378666"/>
                <a:gd name="connsiteX4" fmla="*/ 1439222 w 1461426"/>
                <a:gd name="connsiteY4" fmla="*/ 1378666 h 1378666"/>
                <a:gd name="connsiteX5" fmla="*/ 1461426 w 1461426"/>
                <a:gd name="connsiteY5" fmla="*/ 1364536 h 1378666"/>
                <a:gd name="connsiteX6" fmla="*/ 682268 w 1461426"/>
                <a:gd name="connsiteY6" fmla="*/ 0 h 137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1426" h="1378666">
                  <a:moveTo>
                    <a:pt x="682268" y="0"/>
                  </a:moveTo>
                  <a:lnTo>
                    <a:pt x="440043" y="678231"/>
                  </a:lnTo>
                  <a:lnTo>
                    <a:pt x="876048" y="1207090"/>
                  </a:lnTo>
                  <a:lnTo>
                    <a:pt x="0" y="1368573"/>
                  </a:lnTo>
                  <a:lnTo>
                    <a:pt x="1439222" y="1378666"/>
                  </a:lnTo>
                  <a:lnTo>
                    <a:pt x="1461426" y="1364536"/>
                  </a:lnTo>
                  <a:lnTo>
                    <a:pt x="682268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213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9050"/>
            <a:ext cx="12192000" cy="688657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28" y="1499073"/>
            <a:ext cx="4616924" cy="1745097"/>
          </a:xfrm>
          <a:custGeom>
            <a:avLst/>
            <a:gdLst/>
            <a:ahLst/>
            <a:cxnLst/>
            <a:rect l="l" t="t" r="r" b="b"/>
            <a:pathLst>
              <a:path w="8798560" h="3190875">
                <a:moveTo>
                  <a:pt x="0" y="3190855"/>
                </a:moveTo>
                <a:lnTo>
                  <a:pt x="8798266" y="3190855"/>
                </a:lnTo>
                <a:lnTo>
                  <a:pt x="8798266" y="0"/>
                </a:lnTo>
                <a:lnTo>
                  <a:pt x="0" y="0"/>
                </a:lnTo>
                <a:lnTo>
                  <a:pt x="0" y="3190855"/>
                </a:lnTo>
                <a:close/>
              </a:path>
            </a:pathLst>
          </a:custGeom>
          <a:solidFill>
            <a:srgbClr val="A20C33"/>
          </a:solidFill>
        </p:spPr>
        <p:txBody>
          <a:bodyPr wrap="square" lIns="0" tIns="0" rIns="0" bIns="0" rtlCol="0"/>
          <a:lstStyle/>
          <a:p>
            <a:endParaRPr sz="1092">
              <a:solidFill>
                <a:srgbClr val="B01736"/>
              </a:solidFill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86439" y="1499073"/>
            <a:ext cx="4330913" cy="1745096"/>
          </a:xfrm>
        </p:spPr>
        <p:txBody>
          <a:bodyPr anchor="ctr" anchorCtr="0"/>
          <a:lstStyle/>
          <a:p>
            <a:r>
              <a:rPr lang="hu-HU"/>
              <a:t>DEMO</a:t>
            </a:r>
            <a:br>
              <a:rPr lang="hu-HU"/>
            </a:br>
            <a:r>
              <a:rPr lang="en-US" sz="2200"/>
              <a:t>Azure SQL VM (IaaS)</a:t>
            </a:r>
            <a:r>
              <a:rPr lang="hu-HU" sz="2200"/>
              <a:t>;</a:t>
            </a:r>
            <a:br>
              <a:rPr lang="hu-HU" sz="2200"/>
            </a:br>
            <a:r>
              <a:rPr lang="en-US" sz="2200"/>
              <a:t>Azure SQL MI (IaaS)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98302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486290" y="1298017"/>
            <a:ext cx="5914510" cy="4460343"/>
          </a:xfrm>
        </p:spPr>
        <p:txBody>
          <a:bodyPr>
            <a:noAutofit/>
          </a:bodyPr>
          <a:lstStyle/>
          <a:p>
            <a:pPr>
              <a:lnSpc>
                <a:spcPts val="2300"/>
              </a:lnSpc>
            </a:pPr>
            <a:r>
              <a:rPr lang="hu-HU"/>
              <a:t>You can reach out to me at: </a:t>
            </a:r>
            <a:r>
              <a:rPr lang="hu-HU">
                <a:hlinkClick r:id="rId2"/>
              </a:rPr>
              <a:t>mihaly.kileber@softline.com</a:t>
            </a:r>
            <a:endParaRPr lang="hu-HU"/>
          </a:p>
          <a:p>
            <a:pPr>
              <a:lnSpc>
                <a:spcPts val="2300"/>
              </a:lnSpc>
            </a:pPr>
            <a:endParaRPr lang="hu-HU"/>
          </a:p>
          <a:p>
            <a:pPr>
              <a:lnSpc>
                <a:spcPts val="2300"/>
              </a:lnSpc>
            </a:pPr>
            <a:r>
              <a:rPr lang="hu-HU"/>
              <a:t>Contact us at any of our counry e-mail addresses: </a:t>
            </a:r>
          </a:p>
          <a:p>
            <a:pPr>
              <a:lnSpc>
                <a:spcPts val="2300"/>
              </a:lnSpc>
            </a:pPr>
            <a:r>
              <a:rPr lang="hu-HU"/>
              <a:t>Bulgaria: </a:t>
            </a:r>
            <a:r>
              <a:rPr lang="hu-HU">
                <a:hlinkClick r:id="rId3"/>
              </a:rPr>
              <a:t>info@softline.bg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Croatia: </a:t>
            </a:r>
            <a:r>
              <a:rPr lang="hu-HU">
                <a:hlinkClick r:id="rId4"/>
              </a:rPr>
              <a:t>info@softline.hr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Hungary: </a:t>
            </a:r>
            <a:r>
              <a:rPr lang="hu-HU">
                <a:hlinkClick r:id="rId5"/>
              </a:rPr>
              <a:t>info@softline.hu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Romania: </a:t>
            </a:r>
            <a:r>
              <a:rPr lang="hu-HU">
                <a:hlinkClick r:id="rId6"/>
              </a:rPr>
              <a:t>info@softline.ro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Serbia: </a:t>
            </a:r>
            <a:r>
              <a:rPr lang="hu-HU">
                <a:hlinkClick r:id="rId7"/>
              </a:rPr>
              <a:t>info.serbia@softline.com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Slovenia: </a:t>
            </a:r>
            <a:r>
              <a:rPr lang="hu-HU">
                <a:hlinkClick r:id="rId8"/>
              </a:rPr>
              <a:t>info@softline.si</a:t>
            </a:r>
            <a:endParaRPr lang="hu-HU"/>
          </a:p>
          <a:p>
            <a:pPr>
              <a:lnSpc>
                <a:spcPts val="2300"/>
              </a:lnSpc>
            </a:pPr>
            <a:endParaRPr lang="hu-HU"/>
          </a:p>
          <a:p>
            <a:pPr>
              <a:lnSpc>
                <a:spcPts val="2300"/>
              </a:lnSpc>
            </a:pPr>
            <a:endParaRPr lang="hu-HU"/>
          </a:p>
          <a:p>
            <a:pPr>
              <a:lnSpc>
                <a:spcPts val="2300"/>
              </a:lnSpc>
            </a:pPr>
            <a:endParaRPr lang="en-US" dirty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86290" y="406346"/>
            <a:ext cx="6060814" cy="500244"/>
          </a:xfrm>
          <a:prstGeom prst="rect">
            <a:avLst/>
          </a:prstGeom>
        </p:spPr>
        <p:txBody>
          <a:bodyPr/>
          <a:lstStyle/>
          <a:p>
            <a:r>
              <a:rPr lang="hu-HU"/>
              <a:t>Questions?</a:t>
            </a:r>
            <a:endParaRPr lang="ru-RU" dirty="0"/>
          </a:p>
        </p:txBody>
      </p:sp>
      <p:pic>
        <p:nvPicPr>
          <p:cNvPr id="6" name="Рисунок 10">
            <a:extLst>
              <a:ext uri="{FF2B5EF4-FFF2-40B4-BE49-F238E27FC236}">
                <a16:creationId xmlns:a16="http://schemas.microsoft.com/office/drawing/2014/main" id="{DC9457DB-266C-47D2-87F9-0E041A16CBF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09383" y="0"/>
            <a:ext cx="5082617" cy="61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0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Softline">
      <a:dk1>
        <a:srgbClr val="262626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FFC000"/>
      </a:accent2>
      <a:accent3>
        <a:srgbClr val="0070C0"/>
      </a:accent3>
      <a:accent4>
        <a:srgbClr val="F59F2A"/>
      </a:accent4>
      <a:accent5>
        <a:srgbClr val="D8D8D8"/>
      </a:accent5>
      <a:accent6>
        <a:srgbClr val="757070"/>
      </a:accent6>
      <a:hlink>
        <a:srgbClr val="0563C1"/>
      </a:hlink>
      <a:folHlink>
        <a:srgbClr val="954F72"/>
      </a:folHlink>
    </a:clrScheme>
    <a:fontScheme name="Softlin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01736"/>
        </a:solidFill>
      </a:spPr>
      <a:bodyPr wrap="square" lIns="0" tIns="0" rIns="0" bIns="0" rtlCol="0"/>
      <a:lstStyle>
        <a:defPPr>
          <a:defRPr sz="1092">
            <a:solidFill>
              <a:srgbClr val="B01736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0D98E160BDA44B9BE12F86436B506E" ma:contentTypeVersion="5" ma:contentTypeDescription="Create a new document." ma:contentTypeScope="" ma:versionID="23153fb4bdace18646d38359bf9fbe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196f01341b22f5016ecd9d4cc90312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F95D98-85D7-4FE5-BBA8-D480B41AFB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7D1A0A2-5E71-4FE7-B206-11CE9406D07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8AADACF-01B5-4DD1-8484-1433BC39E8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744</Words>
  <Application>Microsoft Office PowerPoint</Application>
  <PresentationFormat>Szélesvásznú</PresentationFormat>
  <Paragraphs>114</Paragraphs>
  <Slides>10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Segoe UI Semibold</vt:lpstr>
      <vt:lpstr>Segoe UI Semilight</vt:lpstr>
      <vt:lpstr>Тема Office</vt:lpstr>
      <vt:lpstr>Data modernization to the Cloud</vt:lpstr>
      <vt:lpstr>Introduction</vt:lpstr>
      <vt:lpstr>Softline Facts and Figures</vt:lpstr>
      <vt:lpstr>Agenda</vt:lpstr>
      <vt:lpstr>Azure SQL Database Managed Instance: The best destination for fully-managed SQL in the cloud</vt:lpstr>
      <vt:lpstr>The Total Economic Impact of Azure SQL Database Managed Instance</vt:lpstr>
      <vt:lpstr>Mission critical SQL Server performance in Azure costs up to 87% less than alternatives</vt:lpstr>
      <vt:lpstr>DEMO Azure SQL VM (IaaS); Azure SQL MI (IaaS)</vt:lpstr>
      <vt:lpstr>Questions?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Vladov, Vadim</dc:creator>
  <cp:lastModifiedBy>Katalin Jenet</cp:lastModifiedBy>
  <cp:revision>210</cp:revision>
  <dcterms:created xsi:type="dcterms:W3CDTF">2017-03-30T13:07:43Z</dcterms:created>
  <dcterms:modified xsi:type="dcterms:W3CDTF">2020-03-23T11:50:40Z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0x010100B70D98E160BDA44B9BE12F86436B506E</vt:lpwstr>
  </property>
</Properties>
</file>