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94" r:id="rId6"/>
    <p:sldId id="332" r:id="rId7"/>
    <p:sldId id="295" r:id="rId8"/>
    <p:sldId id="2076136281" r:id="rId9"/>
    <p:sldId id="2076136282" r:id="rId10"/>
    <p:sldId id="2076136283" r:id="rId11"/>
    <p:sldId id="275" r:id="rId12"/>
    <p:sldId id="2076136277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2E"/>
    <a:srgbClr val="0078D4"/>
    <a:srgbClr val="B01736"/>
    <a:srgbClr val="A20C33"/>
    <a:srgbClr val="E6E6E6"/>
    <a:srgbClr val="B2B2B2"/>
    <a:srgbClr val="F59D24"/>
    <a:srgbClr val="F59F20"/>
    <a:srgbClr val="FFFFFF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2C475-D609-4E2E-821A-CD1CC398E46B}" v="24" dt="2020-03-23T12:38:3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65AC02CA-0031-45DD-856B-C1EF816CD565}"/>
    <pc:docChg chg="undo custSel addSld delSld modSld">
      <pc:chgData name="Katalin Jenet" userId="cbfce5e2-f862-4e2e-9c03-39d1b1eef213" providerId="ADAL" clId="{65AC02CA-0031-45DD-856B-C1EF816CD565}" dt="2020-03-23T12:38:39.552" v="405" actId="403"/>
      <pc:docMkLst>
        <pc:docMk/>
      </pc:docMkLst>
      <pc:sldChg chg="modSp mod">
        <pc:chgData name="Katalin Jenet" userId="cbfce5e2-f862-4e2e-9c03-39d1b1eef213" providerId="ADAL" clId="{65AC02CA-0031-45DD-856B-C1EF816CD565}" dt="2020-03-23T12:24:21.139" v="39" actId="20577"/>
        <pc:sldMkLst>
          <pc:docMk/>
          <pc:sldMk cId="2983022817" sldId="275"/>
        </pc:sldMkLst>
        <pc:spChg chg="mod">
          <ac:chgData name="Katalin Jenet" userId="cbfce5e2-f862-4e2e-9c03-39d1b1eef213" providerId="ADAL" clId="{65AC02CA-0031-45DD-856B-C1EF816CD565}" dt="2020-03-23T12:24:21.139" v="39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65AC02CA-0031-45DD-856B-C1EF816CD565}" dt="2020-03-23T12:24:08.467" v="37" actId="1035"/>
        <pc:sldMkLst>
          <pc:docMk/>
          <pc:sldMk cId="2653228749" sldId="295"/>
        </pc:sldMkLst>
        <pc:spChg chg="mod">
          <ac:chgData name="Katalin Jenet" userId="cbfce5e2-f862-4e2e-9c03-39d1b1eef213" providerId="ADAL" clId="{65AC02CA-0031-45DD-856B-C1EF816CD565}" dt="2020-03-23T12:24:02.336" v="33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65AC02CA-0031-45DD-856B-C1EF816CD565}" dt="2020-03-23T12:24:08.467" v="37" actId="1035"/>
          <ac:spMkLst>
            <pc:docMk/>
            <pc:sldMk cId="2653228749" sldId="295"/>
            <ac:spMk id="5" creationId="{4875787D-C96B-4876-9E97-8DF239467EB7}"/>
          </ac:spMkLst>
        </pc:spChg>
      </pc:sldChg>
      <pc:sldChg chg="del">
        <pc:chgData name="Katalin Jenet" userId="cbfce5e2-f862-4e2e-9c03-39d1b1eef213" providerId="ADAL" clId="{65AC02CA-0031-45DD-856B-C1EF816CD565}" dt="2020-03-23T12:24:30.774" v="40" actId="47"/>
        <pc:sldMkLst>
          <pc:docMk/>
          <pc:sldMk cId="1006537991" sldId="2076136279"/>
        </pc:sldMkLst>
      </pc:sldChg>
      <pc:sldChg chg="del">
        <pc:chgData name="Katalin Jenet" userId="cbfce5e2-f862-4e2e-9c03-39d1b1eef213" providerId="ADAL" clId="{65AC02CA-0031-45DD-856B-C1EF816CD565}" dt="2020-03-23T12:24:30.774" v="40" actId="47"/>
        <pc:sldMkLst>
          <pc:docMk/>
          <pc:sldMk cId="1520909203" sldId="2076136280"/>
        </pc:sldMkLst>
      </pc:sldChg>
      <pc:sldChg chg="addSp delSp modSp mod">
        <pc:chgData name="Katalin Jenet" userId="cbfce5e2-f862-4e2e-9c03-39d1b1eef213" providerId="ADAL" clId="{65AC02CA-0031-45DD-856B-C1EF816CD565}" dt="2020-03-23T12:35:30.321" v="342" actId="478"/>
        <pc:sldMkLst>
          <pc:docMk/>
          <pc:sldMk cId="2559395802" sldId="2076136281"/>
        </pc:sldMkLst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2" creationId="{5E687A10-E182-4BEF-88AB-3FFCCEF8FE45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3" creationId="{FCB9F37E-1DCD-4CBD-AB3A-F81DBA316436}"/>
          </ac:spMkLst>
        </pc:spChg>
        <pc:spChg chg="mod">
          <ac:chgData name="Katalin Jenet" userId="cbfce5e2-f862-4e2e-9c03-39d1b1eef213" providerId="ADAL" clId="{65AC02CA-0031-45DD-856B-C1EF816CD565}" dt="2020-03-23T12:25:15.204" v="41"/>
          <ac:spMkLst>
            <pc:docMk/>
            <pc:sldMk cId="2559395802" sldId="2076136281"/>
            <ac:spMk id="4" creationId="{F9C1FE28-998A-45B5-88A0-07ACB42822ED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5" creationId="{198BCBEF-FAAE-4399-B560-3F1EA669EA9D}"/>
          </ac:spMkLst>
        </pc:spChg>
        <pc:spChg chg="add del mod">
          <ac:chgData name="Katalin Jenet" userId="cbfce5e2-f862-4e2e-9c03-39d1b1eef213" providerId="ADAL" clId="{65AC02CA-0031-45DD-856B-C1EF816CD565}" dt="2020-03-23T12:33:51.099" v="308" actId="478"/>
          <ac:spMkLst>
            <pc:docMk/>
            <pc:sldMk cId="2559395802" sldId="2076136281"/>
            <ac:spMk id="11" creationId="{F88AC0C4-4DD9-4FE6-AC42-AA8237CE56C8}"/>
          </ac:spMkLst>
        </pc:spChg>
        <pc:spChg chg="add mod">
          <ac:chgData name="Katalin Jenet" userId="cbfce5e2-f862-4e2e-9c03-39d1b1eef213" providerId="ADAL" clId="{65AC02CA-0031-45DD-856B-C1EF816CD565}" dt="2020-03-23T12:34:18.637" v="333" actId="14100"/>
          <ac:spMkLst>
            <pc:docMk/>
            <pc:sldMk cId="2559395802" sldId="2076136281"/>
            <ac:spMk id="12" creationId="{A2447CBC-6B9A-4559-8893-D090856AD274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13" creationId="{135C7AE8-E097-47F3-B6AE-DA9C7E14B95C}"/>
          </ac:spMkLst>
        </pc:spChg>
        <pc:spChg chg="add del">
          <ac:chgData name="Katalin Jenet" userId="cbfce5e2-f862-4e2e-9c03-39d1b1eef213" providerId="ADAL" clId="{65AC02CA-0031-45DD-856B-C1EF816CD565}" dt="2020-03-23T12:34:57.994" v="335"/>
          <ac:spMkLst>
            <pc:docMk/>
            <pc:sldMk cId="2559395802" sldId="2076136281"/>
            <ac:spMk id="14" creationId="{0F82B6E7-6EB8-41F9-ADF7-AB76FB149A8F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15" creationId="{B5E44732-AA71-4AD6-8669-5E124FF6E3FC}"/>
          </ac:spMkLst>
        </pc:spChg>
        <pc:spChg chg="add del">
          <ac:chgData name="Katalin Jenet" userId="cbfce5e2-f862-4e2e-9c03-39d1b1eef213" providerId="ADAL" clId="{65AC02CA-0031-45DD-856B-C1EF816CD565}" dt="2020-03-23T12:35:01.074" v="337"/>
          <ac:spMkLst>
            <pc:docMk/>
            <pc:sldMk cId="2559395802" sldId="2076136281"/>
            <ac:spMk id="16" creationId="{2809AD08-E905-4B87-A154-6574F13004D7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17" creationId="{BE6841D6-8888-491E-A521-C547FA54C9A6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19" creationId="{E9D176D5-1135-4C08-8C4E-5196CDF1FF39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24" creationId="{8599DFF9-C36A-4B0D-9FE0-DCDC16BF6621}"/>
          </ac:spMkLst>
        </pc:spChg>
        <pc:spChg chg="del">
          <ac:chgData name="Katalin Jenet" userId="cbfce5e2-f862-4e2e-9c03-39d1b1eef213" providerId="ADAL" clId="{65AC02CA-0031-45DD-856B-C1EF816CD565}" dt="2020-03-23T12:25:18.102" v="42" actId="478"/>
          <ac:spMkLst>
            <pc:docMk/>
            <pc:sldMk cId="2559395802" sldId="2076136281"/>
            <ac:spMk id="28" creationId="{411DC99F-1D83-44F6-8A3C-F6E766224430}"/>
          </ac:spMkLst>
        </pc:spChg>
        <pc:spChg chg="del">
          <ac:chgData name="Katalin Jenet" userId="cbfce5e2-f862-4e2e-9c03-39d1b1eef213" providerId="ADAL" clId="{65AC02CA-0031-45DD-856B-C1EF816CD565}" dt="2020-03-23T12:35:30.321" v="342" actId="478"/>
          <ac:spMkLst>
            <pc:docMk/>
            <pc:sldMk cId="2559395802" sldId="2076136281"/>
            <ac:spMk id="30" creationId="{140DEA2C-6A0D-477B-9C75-F8F84D954F39}"/>
          </ac:spMkLst>
        </pc:spChg>
        <pc:spChg chg="add mod">
          <ac:chgData name="Katalin Jenet" userId="cbfce5e2-f862-4e2e-9c03-39d1b1eef213" providerId="ADAL" clId="{65AC02CA-0031-45DD-856B-C1EF816CD565}" dt="2020-03-23T12:29:56.573" v="156" actId="404"/>
          <ac:spMkLst>
            <pc:docMk/>
            <pc:sldMk cId="2559395802" sldId="2076136281"/>
            <ac:spMk id="50" creationId="{2E16E8F1-4AF1-4398-9ACA-B2EA7C7939A0}"/>
          </ac:spMkLst>
        </pc:spChg>
        <pc:spChg chg="add mod">
          <ac:chgData name="Katalin Jenet" userId="cbfce5e2-f862-4e2e-9c03-39d1b1eef213" providerId="ADAL" clId="{65AC02CA-0031-45DD-856B-C1EF816CD565}" dt="2020-03-23T12:30:03.383" v="157" actId="20577"/>
          <ac:spMkLst>
            <pc:docMk/>
            <pc:sldMk cId="2559395802" sldId="2076136281"/>
            <ac:spMk id="51" creationId="{C0EC41AA-EEE2-42C3-B182-315C5F0FC070}"/>
          </ac:spMkLst>
        </pc:spChg>
        <pc:spChg chg="add mod">
          <ac:chgData name="Katalin Jenet" userId="cbfce5e2-f862-4e2e-9c03-39d1b1eef213" providerId="ADAL" clId="{65AC02CA-0031-45DD-856B-C1EF816CD565}" dt="2020-03-23T12:30:08.844" v="158" actId="20577"/>
          <ac:spMkLst>
            <pc:docMk/>
            <pc:sldMk cId="2559395802" sldId="2076136281"/>
            <ac:spMk id="53" creationId="{4AB4BEC7-C629-4DDE-BD35-BD43FC68D1ED}"/>
          </ac:spMkLst>
        </pc:spChg>
        <pc:spChg chg="add mod">
          <ac:chgData name="Katalin Jenet" userId="cbfce5e2-f862-4e2e-9c03-39d1b1eef213" providerId="ADAL" clId="{65AC02CA-0031-45DD-856B-C1EF816CD565}" dt="2020-03-23T12:34:00.157" v="312" actId="1076"/>
          <ac:spMkLst>
            <pc:docMk/>
            <pc:sldMk cId="2559395802" sldId="2076136281"/>
            <ac:spMk id="55" creationId="{0C97AB1B-9BE8-431D-B972-86F81A878236}"/>
          </ac:spMkLst>
        </pc:spChg>
        <pc:spChg chg="add mod">
          <ac:chgData name="Katalin Jenet" userId="cbfce5e2-f862-4e2e-9c03-39d1b1eef213" providerId="ADAL" clId="{65AC02CA-0031-45DD-856B-C1EF816CD565}" dt="2020-03-23T12:30:53.942" v="166" actId="1076"/>
          <ac:spMkLst>
            <pc:docMk/>
            <pc:sldMk cId="2559395802" sldId="2076136281"/>
            <ac:spMk id="57" creationId="{FDC0CA97-5591-4DA4-9FED-338E4E7CE7B1}"/>
          </ac:spMkLst>
        </pc:spChg>
        <pc:spChg chg="add mod">
          <ac:chgData name="Katalin Jenet" userId="cbfce5e2-f862-4e2e-9c03-39d1b1eef213" providerId="ADAL" clId="{65AC02CA-0031-45DD-856B-C1EF816CD565}" dt="2020-03-23T12:31:26.106" v="174" actId="1076"/>
          <ac:spMkLst>
            <pc:docMk/>
            <pc:sldMk cId="2559395802" sldId="2076136281"/>
            <ac:spMk id="59" creationId="{C85A1E2A-211B-4150-997E-1A6724FF028A}"/>
          </ac:spMkLst>
        </pc:spChg>
        <pc:spChg chg="add mod">
          <ac:chgData name="Katalin Jenet" userId="cbfce5e2-f862-4e2e-9c03-39d1b1eef213" providerId="ADAL" clId="{65AC02CA-0031-45DD-856B-C1EF816CD565}" dt="2020-03-23T12:26:25.358" v="71" actId="1036"/>
          <ac:spMkLst>
            <pc:docMk/>
            <pc:sldMk cId="2559395802" sldId="2076136281"/>
            <ac:spMk id="61" creationId="{54CC6B70-154A-4E0A-B1F8-9BE402DDBB3F}"/>
          </ac:spMkLst>
        </pc:spChg>
        <pc:spChg chg="add mod">
          <ac:chgData name="Katalin Jenet" userId="cbfce5e2-f862-4e2e-9c03-39d1b1eef213" providerId="ADAL" clId="{65AC02CA-0031-45DD-856B-C1EF816CD565}" dt="2020-03-23T12:29:20.263" v="147" actId="14100"/>
          <ac:spMkLst>
            <pc:docMk/>
            <pc:sldMk cId="2559395802" sldId="2076136281"/>
            <ac:spMk id="63" creationId="{0A07A31B-B26E-465E-BBCB-10D1AC67DE77}"/>
          </ac:spMkLst>
        </pc:spChg>
        <pc:spChg chg="add mod">
          <ac:chgData name="Katalin Jenet" userId="cbfce5e2-f862-4e2e-9c03-39d1b1eef213" providerId="ADAL" clId="{65AC02CA-0031-45DD-856B-C1EF816CD565}" dt="2020-03-23T12:27:10.932" v="88" actId="1037"/>
          <ac:spMkLst>
            <pc:docMk/>
            <pc:sldMk cId="2559395802" sldId="2076136281"/>
            <ac:spMk id="65" creationId="{C171566F-179F-4ECD-95CA-B8231249B356}"/>
          </ac:spMkLst>
        </pc:spChg>
        <pc:spChg chg="add mod">
          <ac:chgData name="Katalin Jenet" userId="cbfce5e2-f862-4e2e-9c03-39d1b1eef213" providerId="ADAL" clId="{65AC02CA-0031-45DD-856B-C1EF816CD565}" dt="2020-03-23T12:27:17.077" v="100" actId="1038"/>
          <ac:spMkLst>
            <pc:docMk/>
            <pc:sldMk cId="2559395802" sldId="2076136281"/>
            <ac:spMk id="67" creationId="{4DB8AE37-CD17-46B6-B275-84E83FB11C91}"/>
          </ac:spMkLst>
        </pc:spChg>
        <pc:spChg chg="add mod">
          <ac:chgData name="Katalin Jenet" userId="cbfce5e2-f862-4e2e-9c03-39d1b1eef213" providerId="ADAL" clId="{65AC02CA-0031-45DD-856B-C1EF816CD565}" dt="2020-03-23T12:27:21.608" v="107" actId="1037"/>
          <ac:spMkLst>
            <pc:docMk/>
            <pc:sldMk cId="2559395802" sldId="2076136281"/>
            <ac:spMk id="69" creationId="{927684F0-5CDD-48BB-9A4E-B9640603023E}"/>
          </ac:spMkLst>
        </pc:spChg>
        <pc:spChg chg="add mod">
          <ac:chgData name="Katalin Jenet" userId="cbfce5e2-f862-4e2e-9c03-39d1b1eef213" providerId="ADAL" clId="{65AC02CA-0031-45DD-856B-C1EF816CD565}" dt="2020-03-23T12:29:22.782" v="148" actId="14100"/>
          <ac:spMkLst>
            <pc:docMk/>
            <pc:sldMk cId="2559395802" sldId="2076136281"/>
            <ac:spMk id="71" creationId="{86182796-9A82-4269-B7D5-B7BAA8D82596}"/>
          </ac:spMkLst>
        </pc:spChg>
        <pc:spChg chg="add mod">
          <ac:chgData name="Katalin Jenet" userId="cbfce5e2-f862-4e2e-9c03-39d1b1eef213" providerId="ADAL" clId="{65AC02CA-0031-45DD-856B-C1EF816CD565}" dt="2020-03-23T12:29:56.573" v="156" actId="404"/>
          <ac:spMkLst>
            <pc:docMk/>
            <pc:sldMk cId="2559395802" sldId="2076136281"/>
            <ac:spMk id="73" creationId="{180F81E9-4D65-4379-B9B8-B34500243463}"/>
          </ac:spMkLst>
        </pc:spChg>
        <pc:spChg chg="add mod">
          <ac:chgData name="Katalin Jenet" userId="cbfce5e2-f862-4e2e-9c03-39d1b1eef213" providerId="ADAL" clId="{65AC02CA-0031-45DD-856B-C1EF816CD565}" dt="2020-03-23T12:30:18.301" v="159" actId="14100"/>
          <ac:spMkLst>
            <pc:docMk/>
            <pc:sldMk cId="2559395802" sldId="2076136281"/>
            <ac:spMk id="74" creationId="{DB5C923E-0486-4F2C-BD5D-F0587D12AD28}"/>
          </ac:spMkLst>
        </pc:spChg>
        <pc:spChg chg="add mod">
          <ac:chgData name="Katalin Jenet" userId="cbfce5e2-f862-4e2e-9c03-39d1b1eef213" providerId="ADAL" clId="{65AC02CA-0031-45DD-856B-C1EF816CD565}" dt="2020-03-23T12:29:56.573" v="156" actId="404"/>
          <ac:spMkLst>
            <pc:docMk/>
            <pc:sldMk cId="2559395802" sldId="2076136281"/>
            <ac:spMk id="75" creationId="{8E0A4DFB-3402-44A3-B06C-FB24EA17D4FE}"/>
          </ac:spMkLst>
        </pc:spChg>
        <pc:spChg chg="add mod">
          <ac:chgData name="Katalin Jenet" userId="cbfce5e2-f862-4e2e-9c03-39d1b1eef213" providerId="ADAL" clId="{65AC02CA-0031-45DD-856B-C1EF816CD565}" dt="2020-03-23T12:28:08.139" v="122" actId="1076"/>
          <ac:spMkLst>
            <pc:docMk/>
            <pc:sldMk cId="2559395802" sldId="2076136281"/>
            <ac:spMk id="81" creationId="{EA7C56E1-0A82-4BFD-8B4F-0DDD7EFA3C09}"/>
          </ac:spMkLst>
        </pc:spChg>
        <pc:spChg chg="add mod">
          <ac:chgData name="Katalin Jenet" userId="cbfce5e2-f862-4e2e-9c03-39d1b1eef213" providerId="ADAL" clId="{65AC02CA-0031-45DD-856B-C1EF816CD565}" dt="2020-03-23T12:27:35.198" v="114" actId="14100"/>
          <ac:spMkLst>
            <pc:docMk/>
            <pc:sldMk cId="2559395802" sldId="2076136281"/>
            <ac:spMk id="100" creationId="{0B4A1665-FAE6-4062-ADA4-F9BA50E84FDB}"/>
          </ac:spMkLst>
        </pc:spChg>
        <pc:spChg chg="add mod">
          <ac:chgData name="Katalin Jenet" userId="cbfce5e2-f862-4e2e-9c03-39d1b1eef213" providerId="ADAL" clId="{65AC02CA-0031-45DD-856B-C1EF816CD565}" dt="2020-03-23T12:27:42.924" v="116" actId="1076"/>
          <ac:spMkLst>
            <pc:docMk/>
            <pc:sldMk cId="2559395802" sldId="2076136281"/>
            <ac:spMk id="101" creationId="{B37122EF-0673-4794-BE42-9585010E3FA7}"/>
          </ac:spMkLst>
        </pc:spChg>
        <pc:spChg chg="add mod">
          <ac:chgData name="Katalin Jenet" userId="cbfce5e2-f862-4e2e-9c03-39d1b1eef213" providerId="ADAL" clId="{65AC02CA-0031-45DD-856B-C1EF816CD565}" dt="2020-03-23T12:26:25.358" v="71" actId="1036"/>
          <ac:spMkLst>
            <pc:docMk/>
            <pc:sldMk cId="2559395802" sldId="2076136281"/>
            <ac:spMk id="102" creationId="{1196A47D-90BD-43ED-AD58-79CEB02ECBB7}"/>
          </ac:spMkLst>
        </pc:spChg>
        <pc:spChg chg="add mod">
          <ac:chgData name="Katalin Jenet" userId="cbfce5e2-f862-4e2e-9c03-39d1b1eef213" providerId="ADAL" clId="{65AC02CA-0031-45DD-856B-C1EF816CD565}" dt="2020-03-23T12:29:16.146" v="146" actId="14100"/>
          <ac:spMkLst>
            <pc:docMk/>
            <pc:sldMk cId="2559395802" sldId="2076136281"/>
            <ac:spMk id="108" creationId="{2ABCA339-9B6E-4776-8526-E244167F6BAB}"/>
          </ac:spMkLst>
        </pc:spChg>
        <pc:spChg chg="add mod">
          <ac:chgData name="Katalin Jenet" userId="cbfce5e2-f862-4e2e-9c03-39d1b1eef213" providerId="ADAL" clId="{65AC02CA-0031-45DD-856B-C1EF816CD565}" dt="2020-03-23T12:31:42.621" v="203" actId="688"/>
          <ac:spMkLst>
            <pc:docMk/>
            <pc:sldMk cId="2559395802" sldId="2076136281"/>
            <ac:spMk id="110" creationId="{626AB3DF-869A-4416-8714-D79300AEDC19}"/>
          </ac:spMkLst>
        </pc:spChg>
        <pc:spChg chg="add mod">
          <ac:chgData name="Katalin Jenet" userId="cbfce5e2-f862-4e2e-9c03-39d1b1eef213" providerId="ADAL" clId="{65AC02CA-0031-45DD-856B-C1EF816CD565}" dt="2020-03-23T12:32:57.503" v="286" actId="14100"/>
          <ac:spMkLst>
            <pc:docMk/>
            <pc:sldMk cId="2559395802" sldId="2076136281"/>
            <ac:spMk id="111" creationId="{6E3928FB-CD39-495C-9334-8CF6AAFEB868}"/>
          </ac:spMkLst>
        </pc:spChg>
        <pc:spChg chg="add mod">
          <ac:chgData name="Katalin Jenet" userId="cbfce5e2-f862-4e2e-9c03-39d1b1eef213" providerId="ADAL" clId="{65AC02CA-0031-45DD-856B-C1EF816CD565}" dt="2020-03-23T12:26:25.358" v="71" actId="1036"/>
          <ac:spMkLst>
            <pc:docMk/>
            <pc:sldMk cId="2559395802" sldId="2076136281"/>
            <ac:spMk id="112" creationId="{8676F476-C1B4-4DB0-BA95-12CC9C8DB986}"/>
          </ac:spMkLst>
        </pc:spChg>
        <pc:grpChg chg="del">
          <ac:chgData name="Katalin Jenet" userId="cbfce5e2-f862-4e2e-9c03-39d1b1eef213" providerId="ADAL" clId="{65AC02CA-0031-45DD-856B-C1EF816CD565}" dt="2020-03-23T12:25:18.102" v="42" actId="478"/>
          <ac:grpSpMkLst>
            <pc:docMk/>
            <pc:sldMk cId="2559395802" sldId="2076136281"/>
            <ac:grpSpMk id="6" creationId="{469F476C-A845-4CE7-BE58-DAE3A6C7AEF1}"/>
          </ac:grpSpMkLst>
        </pc:grpChg>
        <pc:grpChg chg="del">
          <ac:chgData name="Katalin Jenet" userId="cbfce5e2-f862-4e2e-9c03-39d1b1eef213" providerId="ADAL" clId="{65AC02CA-0031-45DD-856B-C1EF816CD565}" dt="2020-03-23T12:25:18.102" v="42" actId="478"/>
          <ac:grpSpMkLst>
            <pc:docMk/>
            <pc:sldMk cId="2559395802" sldId="2076136281"/>
            <ac:grpSpMk id="7" creationId="{2906E7D6-947A-4E01-A00E-2DC0FDEB3567}"/>
          </ac:grpSpMkLst>
        </pc:grpChg>
        <pc:grpChg chg="del">
          <ac:chgData name="Katalin Jenet" userId="cbfce5e2-f862-4e2e-9c03-39d1b1eef213" providerId="ADAL" clId="{65AC02CA-0031-45DD-856B-C1EF816CD565}" dt="2020-03-23T12:25:18.102" v="42" actId="478"/>
          <ac:grpSpMkLst>
            <pc:docMk/>
            <pc:sldMk cId="2559395802" sldId="2076136281"/>
            <ac:grpSpMk id="9" creationId="{5352EDCF-A2A6-43DB-8946-B49C0CE21B46}"/>
          </ac:grpSpMkLst>
        </pc:grpChg>
        <pc:picChg chg="add mod">
          <ac:chgData name="Katalin Jenet" userId="cbfce5e2-f862-4e2e-9c03-39d1b1eef213" providerId="ADAL" clId="{65AC02CA-0031-45DD-856B-C1EF816CD565}" dt="2020-03-23T12:26:25.358" v="71" actId="1036"/>
          <ac:picMkLst>
            <pc:docMk/>
            <pc:sldMk cId="2559395802" sldId="2076136281"/>
            <ac:picMk id="113" creationId="{9B75717B-351D-4219-8E65-69D485B50E2E}"/>
          </ac:picMkLst>
        </pc:picChg>
        <pc:picChg chg="add mod">
          <ac:chgData name="Katalin Jenet" userId="cbfce5e2-f862-4e2e-9c03-39d1b1eef213" providerId="ADAL" clId="{65AC02CA-0031-45DD-856B-C1EF816CD565}" dt="2020-03-23T12:26:25.358" v="71" actId="1036"/>
          <ac:picMkLst>
            <pc:docMk/>
            <pc:sldMk cId="2559395802" sldId="2076136281"/>
            <ac:picMk id="114" creationId="{4F0410FA-C992-4143-BD68-6278BB8C38F2}"/>
          </ac:picMkLst>
        </pc:picChg>
        <pc:picChg chg="add mod">
          <ac:chgData name="Katalin Jenet" userId="cbfce5e2-f862-4e2e-9c03-39d1b1eef213" providerId="ADAL" clId="{65AC02CA-0031-45DD-856B-C1EF816CD565}" dt="2020-03-23T12:26:25.358" v="71" actId="1036"/>
          <ac:picMkLst>
            <pc:docMk/>
            <pc:sldMk cId="2559395802" sldId="2076136281"/>
            <ac:picMk id="115" creationId="{F807AB03-ABE6-41B8-9942-E36DA8B888B2}"/>
          </ac:picMkLst>
        </pc:picChg>
        <pc:picChg chg="add mod">
          <ac:chgData name="Katalin Jenet" userId="cbfce5e2-f862-4e2e-9c03-39d1b1eef213" providerId="ADAL" clId="{65AC02CA-0031-45DD-856B-C1EF816CD565}" dt="2020-03-23T12:26:25.358" v="71" actId="1036"/>
          <ac:picMkLst>
            <pc:docMk/>
            <pc:sldMk cId="2559395802" sldId="2076136281"/>
            <ac:picMk id="116" creationId="{E7B3FEFE-CED1-4927-A8AE-9E2C5D00FE24}"/>
          </ac:picMkLst>
        </pc:picChg>
        <pc:picChg chg="add mod">
          <ac:chgData name="Katalin Jenet" userId="cbfce5e2-f862-4e2e-9c03-39d1b1eef213" providerId="ADAL" clId="{65AC02CA-0031-45DD-856B-C1EF816CD565}" dt="2020-03-23T12:26:25.358" v="71" actId="1036"/>
          <ac:picMkLst>
            <pc:docMk/>
            <pc:sldMk cId="2559395802" sldId="2076136281"/>
            <ac:picMk id="117" creationId="{C77FCF51-05EA-43C0-A205-EF8B5A3E50D8}"/>
          </ac:picMkLst>
        </pc:picChg>
        <pc:picChg chg="add mod">
          <ac:chgData name="Katalin Jenet" userId="cbfce5e2-f862-4e2e-9c03-39d1b1eef213" providerId="ADAL" clId="{65AC02CA-0031-45DD-856B-C1EF816CD565}" dt="2020-03-23T12:26:25.358" v="71" actId="1036"/>
          <ac:picMkLst>
            <pc:docMk/>
            <pc:sldMk cId="2559395802" sldId="2076136281"/>
            <ac:picMk id="118" creationId="{A483C251-F9A6-4D52-96F5-5BADD0310295}"/>
          </ac:picMkLst>
        </pc:picChg>
        <pc:picChg chg="add mod">
          <ac:chgData name="Katalin Jenet" userId="cbfce5e2-f862-4e2e-9c03-39d1b1eef213" providerId="ADAL" clId="{65AC02CA-0031-45DD-856B-C1EF816CD565}" dt="2020-03-23T12:28:52.216" v="141" actId="1076"/>
          <ac:picMkLst>
            <pc:docMk/>
            <pc:sldMk cId="2559395802" sldId="2076136281"/>
            <ac:picMk id="119" creationId="{45D5BA2C-75CD-47B6-8842-D5FD71F36436}"/>
          </ac:picMkLst>
        </pc:picChg>
        <pc:picChg chg="add mod">
          <ac:chgData name="Katalin Jenet" userId="cbfce5e2-f862-4e2e-9c03-39d1b1eef213" providerId="ADAL" clId="{65AC02CA-0031-45DD-856B-C1EF816CD565}" dt="2020-03-23T12:30:58.239" v="167" actId="1076"/>
          <ac:picMkLst>
            <pc:docMk/>
            <pc:sldMk cId="2559395802" sldId="2076136281"/>
            <ac:picMk id="120" creationId="{AFA11146-BF9C-460F-911A-F6A0B2AC3F20}"/>
          </ac:picMkLst>
        </pc:picChg>
        <pc:picChg chg="add mod">
          <ac:chgData name="Katalin Jenet" userId="cbfce5e2-f862-4e2e-9c03-39d1b1eef213" providerId="ADAL" clId="{65AC02CA-0031-45DD-856B-C1EF816CD565}" dt="2020-03-23T12:32:53.411" v="285" actId="1035"/>
          <ac:picMkLst>
            <pc:docMk/>
            <pc:sldMk cId="2559395802" sldId="2076136281"/>
            <ac:picMk id="121" creationId="{9EE34CB1-8F1B-4D2D-B2BB-027BDE944629}"/>
          </ac:picMkLst>
        </pc:picChg>
        <pc:cxnChg chg="add mod">
          <ac:chgData name="Katalin Jenet" userId="cbfce5e2-f862-4e2e-9c03-39d1b1eef213" providerId="ADAL" clId="{65AC02CA-0031-45DD-856B-C1EF816CD565}" dt="2020-03-23T12:26:25.358" v="71" actId="1036"/>
          <ac:cxnSpMkLst>
            <pc:docMk/>
            <pc:sldMk cId="2559395802" sldId="2076136281"/>
            <ac:cxnSpMk id="103" creationId="{47CA215B-427A-47DA-A80E-B4A821FDB15B}"/>
          </ac:cxnSpMkLst>
        </pc:cxnChg>
        <pc:cxnChg chg="add mod">
          <ac:chgData name="Katalin Jenet" userId="cbfce5e2-f862-4e2e-9c03-39d1b1eef213" providerId="ADAL" clId="{65AC02CA-0031-45DD-856B-C1EF816CD565}" dt="2020-03-23T12:26:25.358" v="71" actId="1036"/>
          <ac:cxnSpMkLst>
            <pc:docMk/>
            <pc:sldMk cId="2559395802" sldId="2076136281"/>
            <ac:cxnSpMk id="104" creationId="{6FFAFE29-DE1C-4EAD-B90F-1F7FC449C4A0}"/>
          </ac:cxnSpMkLst>
        </pc:cxnChg>
        <pc:cxnChg chg="add mod">
          <ac:chgData name="Katalin Jenet" userId="cbfce5e2-f862-4e2e-9c03-39d1b1eef213" providerId="ADAL" clId="{65AC02CA-0031-45DD-856B-C1EF816CD565}" dt="2020-03-23T12:26:25.358" v="71" actId="1036"/>
          <ac:cxnSpMkLst>
            <pc:docMk/>
            <pc:sldMk cId="2559395802" sldId="2076136281"/>
            <ac:cxnSpMk id="105" creationId="{27DD5219-FF02-424F-BDE2-68DB682C7474}"/>
          </ac:cxnSpMkLst>
        </pc:cxnChg>
        <pc:cxnChg chg="add mod">
          <ac:chgData name="Katalin Jenet" userId="cbfce5e2-f862-4e2e-9c03-39d1b1eef213" providerId="ADAL" clId="{65AC02CA-0031-45DD-856B-C1EF816CD565}" dt="2020-03-23T12:26:25.358" v="71" actId="1036"/>
          <ac:cxnSpMkLst>
            <pc:docMk/>
            <pc:sldMk cId="2559395802" sldId="2076136281"/>
            <ac:cxnSpMk id="106" creationId="{B86887C5-368D-4AED-87B8-23938E959AD3}"/>
          </ac:cxnSpMkLst>
        </pc:cxnChg>
        <pc:cxnChg chg="add mod">
          <ac:chgData name="Katalin Jenet" userId="cbfce5e2-f862-4e2e-9c03-39d1b1eef213" providerId="ADAL" clId="{65AC02CA-0031-45DD-856B-C1EF816CD565}" dt="2020-03-23T12:26:25.358" v="71" actId="1036"/>
          <ac:cxnSpMkLst>
            <pc:docMk/>
            <pc:sldMk cId="2559395802" sldId="2076136281"/>
            <ac:cxnSpMk id="107" creationId="{AFF7D3D2-DF5C-4125-B3EF-95D0567CFDEA}"/>
          </ac:cxnSpMkLst>
        </pc:cxnChg>
        <pc:cxnChg chg="add mod">
          <ac:chgData name="Katalin Jenet" userId="cbfce5e2-f862-4e2e-9c03-39d1b1eef213" providerId="ADAL" clId="{65AC02CA-0031-45DD-856B-C1EF816CD565}" dt="2020-03-23T12:26:25.358" v="71" actId="1036"/>
          <ac:cxnSpMkLst>
            <pc:docMk/>
            <pc:sldMk cId="2559395802" sldId="2076136281"/>
            <ac:cxnSpMk id="109" creationId="{7EF0840C-7DB8-454E-BA47-3BACEEF17777}"/>
          </ac:cxnSpMkLst>
        </pc:cxnChg>
        <pc:cxnChg chg="add del mod">
          <ac:chgData name="Katalin Jenet" userId="cbfce5e2-f862-4e2e-9c03-39d1b1eef213" providerId="ADAL" clId="{65AC02CA-0031-45DD-856B-C1EF816CD565}" dt="2020-03-23T12:31:56.024" v="207" actId="478"/>
          <ac:cxnSpMkLst>
            <pc:docMk/>
            <pc:sldMk cId="2559395802" sldId="2076136281"/>
            <ac:cxnSpMk id="122" creationId="{B86F6A78-1E69-4BC0-8E6C-AAE7CA053421}"/>
          </ac:cxnSpMkLst>
        </pc:cxnChg>
      </pc:sldChg>
      <pc:sldChg chg="addSp delSp modSp add mod">
        <pc:chgData name="Katalin Jenet" userId="cbfce5e2-f862-4e2e-9c03-39d1b1eef213" providerId="ADAL" clId="{65AC02CA-0031-45DD-856B-C1EF816CD565}" dt="2020-03-23T12:37:01.916" v="373" actId="403"/>
        <pc:sldMkLst>
          <pc:docMk/>
          <pc:sldMk cId="3311436274" sldId="2076136282"/>
        </pc:sldMkLst>
        <pc:spChg chg="add del">
          <ac:chgData name="Katalin Jenet" userId="cbfce5e2-f862-4e2e-9c03-39d1b1eef213" providerId="ADAL" clId="{65AC02CA-0031-45DD-856B-C1EF816CD565}" dt="2020-03-23T12:36:16.201" v="344" actId="478"/>
          <ac:spMkLst>
            <pc:docMk/>
            <pc:sldMk cId="3311436274" sldId="2076136282"/>
            <ac:spMk id="2" creationId="{69BB2817-B576-4D9B-84B9-1576026EF47C}"/>
          </ac:spMkLst>
        </pc:spChg>
        <pc:spChg chg="add del">
          <ac:chgData name="Katalin Jenet" userId="cbfce5e2-f862-4e2e-9c03-39d1b1eef213" providerId="ADAL" clId="{65AC02CA-0031-45DD-856B-C1EF816CD565}" dt="2020-03-23T12:36:16.201" v="344" actId="478"/>
          <ac:spMkLst>
            <pc:docMk/>
            <pc:sldMk cId="3311436274" sldId="2076136282"/>
            <ac:spMk id="3" creationId="{5B3F8CA5-60EE-4480-ACD3-B927AC5371F6}"/>
          </ac:spMkLst>
        </pc:spChg>
        <pc:spChg chg="mod">
          <ac:chgData name="Katalin Jenet" userId="cbfce5e2-f862-4e2e-9c03-39d1b1eef213" providerId="ADAL" clId="{65AC02CA-0031-45DD-856B-C1EF816CD565}" dt="2020-03-23T12:35:54.695" v="343"/>
          <ac:spMkLst>
            <pc:docMk/>
            <pc:sldMk cId="3311436274" sldId="2076136282"/>
            <ac:spMk id="4" creationId="{F9C1FE28-998A-45B5-88A0-07ACB42822ED}"/>
          </ac:spMkLst>
        </pc:spChg>
        <pc:spChg chg="add del">
          <ac:chgData name="Katalin Jenet" userId="cbfce5e2-f862-4e2e-9c03-39d1b1eef213" providerId="ADAL" clId="{65AC02CA-0031-45DD-856B-C1EF816CD565}" dt="2020-03-23T12:36:16.201" v="344" actId="478"/>
          <ac:spMkLst>
            <pc:docMk/>
            <pc:sldMk cId="3311436274" sldId="2076136282"/>
            <ac:spMk id="7" creationId="{C5370D6A-092A-4956-AB0A-2F64B6F65D3E}"/>
          </ac:spMkLst>
        </pc:spChg>
        <pc:spChg chg="add del">
          <ac:chgData name="Katalin Jenet" userId="cbfce5e2-f862-4e2e-9c03-39d1b1eef213" providerId="ADAL" clId="{65AC02CA-0031-45DD-856B-C1EF816CD565}" dt="2020-03-23T12:36:16.201" v="344" actId="478"/>
          <ac:spMkLst>
            <pc:docMk/>
            <pc:sldMk cId="3311436274" sldId="2076136282"/>
            <ac:spMk id="8" creationId="{6DCEC07E-35FD-4DEE-8BD3-14C91ABF53E5}"/>
          </ac:spMkLst>
        </pc:spChg>
        <pc:spChg chg="add del">
          <ac:chgData name="Katalin Jenet" userId="cbfce5e2-f862-4e2e-9c03-39d1b1eef213" providerId="ADAL" clId="{65AC02CA-0031-45DD-856B-C1EF816CD565}" dt="2020-03-23T12:36:16.201" v="344" actId="478"/>
          <ac:spMkLst>
            <pc:docMk/>
            <pc:sldMk cId="3311436274" sldId="2076136282"/>
            <ac:spMk id="9" creationId="{56C5EDA4-8B38-4F43-A786-9B6A08E06170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2" creationId="{A2447CBC-6B9A-4559-8893-D090856AD274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30" creationId="{140DEA2C-6A0D-477B-9C75-F8F84D954F39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50" creationId="{2E16E8F1-4AF1-4398-9ACA-B2EA7C7939A0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51" creationId="{C0EC41AA-EEE2-42C3-B182-315C5F0FC070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53" creationId="{4AB4BEC7-C629-4DDE-BD35-BD43FC68D1ED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55" creationId="{0C97AB1B-9BE8-431D-B972-86F81A878236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57" creationId="{FDC0CA97-5591-4DA4-9FED-338E4E7CE7B1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59" creationId="{C85A1E2A-211B-4150-997E-1A6724FF028A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61" creationId="{54CC6B70-154A-4E0A-B1F8-9BE402DDBB3F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63" creationId="{0A07A31B-B26E-465E-BBCB-10D1AC67DE77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65" creationId="{C171566F-179F-4ECD-95CA-B8231249B356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67" creationId="{4DB8AE37-CD17-46B6-B275-84E83FB11C91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69" creationId="{927684F0-5CDD-48BB-9A4E-B9640603023E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71" creationId="{86182796-9A82-4269-B7D5-B7BAA8D82596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73" creationId="{180F81E9-4D65-4379-B9B8-B34500243463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74" creationId="{DB5C923E-0486-4F2C-BD5D-F0587D12AD28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75" creationId="{8E0A4DFB-3402-44A3-B06C-FB24EA17D4FE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81" creationId="{EA7C56E1-0A82-4BFD-8B4F-0DDD7EFA3C09}"/>
          </ac:spMkLst>
        </pc:spChg>
        <pc:spChg chg="add mod">
          <ac:chgData name="Katalin Jenet" userId="cbfce5e2-f862-4e2e-9c03-39d1b1eef213" providerId="ADAL" clId="{65AC02CA-0031-45DD-856B-C1EF816CD565}" dt="2020-03-23T12:36:27.159" v="360" actId="1035"/>
          <ac:spMkLst>
            <pc:docMk/>
            <pc:sldMk cId="3311436274" sldId="2076136282"/>
            <ac:spMk id="83" creationId="{A245E978-C6AF-4728-B95E-93E428CC14D1}"/>
          </ac:spMkLst>
        </pc:spChg>
        <pc:spChg chg="add mod">
          <ac:chgData name="Katalin Jenet" userId="cbfce5e2-f862-4e2e-9c03-39d1b1eef213" providerId="ADAL" clId="{65AC02CA-0031-45DD-856B-C1EF816CD565}" dt="2020-03-23T12:36:27.159" v="360" actId="1035"/>
          <ac:spMkLst>
            <pc:docMk/>
            <pc:sldMk cId="3311436274" sldId="2076136282"/>
            <ac:spMk id="84" creationId="{22EEC07F-F456-4A8E-AA48-51C553E91A78}"/>
          </ac:spMkLst>
        </pc:spChg>
        <pc:spChg chg="mod">
          <ac:chgData name="Katalin Jenet" userId="cbfce5e2-f862-4e2e-9c03-39d1b1eef213" providerId="ADAL" clId="{65AC02CA-0031-45DD-856B-C1EF816CD565}" dt="2020-03-23T12:36:38.016" v="362" actId="403"/>
          <ac:spMkLst>
            <pc:docMk/>
            <pc:sldMk cId="3311436274" sldId="2076136282"/>
            <ac:spMk id="88" creationId="{0CCBE3D6-38DD-4624-A106-B47311663111}"/>
          </ac:spMkLst>
        </pc:spChg>
        <pc:spChg chg="mod">
          <ac:chgData name="Katalin Jenet" userId="cbfce5e2-f862-4e2e-9c03-39d1b1eef213" providerId="ADAL" clId="{65AC02CA-0031-45DD-856B-C1EF816CD565}" dt="2020-03-23T12:36:41.325" v="364" actId="403"/>
          <ac:spMkLst>
            <pc:docMk/>
            <pc:sldMk cId="3311436274" sldId="2076136282"/>
            <ac:spMk id="89" creationId="{0F232096-302B-49D9-85F6-2C15BC4830EF}"/>
          </ac:spMkLst>
        </pc:spChg>
        <pc:spChg chg="mod">
          <ac:chgData name="Katalin Jenet" userId="cbfce5e2-f862-4e2e-9c03-39d1b1eef213" providerId="ADAL" clId="{65AC02CA-0031-45DD-856B-C1EF816CD565}" dt="2020-03-23T12:36:51.154" v="370" actId="20577"/>
          <ac:spMkLst>
            <pc:docMk/>
            <pc:sldMk cId="3311436274" sldId="2076136282"/>
            <ac:spMk id="92" creationId="{9BDD51CA-BC97-4788-81E8-5FF6504D20E2}"/>
          </ac:spMkLst>
        </pc:spChg>
        <pc:spChg chg="mod">
          <ac:chgData name="Katalin Jenet" userId="cbfce5e2-f862-4e2e-9c03-39d1b1eef213" providerId="ADAL" clId="{65AC02CA-0031-45DD-856B-C1EF816CD565}" dt="2020-03-23T12:36:44.781" v="366" actId="403"/>
          <ac:spMkLst>
            <pc:docMk/>
            <pc:sldMk cId="3311436274" sldId="2076136282"/>
            <ac:spMk id="93" creationId="{2F8E5DE4-5009-4C40-8451-210049262771}"/>
          </ac:spMkLst>
        </pc:spChg>
        <pc:spChg chg="add mod">
          <ac:chgData name="Katalin Jenet" userId="cbfce5e2-f862-4e2e-9c03-39d1b1eef213" providerId="ADAL" clId="{65AC02CA-0031-45DD-856B-C1EF816CD565}" dt="2020-03-23T12:36:27.159" v="360" actId="1035"/>
          <ac:spMkLst>
            <pc:docMk/>
            <pc:sldMk cId="3311436274" sldId="2076136282"/>
            <ac:spMk id="94" creationId="{C614BAF5-22CD-4EC1-8A94-45C7FBE6E4DA}"/>
          </ac:spMkLst>
        </pc:spChg>
        <pc:spChg chg="add mod">
          <ac:chgData name="Katalin Jenet" userId="cbfce5e2-f862-4e2e-9c03-39d1b1eef213" providerId="ADAL" clId="{65AC02CA-0031-45DD-856B-C1EF816CD565}" dt="2020-03-23T12:37:01.916" v="373" actId="403"/>
          <ac:spMkLst>
            <pc:docMk/>
            <pc:sldMk cId="3311436274" sldId="2076136282"/>
            <ac:spMk id="95" creationId="{E9014DCF-A055-49FF-9CD7-BC92B5AD191E}"/>
          </ac:spMkLst>
        </pc:spChg>
        <pc:spChg chg="add mod">
          <ac:chgData name="Katalin Jenet" userId="cbfce5e2-f862-4e2e-9c03-39d1b1eef213" providerId="ADAL" clId="{65AC02CA-0031-45DD-856B-C1EF816CD565}" dt="2020-03-23T12:36:27.159" v="360" actId="1035"/>
          <ac:spMkLst>
            <pc:docMk/>
            <pc:sldMk cId="3311436274" sldId="2076136282"/>
            <ac:spMk id="96" creationId="{C197FD02-CE89-4456-8E3C-AB41510D7530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00" creationId="{0B4A1665-FAE6-4062-ADA4-F9BA50E84FDB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01" creationId="{B37122EF-0673-4794-BE42-9585010E3FA7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02" creationId="{1196A47D-90BD-43ED-AD58-79CEB02ECBB7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08" creationId="{2ABCA339-9B6E-4776-8526-E244167F6BAB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10" creationId="{626AB3DF-869A-4416-8714-D79300AEDC19}"/>
          </ac:spMkLst>
        </pc:spChg>
        <pc:spChg chg="del">
          <ac:chgData name="Katalin Jenet" userId="cbfce5e2-f862-4e2e-9c03-39d1b1eef213" providerId="ADAL" clId="{65AC02CA-0031-45DD-856B-C1EF816CD565}" dt="2020-03-23T12:35:07.787" v="339" actId="478"/>
          <ac:spMkLst>
            <pc:docMk/>
            <pc:sldMk cId="3311436274" sldId="2076136282"/>
            <ac:spMk id="111" creationId="{6E3928FB-CD39-495C-9334-8CF6AAFEB868}"/>
          </ac:spMkLst>
        </pc:spChg>
        <pc:spChg chg="del">
          <ac:chgData name="Katalin Jenet" userId="cbfce5e2-f862-4e2e-9c03-39d1b1eef213" providerId="ADAL" clId="{65AC02CA-0031-45DD-856B-C1EF816CD565}" dt="2020-03-23T12:35:10.322" v="340" actId="478"/>
          <ac:spMkLst>
            <pc:docMk/>
            <pc:sldMk cId="3311436274" sldId="2076136282"/>
            <ac:spMk id="112" creationId="{8676F476-C1B4-4DB0-BA95-12CC9C8DB986}"/>
          </ac:spMkLst>
        </pc:spChg>
        <pc:grpChg chg="add del">
          <ac:chgData name="Katalin Jenet" userId="cbfce5e2-f862-4e2e-9c03-39d1b1eef213" providerId="ADAL" clId="{65AC02CA-0031-45DD-856B-C1EF816CD565}" dt="2020-03-23T12:36:16.201" v="344" actId="478"/>
          <ac:grpSpMkLst>
            <pc:docMk/>
            <pc:sldMk cId="3311436274" sldId="2076136282"/>
            <ac:grpSpMk id="5" creationId="{89C1D536-B27E-474C-A95B-154F3A87043B}"/>
          </ac:grpSpMkLst>
        </pc:grpChg>
        <pc:grpChg chg="add del">
          <ac:chgData name="Katalin Jenet" userId="cbfce5e2-f862-4e2e-9c03-39d1b1eef213" providerId="ADAL" clId="{65AC02CA-0031-45DD-856B-C1EF816CD565}" dt="2020-03-23T12:36:16.201" v="344" actId="478"/>
          <ac:grpSpMkLst>
            <pc:docMk/>
            <pc:sldMk cId="3311436274" sldId="2076136282"/>
            <ac:grpSpMk id="6" creationId="{B53176AA-17AA-423A-9F92-965B7F5185FE}"/>
          </ac:grpSpMkLst>
        </pc:grpChg>
        <pc:grpChg chg="add del">
          <ac:chgData name="Katalin Jenet" userId="cbfce5e2-f862-4e2e-9c03-39d1b1eef213" providerId="ADAL" clId="{65AC02CA-0031-45DD-856B-C1EF816CD565}" dt="2020-03-23T12:36:16.201" v="344" actId="478"/>
          <ac:grpSpMkLst>
            <pc:docMk/>
            <pc:sldMk cId="3311436274" sldId="2076136282"/>
            <ac:grpSpMk id="15" creationId="{C258549F-3CD1-431E-B080-F5D3137E117C}"/>
          </ac:grpSpMkLst>
        </pc:grpChg>
        <pc:grpChg chg="add mod">
          <ac:chgData name="Katalin Jenet" userId="cbfce5e2-f862-4e2e-9c03-39d1b1eef213" providerId="ADAL" clId="{65AC02CA-0031-45DD-856B-C1EF816CD565}" dt="2020-03-23T12:36:27.159" v="360" actId="1035"/>
          <ac:grpSpMkLst>
            <pc:docMk/>
            <pc:sldMk cId="3311436274" sldId="2076136282"/>
            <ac:grpSpMk id="85" creationId="{84219194-B590-40E6-A34E-B289EC0BA6BA}"/>
          </ac:grpSpMkLst>
        </pc:grpChg>
        <pc:grpChg chg="add mod">
          <ac:chgData name="Katalin Jenet" userId="cbfce5e2-f862-4e2e-9c03-39d1b1eef213" providerId="ADAL" clId="{65AC02CA-0031-45DD-856B-C1EF816CD565}" dt="2020-03-23T12:36:27.159" v="360" actId="1035"/>
          <ac:grpSpMkLst>
            <pc:docMk/>
            <pc:sldMk cId="3311436274" sldId="2076136282"/>
            <ac:grpSpMk id="90" creationId="{19AEBD67-47F0-4F89-83B3-FC6AD3F712B0}"/>
          </ac:grpSpMkLst>
        </pc:grpChg>
        <pc:grpChg chg="add mod">
          <ac:chgData name="Katalin Jenet" userId="cbfce5e2-f862-4e2e-9c03-39d1b1eef213" providerId="ADAL" clId="{65AC02CA-0031-45DD-856B-C1EF816CD565}" dt="2020-03-23T12:36:27.159" v="360" actId="1035"/>
          <ac:grpSpMkLst>
            <pc:docMk/>
            <pc:sldMk cId="3311436274" sldId="2076136282"/>
            <ac:grpSpMk id="123" creationId="{57219066-44AF-40F4-81D7-74BBEC6D04BB}"/>
          </ac:grpSpMkLst>
        </pc:grpChg>
        <pc:picChg chg="add del">
          <ac:chgData name="Katalin Jenet" userId="cbfce5e2-f862-4e2e-9c03-39d1b1eef213" providerId="ADAL" clId="{65AC02CA-0031-45DD-856B-C1EF816CD565}" dt="2020-03-23T12:36:16.201" v="344" actId="478"/>
          <ac:picMkLst>
            <pc:docMk/>
            <pc:sldMk cId="3311436274" sldId="2076136282"/>
            <ac:picMk id="10" creationId="{E0993B7F-9880-4CB4-AB40-E76E562B104B}"/>
          </ac:picMkLst>
        </pc:picChg>
        <pc:picChg chg="add del">
          <ac:chgData name="Katalin Jenet" userId="cbfce5e2-f862-4e2e-9c03-39d1b1eef213" providerId="ADAL" clId="{65AC02CA-0031-45DD-856B-C1EF816CD565}" dt="2020-03-23T12:36:16.201" v="344" actId="478"/>
          <ac:picMkLst>
            <pc:docMk/>
            <pc:sldMk cId="3311436274" sldId="2076136282"/>
            <ac:picMk id="11" creationId="{481C92DF-25AA-4B2D-9AA2-C07511A9924E}"/>
          </ac:picMkLst>
        </pc:picChg>
        <pc:picChg chg="add del">
          <ac:chgData name="Katalin Jenet" userId="cbfce5e2-f862-4e2e-9c03-39d1b1eef213" providerId="ADAL" clId="{65AC02CA-0031-45DD-856B-C1EF816CD565}" dt="2020-03-23T12:36:16.201" v="344" actId="478"/>
          <ac:picMkLst>
            <pc:docMk/>
            <pc:sldMk cId="3311436274" sldId="2076136282"/>
            <ac:picMk id="13" creationId="{FAB88589-2EF6-478A-AF31-0B6C0E3D1D6E}"/>
          </ac:picMkLst>
        </pc:picChg>
        <pc:picChg chg="add del">
          <ac:chgData name="Katalin Jenet" userId="cbfce5e2-f862-4e2e-9c03-39d1b1eef213" providerId="ADAL" clId="{65AC02CA-0031-45DD-856B-C1EF816CD565}" dt="2020-03-23T12:36:16.201" v="344" actId="478"/>
          <ac:picMkLst>
            <pc:docMk/>
            <pc:sldMk cId="3311436274" sldId="2076136282"/>
            <ac:picMk id="14" creationId="{FD15189E-C047-4470-B0B8-4630A3BA3929}"/>
          </ac:picMkLst>
        </pc:picChg>
        <pc:picChg chg="add mod">
          <ac:chgData name="Katalin Jenet" userId="cbfce5e2-f862-4e2e-9c03-39d1b1eef213" providerId="ADAL" clId="{65AC02CA-0031-45DD-856B-C1EF816CD565}" dt="2020-03-23T12:36:27.159" v="360" actId="1035"/>
          <ac:picMkLst>
            <pc:docMk/>
            <pc:sldMk cId="3311436274" sldId="2076136282"/>
            <ac:picMk id="97" creationId="{778D8DBB-B44A-4B26-9F54-46F149D4E9EC}"/>
          </ac:picMkLst>
        </pc:picChg>
        <pc:picChg chg="add mod">
          <ac:chgData name="Katalin Jenet" userId="cbfce5e2-f862-4e2e-9c03-39d1b1eef213" providerId="ADAL" clId="{65AC02CA-0031-45DD-856B-C1EF816CD565}" dt="2020-03-23T12:36:27.159" v="360" actId="1035"/>
          <ac:picMkLst>
            <pc:docMk/>
            <pc:sldMk cId="3311436274" sldId="2076136282"/>
            <ac:picMk id="98" creationId="{55A1AB63-B248-42D5-8007-A5EB53EDA2AE}"/>
          </ac:picMkLst>
        </pc:picChg>
        <pc:picChg chg="add mod">
          <ac:chgData name="Katalin Jenet" userId="cbfce5e2-f862-4e2e-9c03-39d1b1eef213" providerId="ADAL" clId="{65AC02CA-0031-45DD-856B-C1EF816CD565}" dt="2020-03-23T12:36:27.159" v="360" actId="1035"/>
          <ac:picMkLst>
            <pc:docMk/>
            <pc:sldMk cId="3311436274" sldId="2076136282"/>
            <ac:picMk id="99" creationId="{8C810F0B-54AD-4A70-AC3D-F2E5419099D2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3" creationId="{9B75717B-351D-4219-8E65-69D485B50E2E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4" creationId="{4F0410FA-C992-4143-BD68-6278BB8C38F2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5" creationId="{F807AB03-ABE6-41B8-9942-E36DA8B888B2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6" creationId="{E7B3FEFE-CED1-4927-A8AE-9E2C5D00FE24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7" creationId="{C77FCF51-05EA-43C0-A205-EF8B5A3E50D8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8" creationId="{A483C251-F9A6-4D52-96F5-5BADD0310295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19" creationId="{45D5BA2C-75CD-47B6-8842-D5FD71F36436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20" creationId="{AFA11146-BF9C-460F-911A-F6A0B2AC3F20}"/>
          </ac:picMkLst>
        </pc:picChg>
        <pc:picChg chg="del">
          <ac:chgData name="Katalin Jenet" userId="cbfce5e2-f862-4e2e-9c03-39d1b1eef213" providerId="ADAL" clId="{65AC02CA-0031-45DD-856B-C1EF816CD565}" dt="2020-03-23T12:35:07.787" v="339" actId="478"/>
          <ac:picMkLst>
            <pc:docMk/>
            <pc:sldMk cId="3311436274" sldId="2076136282"/>
            <ac:picMk id="121" creationId="{9EE34CB1-8F1B-4D2D-B2BB-027BDE944629}"/>
          </ac:picMkLst>
        </pc:picChg>
        <pc:picChg chg="add mod">
          <ac:chgData name="Katalin Jenet" userId="cbfce5e2-f862-4e2e-9c03-39d1b1eef213" providerId="ADAL" clId="{65AC02CA-0031-45DD-856B-C1EF816CD565}" dt="2020-03-23T12:36:27.159" v="360" actId="1035"/>
          <ac:picMkLst>
            <pc:docMk/>
            <pc:sldMk cId="3311436274" sldId="2076136282"/>
            <ac:picMk id="122" creationId="{C0F52BA6-7D37-4CF8-B395-3B8A976F6004}"/>
          </ac:picMkLst>
        </pc:picChg>
        <pc:cxnChg chg="del">
          <ac:chgData name="Katalin Jenet" userId="cbfce5e2-f862-4e2e-9c03-39d1b1eef213" providerId="ADAL" clId="{65AC02CA-0031-45DD-856B-C1EF816CD565}" dt="2020-03-23T12:35:07.787" v="339" actId="478"/>
          <ac:cxnSpMkLst>
            <pc:docMk/>
            <pc:sldMk cId="3311436274" sldId="2076136282"/>
            <ac:cxnSpMk id="103" creationId="{47CA215B-427A-47DA-A80E-B4A821FDB15B}"/>
          </ac:cxnSpMkLst>
        </pc:cxnChg>
        <pc:cxnChg chg="del">
          <ac:chgData name="Katalin Jenet" userId="cbfce5e2-f862-4e2e-9c03-39d1b1eef213" providerId="ADAL" clId="{65AC02CA-0031-45DD-856B-C1EF816CD565}" dt="2020-03-23T12:35:07.787" v="339" actId="478"/>
          <ac:cxnSpMkLst>
            <pc:docMk/>
            <pc:sldMk cId="3311436274" sldId="2076136282"/>
            <ac:cxnSpMk id="104" creationId="{6FFAFE29-DE1C-4EAD-B90F-1F7FC449C4A0}"/>
          </ac:cxnSpMkLst>
        </pc:cxnChg>
        <pc:cxnChg chg="del">
          <ac:chgData name="Katalin Jenet" userId="cbfce5e2-f862-4e2e-9c03-39d1b1eef213" providerId="ADAL" clId="{65AC02CA-0031-45DD-856B-C1EF816CD565}" dt="2020-03-23T12:35:07.787" v="339" actId="478"/>
          <ac:cxnSpMkLst>
            <pc:docMk/>
            <pc:sldMk cId="3311436274" sldId="2076136282"/>
            <ac:cxnSpMk id="105" creationId="{27DD5219-FF02-424F-BDE2-68DB682C7474}"/>
          </ac:cxnSpMkLst>
        </pc:cxnChg>
        <pc:cxnChg chg="del">
          <ac:chgData name="Katalin Jenet" userId="cbfce5e2-f862-4e2e-9c03-39d1b1eef213" providerId="ADAL" clId="{65AC02CA-0031-45DD-856B-C1EF816CD565}" dt="2020-03-23T12:35:07.787" v="339" actId="478"/>
          <ac:cxnSpMkLst>
            <pc:docMk/>
            <pc:sldMk cId="3311436274" sldId="2076136282"/>
            <ac:cxnSpMk id="106" creationId="{B86887C5-368D-4AED-87B8-23938E959AD3}"/>
          </ac:cxnSpMkLst>
        </pc:cxnChg>
        <pc:cxnChg chg="del">
          <ac:chgData name="Katalin Jenet" userId="cbfce5e2-f862-4e2e-9c03-39d1b1eef213" providerId="ADAL" clId="{65AC02CA-0031-45DD-856B-C1EF816CD565}" dt="2020-03-23T12:35:07.787" v="339" actId="478"/>
          <ac:cxnSpMkLst>
            <pc:docMk/>
            <pc:sldMk cId="3311436274" sldId="2076136282"/>
            <ac:cxnSpMk id="107" creationId="{AFF7D3D2-DF5C-4125-B3EF-95D0567CFDEA}"/>
          </ac:cxnSpMkLst>
        </pc:cxnChg>
        <pc:cxnChg chg="del">
          <ac:chgData name="Katalin Jenet" userId="cbfce5e2-f862-4e2e-9c03-39d1b1eef213" providerId="ADAL" clId="{65AC02CA-0031-45DD-856B-C1EF816CD565}" dt="2020-03-23T12:35:07.787" v="339" actId="478"/>
          <ac:cxnSpMkLst>
            <pc:docMk/>
            <pc:sldMk cId="3311436274" sldId="2076136282"/>
            <ac:cxnSpMk id="109" creationId="{7EF0840C-7DB8-454E-BA47-3BACEEF17777}"/>
          </ac:cxnSpMkLst>
        </pc:cxnChg>
      </pc:sldChg>
      <pc:sldChg chg="addSp delSp modSp add mod">
        <pc:chgData name="Katalin Jenet" userId="cbfce5e2-f862-4e2e-9c03-39d1b1eef213" providerId="ADAL" clId="{65AC02CA-0031-45DD-856B-C1EF816CD565}" dt="2020-03-23T12:38:39.552" v="405" actId="403"/>
        <pc:sldMkLst>
          <pc:docMk/>
          <pc:sldMk cId="4132098182" sldId="2076136283"/>
        </pc:sldMkLst>
        <pc:spChg chg="mod">
          <ac:chgData name="Katalin Jenet" userId="cbfce5e2-f862-4e2e-9c03-39d1b1eef213" providerId="ADAL" clId="{65AC02CA-0031-45DD-856B-C1EF816CD565}" dt="2020-03-23T12:37:26.924" v="376"/>
          <ac:spMkLst>
            <pc:docMk/>
            <pc:sldMk cId="4132098182" sldId="2076136283"/>
            <ac:spMk id="4" creationId="{F9C1FE28-998A-45B5-88A0-07ACB42822ED}"/>
          </ac:spMkLst>
        </pc:spChg>
        <pc:spChg chg="add mod">
          <ac:chgData name="Katalin Jenet" userId="cbfce5e2-f862-4e2e-9c03-39d1b1eef213" providerId="ADAL" clId="{65AC02CA-0031-45DD-856B-C1EF816CD565}" dt="2020-03-23T12:37:56.667" v="386" actId="207"/>
          <ac:spMkLst>
            <pc:docMk/>
            <pc:sldMk cId="4132098182" sldId="2076136283"/>
            <ac:spMk id="25" creationId="{C8807238-55A1-40CC-912A-DFBA496DEA88}"/>
          </ac:spMkLst>
        </pc:spChg>
        <pc:spChg chg="add mod">
          <ac:chgData name="Katalin Jenet" userId="cbfce5e2-f862-4e2e-9c03-39d1b1eef213" providerId="ADAL" clId="{65AC02CA-0031-45DD-856B-C1EF816CD565}" dt="2020-03-23T12:38:30.009" v="401" actId="1076"/>
          <ac:spMkLst>
            <pc:docMk/>
            <pc:sldMk cId="4132098182" sldId="2076136283"/>
            <ac:spMk id="26" creationId="{7E1CA7AE-3D49-44F3-825D-7E1834D1BDB8}"/>
          </ac:spMkLst>
        </pc:spChg>
        <pc:spChg chg="add mod">
          <ac:chgData name="Katalin Jenet" userId="cbfce5e2-f862-4e2e-9c03-39d1b1eef213" providerId="ADAL" clId="{65AC02CA-0031-45DD-856B-C1EF816CD565}" dt="2020-03-23T12:38:39.552" v="405" actId="403"/>
          <ac:spMkLst>
            <pc:docMk/>
            <pc:sldMk cId="4132098182" sldId="2076136283"/>
            <ac:spMk id="27" creationId="{FB731C27-A7B8-47CA-BD66-74784B1F8AF0}"/>
          </ac:spMkLst>
        </pc:spChg>
        <pc:spChg chg="add mod">
          <ac:chgData name="Katalin Jenet" userId="cbfce5e2-f862-4e2e-9c03-39d1b1eef213" providerId="ADAL" clId="{65AC02CA-0031-45DD-856B-C1EF816CD565}" dt="2020-03-23T12:38:06.250" v="392" actId="1076"/>
          <ac:spMkLst>
            <pc:docMk/>
            <pc:sldMk cId="4132098182" sldId="2076136283"/>
            <ac:spMk id="28" creationId="{A7E3D197-94F2-41D9-92D8-2A703584A14F}"/>
          </ac:spMkLst>
        </pc:spChg>
        <pc:spChg chg="add">
          <ac:chgData name="Katalin Jenet" userId="cbfce5e2-f862-4e2e-9c03-39d1b1eef213" providerId="ADAL" clId="{65AC02CA-0031-45DD-856B-C1EF816CD565}" dt="2020-03-23T12:37:41.766" v="377"/>
          <ac:spMkLst>
            <pc:docMk/>
            <pc:sldMk cId="4132098182" sldId="2076136283"/>
            <ac:spMk id="30" creationId="{5243FBC9-C6C4-4EB2-B85C-2808A5356C9F}"/>
          </ac:spMkLst>
        </pc:spChg>
        <pc:spChg chg="add">
          <ac:chgData name="Katalin Jenet" userId="cbfce5e2-f862-4e2e-9c03-39d1b1eef213" providerId="ADAL" clId="{65AC02CA-0031-45DD-856B-C1EF816CD565}" dt="2020-03-23T12:37:41.766" v="377"/>
          <ac:spMkLst>
            <pc:docMk/>
            <pc:sldMk cId="4132098182" sldId="2076136283"/>
            <ac:spMk id="31" creationId="{A965B1E5-57CE-48BE-B93E-567C1C38AB0A}"/>
          </ac:spMkLst>
        </pc:spChg>
        <pc:spChg chg="del">
          <ac:chgData name="Katalin Jenet" userId="cbfce5e2-f862-4e2e-9c03-39d1b1eef213" providerId="ADAL" clId="{65AC02CA-0031-45DD-856B-C1EF816CD565}" dt="2020-03-23T12:37:14.860" v="375" actId="478"/>
          <ac:spMkLst>
            <pc:docMk/>
            <pc:sldMk cId="4132098182" sldId="2076136283"/>
            <ac:spMk id="83" creationId="{A245E978-C6AF-4728-B95E-93E428CC14D1}"/>
          </ac:spMkLst>
        </pc:spChg>
        <pc:spChg chg="del">
          <ac:chgData name="Katalin Jenet" userId="cbfce5e2-f862-4e2e-9c03-39d1b1eef213" providerId="ADAL" clId="{65AC02CA-0031-45DD-856B-C1EF816CD565}" dt="2020-03-23T12:37:14.860" v="375" actId="478"/>
          <ac:spMkLst>
            <pc:docMk/>
            <pc:sldMk cId="4132098182" sldId="2076136283"/>
            <ac:spMk id="84" creationId="{22EEC07F-F456-4A8E-AA48-51C553E91A78}"/>
          </ac:spMkLst>
        </pc:spChg>
        <pc:spChg chg="del">
          <ac:chgData name="Katalin Jenet" userId="cbfce5e2-f862-4e2e-9c03-39d1b1eef213" providerId="ADAL" clId="{65AC02CA-0031-45DD-856B-C1EF816CD565}" dt="2020-03-23T12:37:14.860" v="375" actId="478"/>
          <ac:spMkLst>
            <pc:docMk/>
            <pc:sldMk cId="4132098182" sldId="2076136283"/>
            <ac:spMk id="94" creationId="{C614BAF5-22CD-4EC1-8A94-45C7FBE6E4DA}"/>
          </ac:spMkLst>
        </pc:spChg>
        <pc:spChg chg="del">
          <ac:chgData name="Katalin Jenet" userId="cbfce5e2-f862-4e2e-9c03-39d1b1eef213" providerId="ADAL" clId="{65AC02CA-0031-45DD-856B-C1EF816CD565}" dt="2020-03-23T12:37:14.860" v="375" actId="478"/>
          <ac:spMkLst>
            <pc:docMk/>
            <pc:sldMk cId="4132098182" sldId="2076136283"/>
            <ac:spMk id="95" creationId="{E9014DCF-A055-49FF-9CD7-BC92B5AD191E}"/>
          </ac:spMkLst>
        </pc:spChg>
        <pc:spChg chg="del">
          <ac:chgData name="Katalin Jenet" userId="cbfce5e2-f862-4e2e-9c03-39d1b1eef213" providerId="ADAL" clId="{65AC02CA-0031-45DD-856B-C1EF816CD565}" dt="2020-03-23T12:37:14.860" v="375" actId="478"/>
          <ac:spMkLst>
            <pc:docMk/>
            <pc:sldMk cId="4132098182" sldId="2076136283"/>
            <ac:spMk id="96" creationId="{C197FD02-CE89-4456-8E3C-AB41510D7530}"/>
          </ac:spMkLst>
        </pc:spChg>
        <pc:grpChg chg="add">
          <ac:chgData name="Katalin Jenet" userId="cbfce5e2-f862-4e2e-9c03-39d1b1eef213" providerId="ADAL" clId="{65AC02CA-0031-45DD-856B-C1EF816CD565}" dt="2020-03-23T12:37:41.766" v="377"/>
          <ac:grpSpMkLst>
            <pc:docMk/>
            <pc:sldMk cId="4132098182" sldId="2076136283"/>
            <ac:grpSpMk id="34" creationId="{9B5338B3-1C91-4262-BE9E-310618769CB9}"/>
          </ac:grpSpMkLst>
        </pc:grpChg>
        <pc:grpChg chg="del">
          <ac:chgData name="Katalin Jenet" userId="cbfce5e2-f862-4e2e-9c03-39d1b1eef213" providerId="ADAL" clId="{65AC02CA-0031-45DD-856B-C1EF816CD565}" dt="2020-03-23T12:37:14.860" v="375" actId="478"/>
          <ac:grpSpMkLst>
            <pc:docMk/>
            <pc:sldMk cId="4132098182" sldId="2076136283"/>
            <ac:grpSpMk id="85" creationId="{84219194-B590-40E6-A34E-B289EC0BA6BA}"/>
          </ac:grpSpMkLst>
        </pc:grpChg>
        <pc:grpChg chg="del">
          <ac:chgData name="Katalin Jenet" userId="cbfce5e2-f862-4e2e-9c03-39d1b1eef213" providerId="ADAL" clId="{65AC02CA-0031-45DD-856B-C1EF816CD565}" dt="2020-03-23T12:37:14.860" v="375" actId="478"/>
          <ac:grpSpMkLst>
            <pc:docMk/>
            <pc:sldMk cId="4132098182" sldId="2076136283"/>
            <ac:grpSpMk id="90" creationId="{19AEBD67-47F0-4F89-83B3-FC6AD3F712B0}"/>
          </ac:grpSpMkLst>
        </pc:grpChg>
        <pc:grpChg chg="del">
          <ac:chgData name="Katalin Jenet" userId="cbfce5e2-f862-4e2e-9c03-39d1b1eef213" providerId="ADAL" clId="{65AC02CA-0031-45DD-856B-C1EF816CD565}" dt="2020-03-23T12:37:14.860" v="375" actId="478"/>
          <ac:grpSpMkLst>
            <pc:docMk/>
            <pc:sldMk cId="4132098182" sldId="2076136283"/>
            <ac:grpSpMk id="123" creationId="{57219066-44AF-40F4-81D7-74BBEC6D04BB}"/>
          </ac:grpSpMkLst>
        </pc:grpChg>
        <pc:picChg chg="add">
          <ac:chgData name="Katalin Jenet" userId="cbfce5e2-f862-4e2e-9c03-39d1b1eef213" providerId="ADAL" clId="{65AC02CA-0031-45DD-856B-C1EF816CD565}" dt="2020-03-23T12:37:41.766" v="377"/>
          <ac:picMkLst>
            <pc:docMk/>
            <pc:sldMk cId="4132098182" sldId="2076136283"/>
            <ac:picMk id="42" creationId="{E366A3C7-6B60-4E7F-BBBE-C4864587BFD6}"/>
          </ac:picMkLst>
        </pc:picChg>
        <pc:picChg chg="add">
          <ac:chgData name="Katalin Jenet" userId="cbfce5e2-f862-4e2e-9c03-39d1b1eef213" providerId="ADAL" clId="{65AC02CA-0031-45DD-856B-C1EF816CD565}" dt="2020-03-23T12:37:41.766" v="377"/>
          <ac:picMkLst>
            <pc:docMk/>
            <pc:sldMk cId="4132098182" sldId="2076136283"/>
            <ac:picMk id="43" creationId="{C0B26F60-70DF-4C91-AF56-7D6D39E295CF}"/>
          </ac:picMkLst>
        </pc:picChg>
        <pc:picChg chg="add">
          <ac:chgData name="Katalin Jenet" userId="cbfce5e2-f862-4e2e-9c03-39d1b1eef213" providerId="ADAL" clId="{65AC02CA-0031-45DD-856B-C1EF816CD565}" dt="2020-03-23T12:37:41.766" v="377"/>
          <ac:picMkLst>
            <pc:docMk/>
            <pc:sldMk cId="4132098182" sldId="2076136283"/>
            <ac:picMk id="44" creationId="{99327D3C-85E0-4F93-90C4-41F2FC394EB7}"/>
          </ac:picMkLst>
        </pc:picChg>
        <pc:picChg chg="add">
          <ac:chgData name="Katalin Jenet" userId="cbfce5e2-f862-4e2e-9c03-39d1b1eef213" providerId="ADAL" clId="{65AC02CA-0031-45DD-856B-C1EF816CD565}" dt="2020-03-23T12:37:41.766" v="377"/>
          <ac:picMkLst>
            <pc:docMk/>
            <pc:sldMk cId="4132098182" sldId="2076136283"/>
            <ac:picMk id="45" creationId="{71EB9141-0BA1-4AFC-9427-8B77D4EEAAEE}"/>
          </ac:picMkLst>
        </pc:picChg>
        <pc:picChg chg="add">
          <ac:chgData name="Katalin Jenet" userId="cbfce5e2-f862-4e2e-9c03-39d1b1eef213" providerId="ADAL" clId="{65AC02CA-0031-45DD-856B-C1EF816CD565}" dt="2020-03-23T12:37:41.766" v="377"/>
          <ac:picMkLst>
            <pc:docMk/>
            <pc:sldMk cId="4132098182" sldId="2076136283"/>
            <ac:picMk id="46" creationId="{72628CA2-F741-4E66-940E-D8D052F9E466}"/>
          </ac:picMkLst>
        </pc:picChg>
        <pc:picChg chg="add">
          <ac:chgData name="Katalin Jenet" userId="cbfce5e2-f862-4e2e-9c03-39d1b1eef213" providerId="ADAL" clId="{65AC02CA-0031-45DD-856B-C1EF816CD565}" dt="2020-03-23T12:37:41.766" v="377"/>
          <ac:picMkLst>
            <pc:docMk/>
            <pc:sldMk cId="4132098182" sldId="2076136283"/>
            <ac:picMk id="47" creationId="{BE9EF007-53D0-4E6A-9B9B-1D82D8C59CB9}"/>
          </ac:picMkLst>
        </pc:picChg>
        <pc:picChg chg="del">
          <ac:chgData name="Katalin Jenet" userId="cbfce5e2-f862-4e2e-9c03-39d1b1eef213" providerId="ADAL" clId="{65AC02CA-0031-45DD-856B-C1EF816CD565}" dt="2020-03-23T12:37:14.860" v="375" actId="478"/>
          <ac:picMkLst>
            <pc:docMk/>
            <pc:sldMk cId="4132098182" sldId="2076136283"/>
            <ac:picMk id="97" creationId="{778D8DBB-B44A-4B26-9F54-46F149D4E9EC}"/>
          </ac:picMkLst>
        </pc:picChg>
        <pc:picChg chg="del">
          <ac:chgData name="Katalin Jenet" userId="cbfce5e2-f862-4e2e-9c03-39d1b1eef213" providerId="ADAL" clId="{65AC02CA-0031-45DD-856B-C1EF816CD565}" dt="2020-03-23T12:37:14.860" v="375" actId="478"/>
          <ac:picMkLst>
            <pc:docMk/>
            <pc:sldMk cId="4132098182" sldId="2076136283"/>
            <ac:picMk id="98" creationId="{55A1AB63-B248-42D5-8007-A5EB53EDA2AE}"/>
          </ac:picMkLst>
        </pc:picChg>
        <pc:picChg chg="del">
          <ac:chgData name="Katalin Jenet" userId="cbfce5e2-f862-4e2e-9c03-39d1b1eef213" providerId="ADAL" clId="{65AC02CA-0031-45DD-856B-C1EF816CD565}" dt="2020-03-23T12:37:14.860" v="375" actId="478"/>
          <ac:picMkLst>
            <pc:docMk/>
            <pc:sldMk cId="4132098182" sldId="2076136283"/>
            <ac:picMk id="99" creationId="{8C810F0B-54AD-4A70-AC3D-F2E5419099D2}"/>
          </ac:picMkLst>
        </pc:picChg>
        <pc:picChg chg="del">
          <ac:chgData name="Katalin Jenet" userId="cbfce5e2-f862-4e2e-9c03-39d1b1eef213" providerId="ADAL" clId="{65AC02CA-0031-45DD-856B-C1EF816CD565}" dt="2020-03-23T12:37:14.860" v="375" actId="478"/>
          <ac:picMkLst>
            <pc:docMk/>
            <pc:sldMk cId="4132098182" sldId="2076136283"/>
            <ac:picMk id="122" creationId="{C0F52BA6-7D37-4CF8-B395-3B8A976F6004}"/>
          </ac:picMkLst>
        </pc:picChg>
        <pc:cxnChg chg="add">
          <ac:chgData name="Katalin Jenet" userId="cbfce5e2-f862-4e2e-9c03-39d1b1eef213" providerId="ADAL" clId="{65AC02CA-0031-45DD-856B-C1EF816CD565}" dt="2020-03-23T12:37:41.766" v="377"/>
          <ac:cxnSpMkLst>
            <pc:docMk/>
            <pc:sldMk cId="4132098182" sldId="2076136283"/>
            <ac:cxnSpMk id="29" creationId="{5390C786-17A4-43AA-80D5-1911E1AAC92F}"/>
          </ac:cxnSpMkLst>
        </pc:cxnChg>
        <pc:cxnChg chg="add">
          <ac:chgData name="Katalin Jenet" userId="cbfce5e2-f862-4e2e-9c03-39d1b1eef213" providerId="ADAL" clId="{65AC02CA-0031-45DD-856B-C1EF816CD565}" dt="2020-03-23T12:37:41.766" v="377"/>
          <ac:cxnSpMkLst>
            <pc:docMk/>
            <pc:sldMk cId="4132098182" sldId="2076136283"/>
            <ac:cxnSpMk id="32" creationId="{DF6569A3-226F-47F8-B7E0-B29B2169BB47}"/>
          </ac:cxnSpMkLst>
        </pc:cxnChg>
        <pc:cxnChg chg="add">
          <ac:chgData name="Katalin Jenet" userId="cbfce5e2-f862-4e2e-9c03-39d1b1eef213" providerId="ADAL" clId="{65AC02CA-0031-45DD-856B-C1EF816CD565}" dt="2020-03-23T12:37:41.766" v="377"/>
          <ac:cxnSpMkLst>
            <pc:docMk/>
            <pc:sldMk cId="4132098182" sldId="2076136283"/>
            <ac:cxnSpMk id="33" creationId="{44F4679E-468D-4FC0-910F-9D3D5A3163D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2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47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14.sv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13.png"/><Relationship Id="rId14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5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3279258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migration process overview</a:t>
            </a: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2E16E8F1-4AF1-4398-9ACA-B2EA7C7939A0}"/>
              </a:ext>
            </a:extLst>
          </p:cNvPr>
          <p:cNvSpPr txBox="1"/>
          <p:nvPr/>
        </p:nvSpPr>
        <p:spPr>
          <a:xfrm>
            <a:off x="623065" y="3143329"/>
            <a:ext cx="1112596" cy="13849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Inventory database assets, and application stack discovery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0EC41AA-EEE2-42C3-B182-315C5F0FC070}"/>
              </a:ext>
            </a:extLst>
          </p:cNvPr>
          <p:cNvSpPr/>
          <p:nvPr/>
        </p:nvSpPr>
        <p:spPr>
          <a:xfrm>
            <a:off x="1838016" y="3143329"/>
            <a:ext cx="1220327" cy="116955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Assess workloads and fix recommen</a:t>
            </a:r>
            <a:r>
              <a:rPr kumimoji="0" lang="hu-H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dations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4AB4BEC7-C629-4DDE-BD35-BD43FC68D1ED}"/>
              </a:ext>
            </a:extLst>
          </p:cNvPr>
          <p:cNvSpPr/>
          <p:nvPr/>
        </p:nvSpPr>
        <p:spPr>
          <a:xfrm>
            <a:off x="3125895" y="3143329"/>
            <a:ext cx="1220327" cy="246221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Convert the source schema to work in the target environment. This is only relevant for hetero</a:t>
            </a:r>
            <a:r>
              <a:rPr kumimoji="0" lang="hu-H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geneous migrations.</a:t>
            </a: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0C97AB1B-9BE8-431D-B972-86F81A878236}"/>
              </a:ext>
            </a:extLst>
          </p:cNvPr>
          <p:cNvSpPr/>
          <p:nvPr/>
        </p:nvSpPr>
        <p:spPr>
          <a:xfrm>
            <a:off x="8642372" y="2799680"/>
            <a:ext cx="1478380" cy="144655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Remediate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Iteratively make any necessary changes to your applications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FDC0CA97-5591-4DA4-9FED-338E4E7CE7B1}"/>
              </a:ext>
            </a:extLst>
          </p:cNvPr>
          <p:cNvSpPr/>
          <p:nvPr/>
        </p:nvSpPr>
        <p:spPr>
          <a:xfrm>
            <a:off x="10386282" y="4435990"/>
            <a:ext cx="1661259" cy="147732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functional &amp; performance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Iteratively run functional and performance tests</a:t>
            </a: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C85A1E2A-211B-4150-997E-1A6724FF028A}"/>
              </a:ext>
            </a:extLst>
          </p:cNvPr>
          <p:cNvSpPr/>
          <p:nvPr/>
        </p:nvSpPr>
        <p:spPr>
          <a:xfrm>
            <a:off x="10131143" y="1570366"/>
            <a:ext cx="1884094" cy="206210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Optimize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Based on the tests you performed, address any perfor</a:t>
            </a:r>
            <a:r>
              <a:rPr kumimoji="0" lang="hu-H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mance issues, and then retest to confirm the performance improvements</a:t>
            </a:r>
          </a:p>
        </p:txBody>
      </p:sp>
      <p:sp>
        <p:nvSpPr>
          <p:cNvPr id="61" name="TextBox 13">
            <a:extLst>
              <a:ext uri="{FF2B5EF4-FFF2-40B4-BE49-F238E27FC236}">
                <a16:creationId xmlns:a16="http://schemas.microsoft.com/office/drawing/2014/main" id="{54CC6B70-154A-4E0A-B1F8-9BE402DDBB3F}"/>
              </a:ext>
            </a:extLst>
          </p:cNvPr>
          <p:cNvSpPr txBox="1"/>
          <p:nvPr/>
        </p:nvSpPr>
        <p:spPr>
          <a:xfrm>
            <a:off x="588263" y="1728430"/>
            <a:ext cx="3305809" cy="338554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Pre-migration</a:t>
            </a: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0A07A31B-B26E-465E-BBCB-10D1AC67DE77}"/>
              </a:ext>
            </a:extLst>
          </p:cNvPr>
          <p:cNvSpPr/>
          <p:nvPr/>
        </p:nvSpPr>
        <p:spPr bwMode="auto">
          <a:xfrm>
            <a:off x="588263" y="2074824"/>
            <a:ext cx="3757959" cy="3890545"/>
          </a:xfrm>
          <a:prstGeom prst="rect">
            <a:avLst/>
          </a:prstGeom>
          <a:noFill/>
          <a:ln w="12700">
            <a:solidFill>
              <a:srgbClr val="A11A2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20">
            <a:extLst>
              <a:ext uri="{FF2B5EF4-FFF2-40B4-BE49-F238E27FC236}">
                <a16:creationId xmlns:a16="http://schemas.microsoft.com/office/drawing/2014/main" id="{C171566F-179F-4ECD-95CA-B8231249B356}"/>
              </a:ext>
            </a:extLst>
          </p:cNvPr>
          <p:cNvSpPr txBox="1"/>
          <p:nvPr/>
        </p:nvSpPr>
        <p:spPr>
          <a:xfrm>
            <a:off x="624872" y="2829654"/>
            <a:ext cx="10244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Discover</a:t>
            </a:r>
          </a:p>
        </p:txBody>
      </p:sp>
      <p:sp>
        <p:nvSpPr>
          <p:cNvPr id="67" name="TextBox 22">
            <a:extLst>
              <a:ext uri="{FF2B5EF4-FFF2-40B4-BE49-F238E27FC236}">
                <a16:creationId xmlns:a16="http://schemas.microsoft.com/office/drawing/2014/main" id="{4DB8AE37-CD17-46B6-B275-84E83FB11C91}"/>
              </a:ext>
            </a:extLst>
          </p:cNvPr>
          <p:cNvSpPr txBox="1"/>
          <p:nvPr/>
        </p:nvSpPr>
        <p:spPr>
          <a:xfrm>
            <a:off x="1893689" y="2829655"/>
            <a:ext cx="10244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Assess</a:t>
            </a:r>
          </a:p>
        </p:txBody>
      </p:sp>
      <p:sp>
        <p:nvSpPr>
          <p:cNvPr id="69" name="TextBox 23">
            <a:extLst>
              <a:ext uri="{FF2B5EF4-FFF2-40B4-BE49-F238E27FC236}">
                <a16:creationId xmlns:a16="http://schemas.microsoft.com/office/drawing/2014/main" id="{927684F0-5CDD-48BB-9A4E-B9640603023E}"/>
              </a:ext>
            </a:extLst>
          </p:cNvPr>
          <p:cNvSpPr txBox="1"/>
          <p:nvPr/>
        </p:nvSpPr>
        <p:spPr>
          <a:xfrm>
            <a:off x="3183714" y="2829654"/>
            <a:ext cx="10244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Convert</a:t>
            </a: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86182796-9A82-4269-B7D5-B7BAA8D82596}"/>
              </a:ext>
            </a:extLst>
          </p:cNvPr>
          <p:cNvSpPr/>
          <p:nvPr/>
        </p:nvSpPr>
        <p:spPr bwMode="auto">
          <a:xfrm>
            <a:off x="4472700" y="2074825"/>
            <a:ext cx="3940564" cy="3890544"/>
          </a:xfrm>
          <a:prstGeom prst="rect">
            <a:avLst/>
          </a:prstGeom>
          <a:noFill/>
          <a:ln w="12700">
            <a:solidFill>
              <a:srgbClr val="A11A2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180F81E9-4D65-4379-B9B8-B34500243463}"/>
              </a:ext>
            </a:extLst>
          </p:cNvPr>
          <p:cNvSpPr/>
          <p:nvPr/>
        </p:nvSpPr>
        <p:spPr>
          <a:xfrm>
            <a:off x="4474334" y="3143329"/>
            <a:ext cx="1261249" cy="160043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Migrate the source schema, and then migrate the source data to the target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DB5C923E-0486-4F2C-BD5D-F0587D12AD28}"/>
              </a:ext>
            </a:extLst>
          </p:cNvPr>
          <p:cNvSpPr/>
          <p:nvPr/>
        </p:nvSpPr>
        <p:spPr>
          <a:xfrm>
            <a:off x="5756809" y="3143329"/>
            <a:ext cx="1269906" cy="203132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Sync your target schema and data with the source. This is only relevant for minimal-downtime migrations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8E0A4DFB-3402-44A3-B06C-FB24EA17D4FE}"/>
              </a:ext>
            </a:extLst>
          </p:cNvPr>
          <p:cNvSpPr/>
          <p:nvPr/>
        </p:nvSpPr>
        <p:spPr>
          <a:xfrm>
            <a:off x="7114831" y="3143329"/>
            <a:ext cx="1336795" cy="203132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 over from the source to the target environment. This is only relevant for minimal-downtime migrations</a:t>
            </a:r>
          </a:p>
        </p:txBody>
      </p:sp>
      <p:sp>
        <p:nvSpPr>
          <p:cNvPr id="81" name="TextBox 33">
            <a:extLst>
              <a:ext uri="{FF2B5EF4-FFF2-40B4-BE49-F238E27FC236}">
                <a16:creationId xmlns:a16="http://schemas.microsoft.com/office/drawing/2014/main" id="{EA7C56E1-0A82-4BFD-8B4F-0DDD7EFA3C09}"/>
              </a:ext>
            </a:extLst>
          </p:cNvPr>
          <p:cNvSpPr txBox="1"/>
          <p:nvPr/>
        </p:nvSpPr>
        <p:spPr>
          <a:xfrm>
            <a:off x="4455167" y="2860222"/>
            <a:ext cx="1336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Migrate</a:t>
            </a:r>
          </a:p>
        </p:txBody>
      </p:sp>
      <p:sp>
        <p:nvSpPr>
          <p:cNvPr id="100" name="TextBox 34">
            <a:extLst>
              <a:ext uri="{FF2B5EF4-FFF2-40B4-BE49-F238E27FC236}">
                <a16:creationId xmlns:a16="http://schemas.microsoft.com/office/drawing/2014/main" id="{0B4A1665-FAE6-4062-ADA4-F9BA50E84FDB}"/>
              </a:ext>
            </a:extLst>
          </p:cNvPr>
          <p:cNvSpPr txBox="1"/>
          <p:nvPr/>
        </p:nvSpPr>
        <p:spPr>
          <a:xfrm>
            <a:off x="5884221" y="2839691"/>
            <a:ext cx="10471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sync</a:t>
            </a:r>
          </a:p>
        </p:txBody>
      </p:sp>
      <p:sp>
        <p:nvSpPr>
          <p:cNvPr id="101" name="TextBox 35">
            <a:extLst>
              <a:ext uri="{FF2B5EF4-FFF2-40B4-BE49-F238E27FC236}">
                <a16:creationId xmlns:a16="http://schemas.microsoft.com/office/drawing/2014/main" id="{B37122EF-0673-4794-BE42-9585010E3FA7}"/>
              </a:ext>
            </a:extLst>
          </p:cNvPr>
          <p:cNvSpPr txBox="1"/>
          <p:nvPr/>
        </p:nvSpPr>
        <p:spPr>
          <a:xfrm>
            <a:off x="7367894" y="2852507"/>
            <a:ext cx="7707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Cutover</a:t>
            </a:r>
          </a:p>
        </p:txBody>
      </p:sp>
      <p:sp>
        <p:nvSpPr>
          <p:cNvPr id="102" name="TextBox 61">
            <a:extLst>
              <a:ext uri="{FF2B5EF4-FFF2-40B4-BE49-F238E27FC236}">
                <a16:creationId xmlns:a16="http://schemas.microsoft.com/office/drawing/2014/main" id="{1196A47D-90BD-43ED-AD58-79CEB02ECBB7}"/>
              </a:ext>
            </a:extLst>
          </p:cNvPr>
          <p:cNvSpPr txBox="1"/>
          <p:nvPr/>
        </p:nvSpPr>
        <p:spPr>
          <a:xfrm>
            <a:off x="4483514" y="1728430"/>
            <a:ext cx="3305809" cy="338554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Migration</a:t>
            </a:r>
          </a:p>
        </p:txBody>
      </p:sp>
      <p:cxnSp>
        <p:nvCxnSpPr>
          <p:cNvPr id="103" name="Straight Arrow Connector 63">
            <a:extLst>
              <a:ext uri="{FF2B5EF4-FFF2-40B4-BE49-F238E27FC236}">
                <a16:creationId xmlns:a16="http://schemas.microsoft.com/office/drawing/2014/main" id="{47CA215B-427A-47DA-A80E-B4A821FDB15B}"/>
              </a:ext>
            </a:extLst>
          </p:cNvPr>
          <p:cNvCxnSpPr/>
          <p:nvPr/>
        </p:nvCxnSpPr>
        <p:spPr>
          <a:xfrm>
            <a:off x="1471148" y="2581552"/>
            <a:ext cx="63500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64">
            <a:extLst>
              <a:ext uri="{FF2B5EF4-FFF2-40B4-BE49-F238E27FC236}">
                <a16:creationId xmlns:a16="http://schemas.microsoft.com/office/drawing/2014/main" id="{6FFAFE29-DE1C-4EAD-B90F-1F7FC449C4A0}"/>
              </a:ext>
            </a:extLst>
          </p:cNvPr>
          <p:cNvCxnSpPr/>
          <p:nvPr/>
        </p:nvCxnSpPr>
        <p:spPr>
          <a:xfrm>
            <a:off x="2739214" y="2581552"/>
            <a:ext cx="63500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65">
            <a:extLst>
              <a:ext uri="{FF2B5EF4-FFF2-40B4-BE49-F238E27FC236}">
                <a16:creationId xmlns:a16="http://schemas.microsoft.com/office/drawing/2014/main" id="{27DD5219-FF02-424F-BDE2-68DB682C7474}"/>
              </a:ext>
            </a:extLst>
          </p:cNvPr>
          <p:cNvCxnSpPr>
            <a:cxnSpLocks/>
          </p:cNvCxnSpPr>
          <p:nvPr/>
        </p:nvCxnSpPr>
        <p:spPr>
          <a:xfrm>
            <a:off x="4028722" y="2581552"/>
            <a:ext cx="70003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6">
            <a:extLst>
              <a:ext uri="{FF2B5EF4-FFF2-40B4-BE49-F238E27FC236}">
                <a16:creationId xmlns:a16="http://schemas.microsoft.com/office/drawing/2014/main" id="{B86887C5-368D-4AED-87B8-23938E959AD3}"/>
              </a:ext>
            </a:extLst>
          </p:cNvPr>
          <p:cNvCxnSpPr>
            <a:cxnSpLocks/>
          </p:cNvCxnSpPr>
          <p:nvPr/>
        </p:nvCxnSpPr>
        <p:spPr>
          <a:xfrm>
            <a:off x="5490983" y="2581552"/>
            <a:ext cx="440299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8">
            <a:extLst>
              <a:ext uri="{FF2B5EF4-FFF2-40B4-BE49-F238E27FC236}">
                <a16:creationId xmlns:a16="http://schemas.microsoft.com/office/drawing/2014/main" id="{AFF7D3D2-DF5C-4125-B3EF-95D0567CFDEA}"/>
              </a:ext>
            </a:extLst>
          </p:cNvPr>
          <p:cNvCxnSpPr>
            <a:cxnSpLocks/>
          </p:cNvCxnSpPr>
          <p:nvPr/>
        </p:nvCxnSpPr>
        <p:spPr>
          <a:xfrm>
            <a:off x="6904836" y="2581552"/>
            <a:ext cx="533985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71">
            <a:extLst>
              <a:ext uri="{FF2B5EF4-FFF2-40B4-BE49-F238E27FC236}">
                <a16:creationId xmlns:a16="http://schemas.microsoft.com/office/drawing/2014/main" id="{2ABCA339-9B6E-4776-8526-E244167F6BAB}"/>
              </a:ext>
            </a:extLst>
          </p:cNvPr>
          <p:cNvSpPr/>
          <p:nvPr/>
        </p:nvSpPr>
        <p:spPr bwMode="auto">
          <a:xfrm>
            <a:off x="8539742" y="1008135"/>
            <a:ext cx="3465104" cy="4957235"/>
          </a:xfrm>
          <a:prstGeom prst="rect">
            <a:avLst/>
          </a:prstGeom>
          <a:noFill/>
          <a:ln w="12700">
            <a:solidFill>
              <a:srgbClr val="A11A2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9" name="Straight Arrow Connector 70">
            <a:extLst>
              <a:ext uri="{FF2B5EF4-FFF2-40B4-BE49-F238E27FC236}">
                <a16:creationId xmlns:a16="http://schemas.microsoft.com/office/drawing/2014/main" id="{7EF0840C-7DB8-454E-BA47-3BACEEF17777}"/>
              </a:ext>
            </a:extLst>
          </p:cNvPr>
          <p:cNvCxnSpPr>
            <a:cxnSpLocks/>
          </p:cNvCxnSpPr>
          <p:nvPr/>
        </p:nvCxnSpPr>
        <p:spPr>
          <a:xfrm>
            <a:off x="8151223" y="2581552"/>
            <a:ext cx="53993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21">
            <a:extLst>
              <a:ext uri="{FF2B5EF4-FFF2-40B4-BE49-F238E27FC236}">
                <a16:creationId xmlns:a16="http://schemas.microsoft.com/office/drawing/2014/main" id="{626AB3DF-869A-4416-8714-D79300AEDC19}"/>
              </a:ext>
            </a:extLst>
          </p:cNvPr>
          <p:cNvSpPr/>
          <p:nvPr/>
        </p:nvSpPr>
        <p:spPr bwMode="auto">
          <a:xfrm rot="957685">
            <a:off x="11312381" y="2720987"/>
            <a:ext cx="367341" cy="1423188"/>
          </a:xfrm>
          <a:custGeom>
            <a:avLst/>
            <a:gdLst>
              <a:gd name="connsiteX0" fmla="*/ 353719 w 396637"/>
              <a:gd name="connsiteY0" fmla="*/ 906874 h 906874"/>
              <a:gd name="connsiteX1" fmla="*/ 365008 w 396637"/>
              <a:gd name="connsiteY1" fmla="*/ 282222 h 906874"/>
              <a:gd name="connsiteX2" fmla="*/ 0 w 396637"/>
              <a:gd name="connsiteY2" fmla="*/ 0 h 906874"/>
              <a:gd name="connsiteX0" fmla="*/ 0 w 42918"/>
              <a:gd name="connsiteY0" fmla="*/ 624652 h 624652"/>
              <a:gd name="connsiteX1" fmla="*/ 11289 w 42918"/>
              <a:gd name="connsiteY1" fmla="*/ 0 h 624652"/>
              <a:gd name="connsiteX0" fmla="*/ 0 w 110311"/>
              <a:gd name="connsiteY0" fmla="*/ 639704 h 639704"/>
              <a:gd name="connsiteX1" fmla="*/ 94074 w 110311"/>
              <a:gd name="connsiteY1" fmla="*/ 0 h 639704"/>
              <a:gd name="connsiteX0" fmla="*/ 0 w 74302"/>
              <a:gd name="connsiteY0" fmla="*/ 741304 h 741304"/>
              <a:gd name="connsiteX1" fmla="*/ 52681 w 74302"/>
              <a:gd name="connsiteY1" fmla="*/ 0 h 741304"/>
              <a:gd name="connsiteX0" fmla="*/ 0 w 98795"/>
              <a:gd name="connsiteY0" fmla="*/ 741304 h 741304"/>
              <a:gd name="connsiteX1" fmla="*/ 52681 w 98795"/>
              <a:gd name="connsiteY1" fmla="*/ 0 h 741304"/>
              <a:gd name="connsiteX0" fmla="*/ 0 w 114363"/>
              <a:gd name="connsiteY0" fmla="*/ 741304 h 741304"/>
              <a:gd name="connsiteX1" fmla="*/ 52681 w 114363"/>
              <a:gd name="connsiteY1" fmla="*/ 0 h 74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63" h="741304">
                <a:moveTo>
                  <a:pt x="0" y="741304"/>
                </a:moveTo>
                <a:cubicBezTo>
                  <a:pt x="132958" y="542181"/>
                  <a:pt x="149264" y="173724"/>
                  <a:pt x="52681" y="0"/>
                </a:cubicBezTo>
              </a:path>
            </a:pathLst>
          </a:cu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1" name="Freeform: Shape 122">
            <a:extLst>
              <a:ext uri="{FF2B5EF4-FFF2-40B4-BE49-F238E27FC236}">
                <a16:creationId xmlns:a16="http://schemas.microsoft.com/office/drawing/2014/main" id="{6E3928FB-CD39-495C-9334-8CF6AAFEB868}"/>
              </a:ext>
            </a:extLst>
          </p:cNvPr>
          <p:cNvSpPr/>
          <p:nvPr/>
        </p:nvSpPr>
        <p:spPr bwMode="auto">
          <a:xfrm>
            <a:off x="9002706" y="1451152"/>
            <a:ext cx="1192211" cy="694694"/>
          </a:xfrm>
          <a:custGeom>
            <a:avLst/>
            <a:gdLst>
              <a:gd name="connsiteX0" fmla="*/ 353719 w 396637"/>
              <a:gd name="connsiteY0" fmla="*/ 906874 h 906874"/>
              <a:gd name="connsiteX1" fmla="*/ 365008 w 396637"/>
              <a:gd name="connsiteY1" fmla="*/ 282222 h 906874"/>
              <a:gd name="connsiteX2" fmla="*/ 0 w 396637"/>
              <a:gd name="connsiteY2" fmla="*/ 0 h 906874"/>
              <a:gd name="connsiteX0" fmla="*/ 0 w 42918"/>
              <a:gd name="connsiteY0" fmla="*/ 624652 h 624652"/>
              <a:gd name="connsiteX1" fmla="*/ 11289 w 42918"/>
              <a:gd name="connsiteY1" fmla="*/ 0 h 624652"/>
              <a:gd name="connsiteX0" fmla="*/ 0 w 110311"/>
              <a:gd name="connsiteY0" fmla="*/ 639704 h 639704"/>
              <a:gd name="connsiteX1" fmla="*/ 94074 w 110311"/>
              <a:gd name="connsiteY1" fmla="*/ 0 h 639704"/>
              <a:gd name="connsiteX0" fmla="*/ 0 w 74302"/>
              <a:gd name="connsiteY0" fmla="*/ 741304 h 741304"/>
              <a:gd name="connsiteX1" fmla="*/ 52681 w 74302"/>
              <a:gd name="connsiteY1" fmla="*/ 0 h 741304"/>
              <a:gd name="connsiteX0" fmla="*/ 0 w 98795"/>
              <a:gd name="connsiteY0" fmla="*/ 741304 h 741304"/>
              <a:gd name="connsiteX1" fmla="*/ 52681 w 98795"/>
              <a:gd name="connsiteY1" fmla="*/ 0 h 741304"/>
              <a:gd name="connsiteX0" fmla="*/ 0 w 114363"/>
              <a:gd name="connsiteY0" fmla="*/ 741304 h 741304"/>
              <a:gd name="connsiteX1" fmla="*/ 52681 w 114363"/>
              <a:gd name="connsiteY1" fmla="*/ 0 h 741304"/>
              <a:gd name="connsiteX0" fmla="*/ 756356 w 771344"/>
              <a:gd name="connsiteY0" fmla="*/ 24992 h 732915"/>
              <a:gd name="connsiteX1" fmla="*/ 0 w 771344"/>
              <a:gd name="connsiteY1" fmla="*/ 713614 h 732915"/>
              <a:gd name="connsiteX0" fmla="*/ 756356 w 769939"/>
              <a:gd name="connsiteY0" fmla="*/ 36832 h 725454"/>
              <a:gd name="connsiteX1" fmla="*/ 0 w 769939"/>
              <a:gd name="connsiteY1" fmla="*/ 725454 h 725454"/>
              <a:gd name="connsiteX0" fmla="*/ 756356 w 756356"/>
              <a:gd name="connsiteY0" fmla="*/ 2366 h 690988"/>
              <a:gd name="connsiteX1" fmla="*/ 0 w 756356"/>
              <a:gd name="connsiteY1" fmla="*/ 690988 h 690988"/>
              <a:gd name="connsiteX0" fmla="*/ 756356 w 756356"/>
              <a:gd name="connsiteY0" fmla="*/ 2784 h 691406"/>
              <a:gd name="connsiteX1" fmla="*/ 0 w 756356"/>
              <a:gd name="connsiteY1" fmla="*/ 691406 h 69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356" h="691406">
                <a:moveTo>
                  <a:pt x="756356" y="2784"/>
                </a:moveTo>
                <a:cubicBezTo>
                  <a:pt x="211981" y="-42057"/>
                  <a:pt x="2509" y="466256"/>
                  <a:pt x="0" y="691406"/>
                </a:cubicBezTo>
              </a:path>
            </a:pathLst>
          </a:cu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TextBox 123">
            <a:extLst>
              <a:ext uri="{FF2B5EF4-FFF2-40B4-BE49-F238E27FC236}">
                <a16:creationId xmlns:a16="http://schemas.microsoft.com/office/drawing/2014/main" id="{8676F476-C1B4-4DB0-BA95-12CC9C8DB986}"/>
              </a:ext>
            </a:extLst>
          </p:cNvPr>
          <p:cNvSpPr txBox="1"/>
          <p:nvPr/>
        </p:nvSpPr>
        <p:spPr>
          <a:xfrm>
            <a:off x="8452349" y="693476"/>
            <a:ext cx="3552497" cy="338554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Post-migration</a:t>
            </a:r>
          </a:p>
        </p:txBody>
      </p:sp>
      <p:pic>
        <p:nvPicPr>
          <p:cNvPr id="113" name="Graphic 21">
            <a:extLst>
              <a:ext uri="{FF2B5EF4-FFF2-40B4-BE49-F238E27FC236}">
                <a16:creationId xmlns:a16="http://schemas.microsoft.com/office/drawing/2014/main" id="{9B75717B-351D-4219-8E65-69D485B50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617" y="2272846"/>
            <a:ext cx="639233" cy="569384"/>
          </a:xfrm>
          <a:prstGeom prst="rect">
            <a:avLst/>
          </a:prstGeom>
        </p:spPr>
      </p:pic>
      <p:pic>
        <p:nvPicPr>
          <p:cNvPr id="114" name="Graphic 32">
            <a:extLst>
              <a:ext uri="{FF2B5EF4-FFF2-40B4-BE49-F238E27FC236}">
                <a16:creationId xmlns:a16="http://schemas.microsoft.com/office/drawing/2014/main" id="{4F0410FA-C992-4143-BD68-6278BB8C3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0941" y="2145846"/>
            <a:ext cx="814916" cy="823383"/>
          </a:xfrm>
          <a:prstGeom prst="rect">
            <a:avLst/>
          </a:prstGeom>
        </p:spPr>
      </p:pic>
      <p:pic>
        <p:nvPicPr>
          <p:cNvPr id="115" name="Graphic 44">
            <a:extLst>
              <a:ext uri="{FF2B5EF4-FFF2-40B4-BE49-F238E27FC236}">
                <a16:creationId xmlns:a16="http://schemas.microsoft.com/office/drawing/2014/main" id="{F807AB03-ABE6-41B8-9942-E36DA8B88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2445" y="2253797"/>
            <a:ext cx="511175" cy="582084"/>
          </a:xfrm>
          <a:prstGeom prst="rect">
            <a:avLst/>
          </a:prstGeom>
        </p:spPr>
      </p:pic>
      <p:pic>
        <p:nvPicPr>
          <p:cNvPr id="116" name="Graphic 52">
            <a:extLst>
              <a:ext uri="{FF2B5EF4-FFF2-40B4-BE49-F238E27FC236}">
                <a16:creationId xmlns:a16="http://schemas.microsoft.com/office/drawing/2014/main" id="{E7B3FEFE-CED1-4927-A8AE-9E2C5D00F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99541" y="2247446"/>
            <a:ext cx="577851" cy="586317"/>
          </a:xfrm>
          <a:prstGeom prst="rect">
            <a:avLst/>
          </a:prstGeom>
        </p:spPr>
      </p:pic>
      <p:pic>
        <p:nvPicPr>
          <p:cNvPr id="117" name="Graphic 58">
            <a:extLst>
              <a:ext uri="{FF2B5EF4-FFF2-40B4-BE49-F238E27FC236}">
                <a16:creationId xmlns:a16="http://schemas.microsoft.com/office/drawing/2014/main" id="{C77FCF51-05EA-43C0-A205-EF8B5A3E50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7195" y="2357513"/>
            <a:ext cx="972608" cy="442384"/>
          </a:xfrm>
          <a:prstGeom prst="rect">
            <a:avLst/>
          </a:prstGeom>
        </p:spPr>
      </p:pic>
      <p:pic>
        <p:nvPicPr>
          <p:cNvPr id="118" name="Graphic 60">
            <a:extLst>
              <a:ext uri="{FF2B5EF4-FFF2-40B4-BE49-F238E27FC236}">
                <a16:creationId xmlns:a16="http://schemas.microsoft.com/office/drawing/2014/main" id="{A483C251-F9A6-4D52-96F5-5BADD03102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9512" y="2270730"/>
            <a:ext cx="545041" cy="590549"/>
          </a:xfrm>
          <a:prstGeom prst="rect">
            <a:avLst/>
          </a:prstGeom>
        </p:spPr>
      </p:pic>
      <p:pic>
        <p:nvPicPr>
          <p:cNvPr id="119" name="Graphic 72">
            <a:extLst>
              <a:ext uri="{FF2B5EF4-FFF2-40B4-BE49-F238E27FC236}">
                <a16:creationId xmlns:a16="http://schemas.microsoft.com/office/drawing/2014/main" id="{45D5BA2C-75CD-47B6-8842-D5FD71F364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21395" y="1049682"/>
            <a:ext cx="566208" cy="459316"/>
          </a:xfrm>
          <a:prstGeom prst="rect">
            <a:avLst/>
          </a:prstGeom>
        </p:spPr>
      </p:pic>
      <p:pic>
        <p:nvPicPr>
          <p:cNvPr id="120" name="Graphic 78">
            <a:extLst>
              <a:ext uri="{FF2B5EF4-FFF2-40B4-BE49-F238E27FC236}">
                <a16:creationId xmlns:a16="http://schemas.microsoft.com/office/drawing/2014/main" id="{AFA11146-BF9C-460F-911A-F6A0B2AC3F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94996" y="3835826"/>
            <a:ext cx="699558" cy="591607"/>
          </a:xfrm>
          <a:prstGeom prst="rect">
            <a:avLst/>
          </a:prstGeom>
        </p:spPr>
      </p:pic>
      <p:pic>
        <p:nvPicPr>
          <p:cNvPr id="121" name="Graphic 96">
            <a:extLst>
              <a:ext uri="{FF2B5EF4-FFF2-40B4-BE49-F238E27FC236}">
                <a16:creationId xmlns:a16="http://schemas.microsoft.com/office/drawing/2014/main" id="{9EE34CB1-8F1B-4D2D-B2BB-027BDE9446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16433" y="2271788"/>
            <a:ext cx="719666" cy="588434"/>
          </a:xfrm>
          <a:prstGeom prst="rect">
            <a:avLst/>
          </a:prstGeom>
        </p:spPr>
      </p:pic>
      <p:sp>
        <p:nvSpPr>
          <p:cNvPr id="12" name="Freeform: Shape 121">
            <a:extLst>
              <a:ext uri="{FF2B5EF4-FFF2-40B4-BE49-F238E27FC236}">
                <a16:creationId xmlns:a16="http://schemas.microsoft.com/office/drawing/2014/main" id="{A2447CBC-6B9A-4559-8893-D090856AD274}"/>
              </a:ext>
            </a:extLst>
          </p:cNvPr>
          <p:cNvSpPr/>
          <p:nvPr/>
        </p:nvSpPr>
        <p:spPr bwMode="auto">
          <a:xfrm rot="6002163">
            <a:off x="9662506" y="3808573"/>
            <a:ext cx="164380" cy="1131260"/>
          </a:xfrm>
          <a:custGeom>
            <a:avLst/>
            <a:gdLst>
              <a:gd name="connsiteX0" fmla="*/ 353719 w 396637"/>
              <a:gd name="connsiteY0" fmla="*/ 906874 h 906874"/>
              <a:gd name="connsiteX1" fmla="*/ 365008 w 396637"/>
              <a:gd name="connsiteY1" fmla="*/ 282222 h 906874"/>
              <a:gd name="connsiteX2" fmla="*/ 0 w 396637"/>
              <a:gd name="connsiteY2" fmla="*/ 0 h 906874"/>
              <a:gd name="connsiteX0" fmla="*/ 0 w 42918"/>
              <a:gd name="connsiteY0" fmla="*/ 624652 h 624652"/>
              <a:gd name="connsiteX1" fmla="*/ 11289 w 42918"/>
              <a:gd name="connsiteY1" fmla="*/ 0 h 624652"/>
              <a:gd name="connsiteX0" fmla="*/ 0 w 110311"/>
              <a:gd name="connsiteY0" fmla="*/ 639704 h 639704"/>
              <a:gd name="connsiteX1" fmla="*/ 94074 w 110311"/>
              <a:gd name="connsiteY1" fmla="*/ 0 h 639704"/>
              <a:gd name="connsiteX0" fmla="*/ 0 w 74302"/>
              <a:gd name="connsiteY0" fmla="*/ 741304 h 741304"/>
              <a:gd name="connsiteX1" fmla="*/ 52681 w 74302"/>
              <a:gd name="connsiteY1" fmla="*/ 0 h 741304"/>
              <a:gd name="connsiteX0" fmla="*/ 0 w 98795"/>
              <a:gd name="connsiteY0" fmla="*/ 741304 h 741304"/>
              <a:gd name="connsiteX1" fmla="*/ 52681 w 98795"/>
              <a:gd name="connsiteY1" fmla="*/ 0 h 741304"/>
              <a:gd name="connsiteX0" fmla="*/ 0 w 114363"/>
              <a:gd name="connsiteY0" fmla="*/ 741304 h 741304"/>
              <a:gd name="connsiteX1" fmla="*/ 52681 w 114363"/>
              <a:gd name="connsiteY1" fmla="*/ 0 h 74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63" h="741304">
                <a:moveTo>
                  <a:pt x="0" y="741304"/>
                </a:moveTo>
                <a:cubicBezTo>
                  <a:pt x="132958" y="542181"/>
                  <a:pt x="149264" y="173724"/>
                  <a:pt x="52681" y="0"/>
                </a:cubicBezTo>
              </a:path>
            </a:pathLst>
          </a:custGeom>
          <a:ln w="12700">
            <a:solidFill>
              <a:schemeClr val="accent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Application Migration to Azure</a:t>
            </a:r>
          </a:p>
        </p:txBody>
      </p:sp>
      <p:sp>
        <p:nvSpPr>
          <p:cNvPr id="83" name="TextBox 4">
            <a:extLst>
              <a:ext uri="{FF2B5EF4-FFF2-40B4-BE49-F238E27FC236}">
                <a16:creationId xmlns:a16="http://schemas.microsoft.com/office/drawing/2014/main" id="{A245E978-C6AF-4728-B95E-93E428CC14D1}"/>
              </a:ext>
            </a:extLst>
          </p:cNvPr>
          <p:cNvSpPr txBox="1"/>
          <p:nvPr/>
        </p:nvSpPr>
        <p:spPr>
          <a:xfrm>
            <a:off x="6841235" y="1254487"/>
            <a:ext cx="101675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Azure</a:t>
            </a:r>
          </a:p>
        </p:txBody>
      </p:sp>
      <p:sp>
        <p:nvSpPr>
          <p:cNvPr id="84" name="TextBox 64">
            <a:extLst>
              <a:ext uri="{FF2B5EF4-FFF2-40B4-BE49-F238E27FC236}">
                <a16:creationId xmlns:a16="http://schemas.microsoft.com/office/drawing/2014/main" id="{22EEC07F-F456-4A8E-AA48-51C553E91A78}"/>
              </a:ext>
            </a:extLst>
          </p:cNvPr>
          <p:cNvSpPr txBox="1"/>
          <p:nvPr/>
        </p:nvSpPr>
        <p:spPr>
          <a:xfrm>
            <a:off x="386755" y="1237576"/>
            <a:ext cx="1819857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On-premises</a:t>
            </a:r>
          </a:p>
        </p:txBody>
      </p:sp>
      <p:grpSp>
        <p:nvGrpSpPr>
          <p:cNvPr id="85" name="Group 6">
            <a:extLst>
              <a:ext uri="{FF2B5EF4-FFF2-40B4-BE49-F238E27FC236}">
                <a16:creationId xmlns:a16="http://schemas.microsoft.com/office/drawing/2014/main" id="{84219194-B590-40E6-A34E-B289EC0BA6BA}"/>
              </a:ext>
            </a:extLst>
          </p:cNvPr>
          <p:cNvGrpSpPr/>
          <p:nvPr/>
        </p:nvGrpSpPr>
        <p:grpSpPr>
          <a:xfrm>
            <a:off x="569209" y="1800404"/>
            <a:ext cx="4621657" cy="3810284"/>
            <a:chOff x="392414" y="2458754"/>
            <a:chExt cx="4621657" cy="3810284"/>
          </a:xfrm>
        </p:grpSpPr>
        <p:sp>
          <p:nvSpPr>
            <p:cNvPr id="86" name="Rectangle 48">
              <a:extLst>
                <a:ext uri="{FF2B5EF4-FFF2-40B4-BE49-F238E27FC236}">
                  <a16:creationId xmlns:a16="http://schemas.microsoft.com/office/drawing/2014/main" id="{2822700F-1AC2-42E0-A803-2EB05AB1477E}"/>
                </a:ext>
              </a:extLst>
            </p:cNvPr>
            <p:cNvSpPr/>
            <p:nvPr/>
          </p:nvSpPr>
          <p:spPr bwMode="auto">
            <a:xfrm>
              <a:off x="392414" y="2458754"/>
              <a:ext cx="4621657" cy="3810284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solidFill>
                <a:srgbClr val="E6E6E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VMware</a:t>
              </a:r>
            </a:p>
          </p:txBody>
        </p:sp>
        <p:sp>
          <p:nvSpPr>
            <p:cNvPr id="87" name="Rectangle 49">
              <a:extLst>
                <a:ext uri="{FF2B5EF4-FFF2-40B4-BE49-F238E27FC236}">
                  <a16:creationId xmlns:a16="http://schemas.microsoft.com/office/drawing/2014/main" id="{5FF76F9D-5C21-4020-B558-3B5DAFD70DA3}"/>
                </a:ext>
              </a:extLst>
            </p:cNvPr>
            <p:cNvSpPr/>
            <p:nvPr/>
          </p:nvSpPr>
          <p:spPr bwMode="auto">
            <a:xfrm>
              <a:off x="584200" y="3243951"/>
              <a:ext cx="4202469" cy="2588760"/>
            </a:xfrm>
            <a:prstGeom prst="rect">
              <a:avLst/>
            </a:prstGeom>
            <a:solidFill>
              <a:srgbClr val="73737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LOB App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Semilight"/>
              </a:endParaRPr>
            </a:p>
          </p:txBody>
        </p:sp>
        <p:sp>
          <p:nvSpPr>
            <p:cNvPr id="88" name="Rectangle 50">
              <a:extLst>
                <a:ext uri="{FF2B5EF4-FFF2-40B4-BE49-F238E27FC236}">
                  <a16:creationId xmlns:a16="http://schemas.microsoft.com/office/drawing/2014/main" id="{0CCBE3D6-38DD-4624-A106-B47311663111}"/>
                </a:ext>
              </a:extLst>
            </p:cNvPr>
            <p:cNvSpPr/>
            <p:nvPr/>
          </p:nvSpPr>
          <p:spPr bwMode="auto">
            <a:xfrm>
              <a:off x="1028514" y="4029148"/>
              <a:ext cx="3360564" cy="758681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App layer</a:t>
              </a:r>
            </a:p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Windows Server</a:t>
              </a:r>
            </a:p>
          </p:txBody>
        </p:sp>
        <p:sp>
          <p:nvSpPr>
            <p:cNvPr id="89" name="Rectangle 51">
              <a:extLst>
                <a:ext uri="{FF2B5EF4-FFF2-40B4-BE49-F238E27FC236}">
                  <a16:creationId xmlns:a16="http://schemas.microsoft.com/office/drawing/2014/main" id="{0F232096-302B-49D9-85F6-2C15BC4830EF}"/>
                </a:ext>
              </a:extLst>
            </p:cNvPr>
            <p:cNvSpPr/>
            <p:nvPr/>
          </p:nvSpPr>
          <p:spPr bwMode="auto">
            <a:xfrm>
              <a:off x="1028514" y="4936334"/>
              <a:ext cx="3344784" cy="632325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Data layer</a:t>
              </a:r>
            </a:p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SQL Server</a:t>
              </a:r>
            </a:p>
          </p:txBody>
        </p:sp>
      </p:grpSp>
      <p:grpSp>
        <p:nvGrpSpPr>
          <p:cNvPr id="90" name="Group 22">
            <a:extLst>
              <a:ext uri="{FF2B5EF4-FFF2-40B4-BE49-F238E27FC236}">
                <a16:creationId xmlns:a16="http://schemas.microsoft.com/office/drawing/2014/main" id="{19AEBD67-47F0-4F89-83B3-FC6AD3F712B0}"/>
              </a:ext>
            </a:extLst>
          </p:cNvPr>
          <p:cNvGrpSpPr/>
          <p:nvPr/>
        </p:nvGrpSpPr>
        <p:grpSpPr>
          <a:xfrm>
            <a:off x="6991164" y="1800404"/>
            <a:ext cx="4202469" cy="3086376"/>
            <a:chOff x="6991164" y="2246719"/>
            <a:chExt cx="4202469" cy="3086376"/>
          </a:xfrm>
        </p:grpSpPr>
        <p:sp>
          <p:nvSpPr>
            <p:cNvPr id="91" name="Rectangle 58">
              <a:extLst>
                <a:ext uri="{FF2B5EF4-FFF2-40B4-BE49-F238E27FC236}">
                  <a16:creationId xmlns:a16="http://schemas.microsoft.com/office/drawing/2014/main" id="{CB57970D-D840-4B6A-A9A1-4117D3B22C73}"/>
                </a:ext>
              </a:extLst>
            </p:cNvPr>
            <p:cNvSpPr/>
            <p:nvPr/>
          </p:nvSpPr>
          <p:spPr bwMode="auto">
            <a:xfrm>
              <a:off x="6991164" y="2246719"/>
              <a:ext cx="4202469" cy="3086376"/>
            </a:xfrm>
            <a:prstGeom prst="rect">
              <a:avLst/>
            </a:prstGeom>
            <a:solidFill>
              <a:srgbClr val="737373"/>
            </a:solidFill>
            <a:ln w="9525" cap="flat" cmpd="sng" algn="ctr">
              <a:solidFill>
                <a:srgbClr val="E6E6E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LOB App</a:t>
              </a: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9BDD51CA-BC97-4788-81E8-5FF6504D20E2}"/>
                </a:ext>
              </a:extLst>
            </p:cNvPr>
            <p:cNvSpPr/>
            <p:nvPr/>
          </p:nvSpPr>
          <p:spPr bwMode="auto">
            <a:xfrm>
              <a:off x="7199105" y="3983126"/>
              <a:ext cx="3807339" cy="1062632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Data layer</a:t>
              </a:r>
            </a:p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Azure SQL Database</a:t>
              </a:r>
              <a:endParaRPr kumimoji="0" lang="hu-HU" sz="16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Managed Instance</a:t>
              </a:r>
            </a:p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3" name="Rectangle 60">
              <a:extLst>
                <a:ext uri="{FF2B5EF4-FFF2-40B4-BE49-F238E27FC236}">
                  <a16:creationId xmlns:a16="http://schemas.microsoft.com/office/drawing/2014/main" id="{2F8E5DE4-5009-4C40-8451-210049262771}"/>
                </a:ext>
              </a:extLst>
            </p:cNvPr>
            <p:cNvSpPr/>
            <p:nvPr/>
          </p:nvSpPr>
          <p:spPr bwMode="auto">
            <a:xfrm>
              <a:off x="7199105" y="3031916"/>
              <a:ext cx="3807338" cy="758681"/>
            </a:xfrm>
            <a:prstGeom prst="rect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App layer</a:t>
              </a:r>
            </a:p>
            <a:p>
              <a:pPr marL="0" marR="0" lvl="0" indent="0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Azure App Service</a:t>
              </a:r>
            </a:p>
          </p:txBody>
        </p:sp>
      </p:grpSp>
      <p:sp>
        <p:nvSpPr>
          <p:cNvPr id="94" name="Arrow: Chevron 130">
            <a:extLst>
              <a:ext uri="{FF2B5EF4-FFF2-40B4-BE49-F238E27FC236}">
                <a16:creationId xmlns:a16="http://schemas.microsoft.com/office/drawing/2014/main" id="{C614BAF5-22CD-4EC1-8A94-45C7FBE6E4DA}"/>
              </a:ext>
            </a:extLst>
          </p:cNvPr>
          <p:cNvSpPr/>
          <p:nvPr/>
        </p:nvSpPr>
        <p:spPr bwMode="auto">
          <a:xfrm>
            <a:off x="6016151" y="3141265"/>
            <a:ext cx="286363" cy="439807"/>
          </a:xfrm>
          <a:prstGeom prst="chevron">
            <a:avLst>
              <a:gd name="adj" fmla="val 62983"/>
            </a:avLst>
          </a:prstGeom>
          <a:solidFill>
            <a:srgbClr val="BAD80A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TextBox 45">
            <a:extLst>
              <a:ext uri="{FF2B5EF4-FFF2-40B4-BE49-F238E27FC236}">
                <a16:creationId xmlns:a16="http://schemas.microsoft.com/office/drawing/2014/main" id="{E9014DCF-A055-49FF-9CD7-BC92B5AD191E}"/>
              </a:ext>
            </a:extLst>
          </p:cNvPr>
          <p:cNvSpPr txBox="1"/>
          <p:nvPr/>
        </p:nvSpPr>
        <p:spPr>
          <a:xfrm>
            <a:off x="5340795" y="4542600"/>
            <a:ext cx="152878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Azure Database Migration Service</a:t>
            </a:r>
          </a:p>
        </p:txBody>
      </p:sp>
      <p:sp>
        <p:nvSpPr>
          <p:cNvPr id="96" name="TextBox 67">
            <a:extLst>
              <a:ext uri="{FF2B5EF4-FFF2-40B4-BE49-F238E27FC236}">
                <a16:creationId xmlns:a16="http://schemas.microsoft.com/office/drawing/2014/main" id="{C197FD02-CE89-4456-8E3C-AB41510D7530}"/>
              </a:ext>
            </a:extLst>
          </p:cNvPr>
          <p:cNvSpPr txBox="1"/>
          <p:nvPr/>
        </p:nvSpPr>
        <p:spPr>
          <a:xfrm>
            <a:off x="5401915" y="2252082"/>
            <a:ext cx="133368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App Service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Migration Assistant</a:t>
            </a:r>
          </a:p>
        </p:txBody>
      </p:sp>
      <p:pic>
        <p:nvPicPr>
          <p:cNvPr id="97" name="Graphic 8">
            <a:extLst>
              <a:ext uri="{FF2B5EF4-FFF2-40B4-BE49-F238E27FC236}">
                <a16:creationId xmlns:a16="http://schemas.microsoft.com/office/drawing/2014/main" id="{778D8DBB-B44A-4B26-9F54-46F149D4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615" y="3705546"/>
            <a:ext cx="939144" cy="939144"/>
          </a:xfrm>
          <a:prstGeom prst="rect">
            <a:avLst/>
          </a:prstGeom>
        </p:spPr>
      </p:pic>
      <p:pic>
        <p:nvPicPr>
          <p:cNvPr id="98" name="Graphic 11">
            <a:extLst>
              <a:ext uri="{FF2B5EF4-FFF2-40B4-BE49-F238E27FC236}">
                <a16:creationId xmlns:a16="http://schemas.microsoft.com/office/drawing/2014/main" id="{55A1AB63-B248-42D5-8007-A5EB53EDA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1657" y="4318788"/>
            <a:ext cx="561309" cy="561309"/>
          </a:xfrm>
          <a:prstGeom prst="rect">
            <a:avLst/>
          </a:prstGeom>
        </p:spPr>
      </p:pic>
      <p:pic>
        <p:nvPicPr>
          <p:cNvPr id="99" name="Graphic 15">
            <a:extLst>
              <a:ext uri="{FF2B5EF4-FFF2-40B4-BE49-F238E27FC236}">
                <a16:creationId xmlns:a16="http://schemas.microsoft.com/office/drawing/2014/main" id="{8C810F0B-54AD-4A70-AC3D-F2E541909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0097" y="3682217"/>
            <a:ext cx="783276" cy="783276"/>
          </a:xfrm>
          <a:prstGeom prst="rect">
            <a:avLst/>
          </a:prstGeom>
        </p:spPr>
      </p:pic>
      <p:pic>
        <p:nvPicPr>
          <p:cNvPr id="122" name="Graphic 19">
            <a:extLst>
              <a:ext uri="{FF2B5EF4-FFF2-40B4-BE49-F238E27FC236}">
                <a16:creationId xmlns:a16="http://schemas.microsoft.com/office/drawing/2014/main" id="{C0F52BA6-7D37-4CF8-B395-3B8A976F6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9477" y="2621414"/>
            <a:ext cx="680937" cy="680937"/>
          </a:xfrm>
          <a:prstGeom prst="rect">
            <a:avLst/>
          </a:prstGeom>
        </p:spPr>
      </p:pic>
      <p:grpSp>
        <p:nvGrpSpPr>
          <p:cNvPr id="123" name="Group 25">
            <a:extLst>
              <a:ext uri="{FF2B5EF4-FFF2-40B4-BE49-F238E27FC236}">
                <a16:creationId xmlns:a16="http://schemas.microsoft.com/office/drawing/2014/main" id="{57219066-44AF-40F4-81D7-74BBEC6D04BB}"/>
              </a:ext>
            </a:extLst>
          </p:cNvPr>
          <p:cNvGrpSpPr/>
          <p:nvPr/>
        </p:nvGrpSpPr>
        <p:grpSpPr>
          <a:xfrm>
            <a:off x="3489968" y="3494211"/>
            <a:ext cx="982356" cy="508709"/>
            <a:chOff x="3507410" y="3481924"/>
            <a:chExt cx="982356" cy="508709"/>
          </a:xfrm>
        </p:grpSpPr>
        <p:pic>
          <p:nvPicPr>
            <p:cNvPr id="124" name="Graphic 24">
              <a:extLst>
                <a:ext uri="{FF2B5EF4-FFF2-40B4-BE49-F238E27FC236}">
                  <a16:creationId xmlns:a16="http://schemas.microsoft.com/office/drawing/2014/main" id="{70DDD6FB-A640-4F57-9D2B-A5F76AA57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7410" y="3481924"/>
              <a:ext cx="313052" cy="508709"/>
            </a:xfrm>
            <a:prstGeom prst="rect">
              <a:avLst/>
            </a:prstGeom>
          </p:spPr>
        </p:pic>
        <p:pic>
          <p:nvPicPr>
            <p:cNvPr id="125" name="Graphic 69">
              <a:extLst>
                <a:ext uri="{FF2B5EF4-FFF2-40B4-BE49-F238E27FC236}">
                  <a16:creationId xmlns:a16="http://schemas.microsoft.com/office/drawing/2014/main" id="{D8F3D7B7-0550-4936-B5D7-4BC18A758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40229" y="3481924"/>
              <a:ext cx="313052" cy="508709"/>
            </a:xfrm>
            <a:prstGeom prst="rect">
              <a:avLst/>
            </a:prstGeom>
          </p:spPr>
        </p:pic>
        <p:pic>
          <p:nvPicPr>
            <p:cNvPr id="126" name="Graphic 70">
              <a:extLst>
                <a:ext uri="{FF2B5EF4-FFF2-40B4-BE49-F238E27FC236}">
                  <a16:creationId xmlns:a16="http://schemas.microsoft.com/office/drawing/2014/main" id="{30F00FCC-8001-4C33-91C5-626F0BF0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76714" y="3481924"/>
              <a:ext cx="313052" cy="5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4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services for your migration journey</a:t>
            </a:r>
          </a:p>
        </p:txBody>
      </p:sp>
      <p:sp>
        <p:nvSpPr>
          <p:cNvPr id="25" name="TextBox 122">
            <a:extLst>
              <a:ext uri="{FF2B5EF4-FFF2-40B4-BE49-F238E27FC236}">
                <a16:creationId xmlns:a16="http://schemas.microsoft.com/office/drawing/2014/main" id="{C8807238-55A1-40CC-912A-DFBA496DEA88}"/>
              </a:ext>
            </a:extLst>
          </p:cNvPr>
          <p:cNvSpPr txBox="1"/>
          <p:nvPr/>
        </p:nvSpPr>
        <p:spPr>
          <a:xfrm>
            <a:off x="968105" y="1722980"/>
            <a:ext cx="2003188" cy="398294"/>
          </a:xfrm>
          <a:prstGeom prst="rect">
            <a:avLst/>
          </a:prstGeom>
        </p:spPr>
        <p:txBody>
          <a:bodyPr wrap="square" lIns="89643" tIns="44821" rIns="89643" bIns="44821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 defTabSz="914377">
              <a:lnSpc>
                <a:spcPct val="100000"/>
              </a:lnSpc>
              <a:spcAft>
                <a:spcPts val="588"/>
              </a:spcAft>
              <a:defRPr/>
            </a:pPr>
            <a:r>
              <a:rPr lang="en-US" sz="2000">
                <a:solidFill>
                  <a:srgbClr val="A11A2E"/>
                </a:solidFill>
                <a:latin typeface="Segoe UI Semibold"/>
              </a:rPr>
              <a:t>On-premises</a:t>
            </a:r>
            <a:endParaRPr lang="en-US" sz="1400">
              <a:solidFill>
                <a:srgbClr val="A11A2E"/>
              </a:solidFill>
              <a:latin typeface="Segoe UI Semibold"/>
            </a:endParaRPr>
          </a:p>
        </p:txBody>
      </p:sp>
      <p:sp>
        <p:nvSpPr>
          <p:cNvPr id="26" name="TextBox 125">
            <a:extLst>
              <a:ext uri="{FF2B5EF4-FFF2-40B4-BE49-F238E27FC236}">
                <a16:creationId xmlns:a16="http://schemas.microsoft.com/office/drawing/2014/main" id="{7E1CA7AE-3D49-44F3-825D-7E1834D1BDB8}"/>
              </a:ext>
            </a:extLst>
          </p:cNvPr>
          <p:cNvSpPr txBox="1"/>
          <p:nvPr/>
        </p:nvSpPr>
        <p:spPr>
          <a:xfrm>
            <a:off x="4050469" y="4710730"/>
            <a:ext cx="1899951" cy="954857"/>
          </a:xfrm>
          <a:prstGeom prst="rect">
            <a:avLst/>
          </a:prstGeom>
        </p:spPr>
        <p:txBody>
          <a:bodyPr wrap="square" lIns="89643" tIns="44821" rIns="89643" bIns="44821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</a:rPr>
              <a:t>Assessment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11A2E"/>
              </a:solidFill>
              <a:effectLst/>
              <a:uLnTx/>
              <a:uFillTx/>
              <a:latin typeface="Segoe UI Semibold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rPr>
              <a:t>Azure Migrate, SSMA, DMA, DEA</a:t>
            </a:r>
          </a:p>
        </p:txBody>
      </p:sp>
      <p:sp>
        <p:nvSpPr>
          <p:cNvPr id="27" name="TextBox 166">
            <a:extLst>
              <a:ext uri="{FF2B5EF4-FFF2-40B4-BE49-F238E27FC236}">
                <a16:creationId xmlns:a16="http://schemas.microsoft.com/office/drawing/2014/main" id="{FB731C27-A7B8-47CA-BD66-74784B1F8AF0}"/>
              </a:ext>
            </a:extLst>
          </p:cNvPr>
          <p:cNvSpPr txBox="1"/>
          <p:nvPr/>
        </p:nvSpPr>
        <p:spPr>
          <a:xfrm>
            <a:off x="6357956" y="4730175"/>
            <a:ext cx="1831925" cy="954857"/>
          </a:xfrm>
          <a:prstGeom prst="rect">
            <a:avLst/>
          </a:prstGeom>
        </p:spPr>
        <p:txBody>
          <a:bodyPr wrap="square" lIns="89643" tIns="44821" rIns="89643" bIns="44821" rtlCol="0" anchor="t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100">
                <a:latin typeface="Segoe UI"/>
              </a:defRPr>
            </a:lvl1pPr>
          </a:lstStyle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/>
              </a:rPr>
              <a:t>Migration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A11A2E"/>
              </a:solidFill>
              <a:effectLst/>
              <a:uLnTx/>
              <a:uFillTx/>
              <a:latin typeface="Segoe UI Semibold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rPr>
              <a:t>Azure Database Migration Service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A7E3D197-94F2-41D9-92D8-2A703584A14F}"/>
              </a:ext>
            </a:extLst>
          </p:cNvPr>
          <p:cNvSpPr txBox="1"/>
          <p:nvPr/>
        </p:nvSpPr>
        <p:spPr>
          <a:xfrm>
            <a:off x="8845301" y="1911515"/>
            <a:ext cx="2172197" cy="398294"/>
          </a:xfrm>
          <a:prstGeom prst="rect">
            <a:avLst/>
          </a:prstGeom>
        </p:spPr>
        <p:txBody>
          <a:bodyPr wrap="square" lIns="89643" tIns="44821" rIns="89643" bIns="44821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 defTabSz="914377">
              <a:lnSpc>
                <a:spcPct val="100000"/>
              </a:lnSpc>
              <a:spcAft>
                <a:spcPts val="588"/>
              </a:spcAft>
              <a:defRPr/>
            </a:pPr>
            <a:r>
              <a:rPr lang="en-US" sz="2000">
                <a:solidFill>
                  <a:srgbClr val="A11A2E"/>
                </a:solidFill>
                <a:latin typeface="Segoe UI Semibold"/>
              </a:rPr>
              <a:t>Microsoft Azure</a:t>
            </a:r>
          </a:p>
        </p:txBody>
      </p:sp>
      <p:cxnSp>
        <p:nvCxnSpPr>
          <p:cNvPr id="29" name="Straight Arrow Connector 55">
            <a:extLst>
              <a:ext uri="{FF2B5EF4-FFF2-40B4-BE49-F238E27FC236}">
                <a16:creationId xmlns:a16="http://schemas.microsoft.com/office/drawing/2014/main" id="{5390C786-17A4-43AA-80D5-1911E1AAC92F}"/>
              </a:ext>
            </a:extLst>
          </p:cNvPr>
          <p:cNvCxnSpPr>
            <a:cxnSpLocks/>
          </p:cNvCxnSpPr>
          <p:nvPr/>
        </p:nvCxnSpPr>
        <p:spPr>
          <a:xfrm>
            <a:off x="5799926" y="4030014"/>
            <a:ext cx="678360" cy="0"/>
          </a:xfrm>
          <a:prstGeom prst="straightConnector1">
            <a:avLst/>
          </a:prstGeom>
          <a:noFill/>
          <a:ln w="12700" cap="flat" cmpd="sng" algn="ctr">
            <a:solidFill>
              <a:srgbClr val="0078D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30" name="Right Bracket 56">
            <a:extLst>
              <a:ext uri="{FF2B5EF4-FFF2-40B4-BE49-F238E27FC236}">
                <a16:creationId xmlns:a16="http://schemas.microsoft.com/office/drawing/2014/main" id="{5243FBC9-C6C4-4EB2-B85C-2808A5356C9F}"/>
              </a:ext>
            </a:extLst>
          </p:cNvPr>
          <p:cNvSpPr/>
          <p:nvPr/>
        </p:nvSpPr>
        <p:spPr>
          <a:xfrm>
            <a:off x="2769778" y="2186911"/>
            <a:ext cx="129275" cy="3702965"/>
          </a:xfrm>
          <a:prstGeom prst="rightBracket">
            <a:avLst>
              <a:gd name="adj" fmla="val 0"/>
            </a:avLst>
          </a:prstGeom>
          <a:noFill/>
          <a:ln w="12700" cap="flat" cmpd="sng" algn="ctr">
            <a:solidFill>
              <a:srgbClr val="0078D4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ight Bracket 74">
            <a:extLst>
              <a:ext uri="{FF2B5EF4-FFF2-40B4-BE49-F238E27FC236}">
                <a16:creationId xmlns:a16="http://schemas.microsoft.com/office/drawing/2014/main" id="{A965B1E5-57CE-48BE-B93E-567C1C38AB0A}"/>
              </a:ext>
            </a:extLst>
          </p:cNvPr>
          <p:cNvSpPr/>
          <p:nvPr/>
        </p:nvSpPr>
        <p:spPr>
          <a:xfrm flipH="1">
            <a:off x="9224627" y="2563182"/>
            <a:ext cx="153204" cy="2933664"/>
          </a:xfrm>
          <a:prstGeom prst="rightBracket">
            <a:avLst>
              <a:gd name="adj" fmla="val 0"/>
            </a:avLst>
          </a:prstGeom>
          <a:noFill/>
          <a:ln w="12700" cap="flat" cmpd="sng" algn="ctr">
            <a:solidFill>
              <a:srgbClr val="0078D4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2" name="Straight Arrow Connector 76">
            <a:extLst>
              <a:ext uri="{FF2B5EF4-FFF2-40B4-BE49-F238E27FC236}">
                <a16:creationId xmlns:a16="http://schemas.microsoft.com/office/drawing/2014/main" id="{DF6569A3-226F-47F8-B7E0-B29B2169BB47}"/>
              </a:ext>
            </a:extLst>
          </p:cNvPr>
          <p:cNvCxnSpPr>
            <a:cxnSpLocks/>
          </p:cNvCxnSpPr>
          <p:nvPr/>
        </p:nvCxnSpPr>
        <p:spPr>
          <a:xfrm>
            <a:off x="2894407" y="4030014"/>
            <a:ext cx="1276609" cy="0"/>
          </a:xfrm>
          <a:prstGeom prst="straightConnector1">
            <a:avLst/>
          </a:prstGeom>
          <a:noFill/>
          <a:ln w="12700" cap="flat" cmpd="sng" algn="ctr">
            <a:solidFill>
              <a:srgbClr val="0078D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33" name="Straight Arrow Connector 78">
            <a:extLst>
              <a:ext uri="{FF2B5EF4-FFF2-40B4-BE49-F238E27FC236}">
                <a16:creationId xmlns:a16="http://schemas.microsoft.com/office/drawing/2014/main" id="{44F4679E-468D-4FC0-910F-9D3D5A3163D5}"/>
              </a:ext>
            </a:extLst>
          </p:cNvPr>
          <p:cNvCxnSpPr>
            <a:cxnSpLocks/>
          </p:cNvCxnSpPr>
          <p:nvPr/>
        </p:nvCxnSpPr>
        <p:spPr>
          <a:xfrm>
            <a:off x="7983360" y="4030014"/>
            <a:ext cx="1241267" cy="0"/>
          </a:xfrm>
          <a:prstGeom prst="straightConnector1">
            <a:avLst/>
          </a:prstGeom>
          <a:noFill/>
          <a:ln w="1270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34" name="Group 2">
            <a:extLst>
              <a:ext uri="{FF2B5EF4-FFF2-40B4-BE49-F238E27FC236}">
                <a16:creationId xmlns:a16="http://schemas.microsoft.com/office/drawing/2014/main" id="{9B5338B3-1C91-4262-BE9E-310618769CB9}"/>
              </a:ext>
            </a:extLst>
          </p:cNvPr>
          <p:cNvGrpSpPr/>
          <p:nvPr/>
        </p:nvGrpSpPr>
        <p:grpSpPr>
          <a:xfrm>
            <a:off x="1438669" y="2261952"/>
            <a:ext cx="1062061" cy="3536124"/>
            <a:chOff x="1210519" y="2353765"/>
            <a:chExt cx="1062061" cy="3536124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6C260E2-60D8-4770-9D69-32CCE87DD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44540" y="4694755"/>
              <a:ext cx="794019" cy="21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90">
              <a:extLst>
                <a:ext uri="{FF2B5EF4-FFF2-40B4-BE49-F238E27FC236}">
                  <a16:creationId xmlns:a16="http://schemas.microsoft.com/office/drawing/2014/main" id="{33FFE1B8-649E-410D-A556-7A6DBF955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52" b="7452"/>
            <a:stretch/>
          </p:blipFill>
          <p:spPr>
            <a:xfrm>
              <a:off x="1366432" y="3755568"/>
              <a:ext cx="750235" cy="709825"/>
            </a:xfrm>
            <a:prstGeom prst="rect">
              <a:avLst/>
            </a:prstGeom>
          </p:spPr>
        </p:pic>
        <p:pic>
          <p:nvPicPr>
            <p:cNvPr id="37" name="Picture 6" descr="Image result for mysql logo transparent">
              <a:extLst>
                <a:ext uri="{FF2B5EF4-FFF2-40B4-BE49-F238E27FC236}">
                  <a16:creationId xmlns:a16="http://schemas.microsoft.com/office/drawing/2014/main" id="{BE4F749E-4ED8-4AF6-A6AC-DE372BE77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645" y="3147029"/>
              <a:ext cx="731808" cy="379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4" descr="Image result for Oracle">
              <a:extLst>
                <a:ext uri="{FF2B5EF4-FFF2-40B4-BE49-F238E27FC236}">
                  <a16:creationId xmlns:a16="http://schemas.microsoft.com/office/drawing/2014/main" id="{604455C8-61B7-47AF-ACCF-10A6598D5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249" y="2806494"/>
              <a:ext cx="782601" cy="111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1">
              <a:extLst>
                <a:ext uri="{FF2B5EF4-FFF2-40B4-BE49-F238E27FC236}">
                  <a16:creationId xmlns:a16="http://schemas.microsoft.com/office/drawing/2014/main" id="{6BFB2672-912F-4706-AE10-13ECF90DA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412" y="2353765"/>
              <a:ext cx="806275" cy="223367"/>
            </a:xfrm>
            <a:prstGeom prst="rect">
              <a:avLst/>
            </a:prstGeom>
          </p:spPr>
        </p:pic>
        <p:pic>
          <p:nvPicPr>
            <p:cNvPr id="40" name="Picture 2" descr="Image result for aws logo">
              <a:extLst>
                <a:ext uri="{FF2B5EF4-FFF2-40B4-BE49-F238E27FC236}">
                  <a16:creationId xmlns:a16="http://schemas.microsoft.com/office/drawing/2014/main" id="{683D1586-54A0-41A5-9750-5EFF564FA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447" y="5139693"/>
              <a:ext cx="476204" cy="357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google cloud">
              <a:extLst>
                <a:ext uri="{FF2B5EF4-FFF2-40B4-BE49-F238E27FC236}">
                  <a16:creationId xmlns:a16="http://schemas.microsoft.com/office/drawing/2014/main" id="{96DBBDB2-05A7-4D34-AB41-904A59B5A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519" y="5726209"/>
              <a:ext cx="1062061" cy="16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Graphic 12">
            <a:extLst>
              <a:ext uri="{FF2B5EF4-FFF2-40B4-BE49-F238E27FC236}">
                <a16:creationId xmlns:a16="http://schemas.microsoft.com/office/drawing/2014/main" id="{E366A3C7-6B60-4E7F-BBBE-C4864587BF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11407" y="3326343"/>
            <a:ext cx="1246717" cy="1263650"/>
          </a:xfrm>
          <a:prstGeom prst="rect">
            <a:avLst/>
          </a:prstGeom>
        </p:spPr>
      </p:pic>
      <p:pic>
        <p:nvPicPr>
          <p:cNvPr id="43" name="Graphic 8">
            <a:extLst>
              <a:ext uri="{FF2B5EF4-FFF2-40B4-BE49-F238E27FC236}">
                <a16:creationId xmlns:a16="http://schemas.microsoft.com/office/drawing/2014/main" id="{C0B26F60-70DF-4C91-AF56-7D6D39E295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93683" y="3324225"/>
            <a:ext cx="1147233" cy="1267883"/>
          </a:xfrm>
          <a:prstGeom prst="rect">
            <a:avLst/>
          </a:prstGeom>
        </p:spPr>
      </p:pic>
      <p:pic>
        <p:nvPicPr>
          <p:cNvPr id="44" name="Graphic 10">
            <a:extLst>
              <a:ext uri="{FF2B5EF4-FFF2-40B4-BE49-F238E27FC236}">
                <a16:creationId xmlns:a16="http://schemas.microsoft.com/office/drawing/2014/main" id="{99327D3C-85E0-4F93-90C4-41F2FC394E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50942" y="2623608"/>
            <a:ext cx="560916" cy="560916"/>
          </a:xfrm>
          <a:prstGeom prst="rect">
            <a:avLst/>
          </a:prstGeom>
        </p:spPr>
      </p:pic>
      <p:pic>
        <p:nvPicPr>
          <p:cNvPr id="45" name="Graphic 12">
            <a:extLst>
              <a:ext uri="{FF2B5EF4-FFF2-40B4-BE49-F238E27FC236}">
                <a16:creationId xmlns:a16="http://schemas.microsoft.com/office/drawing/2014/main" id="{71EB9141-0BA1-4AFC-9427-8B77D4EEAA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76341" y="3402541"/>
            <a:ext cx="560916" cy="560916"/>
          </a:xfrm>
          <a:prstGeom prst="rect">
            <a:avLst/>
          </a:prstGeom>
        </p:spPr>
      </p:pic>
      <p:pic>
        <p:nvPicPr>
          <p:cNvPr id="46" name="Graphic 14">
            <a:extLst>
              <a:ext uri="{FF2B5EF4-FFF2-40B4-BE49-F238E27FC236}">
                <a16:creationId xmlns:a16="http://schemas.microsoft.com/office/drawing/2014/main" id="{72628CA2-F741-4E66-940E-D8D052F9E4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10208" y="4181475"/>
            <a:ext cx="560916" cy="560916"/>
          </a:xfrm>
          <a:prstGeom prst="rect">
            <a:avLst/>
          </a:prstGeom>
        </p:spPr>
      </p:pic>
      <p:pic>
        <p:nvPicPr>
          <p:cNvPr id="47" name="Graphic 16">
            <a:extLst>
              <a:ext uri="{FF2B5EF4-FFF2-40B4-BE49-F238E27FC236}">
                <a16:creationId xmlns:a16="http://schemas.microsoft.com/office/drawing/2014/main" id="{BE9EF007-53D0-4E6A-9B9B-1D82D8C59C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18675" y="4960408"/>
            <a:ext cx="560916" cy="5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Migrate SQL to Azure SQL DB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577</Words>
  <Application>Microsoft Office PowerPoint</Application>
  <PresentationFormat>Szélesvásznú</PresentationFormat>
  <Paragraphs>109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Database migration process overview</vt:lpstr>
      <vt:lpstr>ASP.NET Application Migration to Azure</vt:lpstr>
      <vt:lpstr>Tools and services for your migration journey</vt:lpstr>
      <vt:lpstr>DEMO Migrate SQL to Azure SQL DB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209</cp:revision>
  <dcterms:created xsi:type="dcterms:W3CDTF">2017-03-30T13:07:43Z</dcterms:created>
  <dcterms:modified xsi:type="dcterms:W3CDTF">2020-03-23T12:38:46Z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