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94" r:id="rId6"/>
    <p:sldId id="332" r:id="rId7"/>
    <p:sldId id="295" r:id="rId8"/>
    <p:sldId id="2076136283" r:id="rId9"/>
    <p:sldId id="275" r:id="rId10"/>
    <p:sldId id="2076136277" r:id="rId11"/>
    <p:sldId id="29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11A2E"/>
    <a:srgbClr val="0078D4"/>
    <a:srgbClr val="B01736"/>
    <a:srgbClr val="A20C33"/>
    <a:srgbClr val="E6E6E6"/>
    <a:srgbClr val="B2B2B2"/>
    <a:srgbClr val="F59D24"/>
    <a:srgbClr val="F59F2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BF0AD-EC5F-44E0-BF39-7B90BC2E2C9E}" v="9" dt="2020-03-23T12:44:50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43" autoAdjust="0"/>
  </p:normalViewPr>
  <p:slideViewPr>
    <p:cSldViewPr snapToGrid="0">
      <p:cViewPr varScale="1">
        <p:scale>
          <a:sx n="59" d="100"/>
          <a:sy n="59" d="100"/>
        </p:scale>
        <p:origin x="856" y="56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lin Jenet" userId="cbfce5e2-f862-4e2e-9c03-39d1b1eef213" providerId="ADAL" clId="{65AC02CA-0031-45DD-856B-C1EF816CD565}"/>
    <pc:docChg chg="delSld modSld">
      <pc:chgData name="Katalin Jenet" userId="cbfce5e2-f862-4e2e-9c03-39d1b1eef213" providerId="ADAL" clId="{65AC02CA-0031-45DD-856B-C1EF816CD565}" dt="2020-03-23T12:44:50.624" v="139"/>
      <pc:docMkLst>
        <pc:docMk/>
      </pc:docMkLst>
      <pc:sldChg chg="modSp">
        <pc:chgData name="Katalin Jenet" userId="cbfce5e2-f862-4e2e-9c03-39d1b1eef213" providerId="ADAL" clId="{65AC02CA-0031-45DD-856B-C1EF816CD565}" dt="2020-03-23T12:44:50.624" v="139"/>
        <pc:sldMkLst>
          <pc:docMk/>
          <pc:sldMk cId="2983022817" sldId="275"/>
        </pc:sldMkLst>
        <pc:spChg chg="mod">
          <ac:chgData name="Katalin Jenet" userId="cbfce5e2-f862-4e2e-9c03-39d1b1eef213" providerId="ADAL" clId="{65AC02CA-0031-45DD-856B-C1EF816CD565}" dt="2020-03-23T12:44:50.624" v="139"/>
          <ac:spMkLst>
            <pc:docMk/>
            <pc:sldMk cId="2983022817" sldId="275"/>
            <ac:spMk id="6" creationId="{00000000-0000-0000-0000-000000000000}"/>
          </ac:spMkLst>
        </pc:spChg>
      </pc:sldChg>
      <pc:sldChg chg="modSp mod">
        <pc:chgData name="Katalin Jenet" userId="cbfce5e2-f862-4e2e-9c03-39d1b1eef213" providerId="ADAL" clId="{65AC02CA-0031-45DD-856B-C1EF816CD565}" dt="2020-03-23T12:39:42.743" v="23" actId="1036"/>
        <pc:sldMkLst>
          <pc:docMk/>
          <pc:sldMk cId="2653228749" sldId="295"/>
        </pc:sldMkLst>
        <pc:spChg chg="mod">
          <ac:chgData name="Katalin Jenet" userId="cbfce5e2-f862-4e2e-9c03-39d1b1eef213" providerId="ADAL" clId="{65AC02CA-0031-45DD-856B-C1EF816CD565}" dt="2020-03-23T12:39:34.938" v="1" actId="108"/>
          <ac:spMkLst>
            <pc:docMk/>
            <pc:sldMk cId="2653228749" sldId="295"/>
            <ac:spMk id="2" creationId="{C106108E-4903-4D03-9350-879071C857E6}"/>
          </ac:spMkLst>
        </pc:spChg>
        <pc:spChg chg="mod">
          <ac:chgData name="Katalin Jenet" userId="cbfce5e2-f862-4e2e-9c03-39d1b1eef213" providerId="ADAL" clId="{65AC02CA-0031-45DD-856B-C1EF816CD565}" dt="2020-03-23T12:39:42.743" v="23" actId="1036"/>
          <ac:spMkLst>
            <pc:docMk/>
            <pc:sldMk cId="2653228749" sldId="295"/>
            <ac:spMk id="5" creationId="{4875787D-C96B-4876-9E97-8DF239467EB7}"/>
          </ac:spMkLst>
        </pc:spChg>
      </pc:sldChg>
      <pc:sldChg chg="del">
        <pc:chgData name="Katalin Jenet" userId="cbfce5e2-f862-4e2e-9c03-39d1b1eef213" providerId="ADAL" clId="{65AC02CA-0031-45DD-856B-C1EF816CD565}" dt="2020-03-23T12:39:47.872" v="24" actId="47"/>
        <pc:sldMkLst>
          <pc:docMk/>
          <pc:sldMk cId="2559395802" sldId="2076136281"/>
        </pc:sldMkLst>
      </pc:sldChg>
      <pc:sldChg chg="del">
        <pc:chgData name="Katalin Jenet" userId="cbfce5e2-f862-4e2e-9c03-39d1b1eef213" providerId="ADAL" clId="{65AC02CA-0031-45DD-856B-C1EF816CD565}" dt="2020-03-23T12:39:49.037" v="25" actId="47"/>
        <pc:sldMkLst>
          <pc:docMk/>
          <pc:sldMk cId="3311436274" sldId="2076136282"/>
        </pc:sldMkLst>
      </pc:sldChg>
      <pc:sldChg chg="addSp delSp modSp mod">
        <pc:chgData name="Katalin Jenet" userId="cbfce5e2-f862-4e2e-9c03-39d1b1eef213" providerId="ADAL" clId="{65AC02CA-0031-45DD-856B-C1EF816CD565}" dt="2020-03-23T12:44:25.997" v="138" actId="1035"/>
        <pc:sldMkLst>
          <pc:docMk/>
          <pc:sldMk cId="4132098182" sldId="2076136283"/>
        </pc:sldMkLst>
        <pc:spChg chg="add mod ord">
          <ac:chgData name="Katalin Jenet" userId="cbfce5e2-f862-4e2e-9c03-39d1b1eef213" providerId="ADAL" clId="{65AC02CA-0031-45DD-856B-C1EF816CD565}" dt="2020-03-23T12:44:25.997" v="138" actId="1035"/>
          <ac:spMkLst>
            <pc:docMk/>
            <pc:sldMk cId="4132098182" sldId="2076136283"/>
            <ac:spMk id="2" creationId="{E6FDC994-218A-4E53-AC2E-6E2A8417F3E7}"/>
          </ac:spMkLst>
        </pc:spChg>
        <pc:spChg chg="mod">
          <ac:chgData name="Katalin Jenet" userId="cbfce5e2-f862-4e2e-9c03-39d1b1eef213" providerId="ADAL" clId="{65AC02CA-0031-45DD-856B-C1EF816CD565}" dt="2020-03-23T12:40:22.583" v="29" actId="114"/>
          <ac:spMkLst>
            <pc:docMk/>
            <pc:sldMk cId="4132098182" sldId="2076136283"/>
            <ac:spMk id="4" creationId="{F9C1FE28-998A-45B5-88A0-07ACB42822ED}"/>
          </ac:spMkLst>
        </pc:spChg>
        <pc:spChg chg="del">
          <ac:chgData name="Katalin Jenet" userId="cbfce5e2-f862-4e2e-9c03-39d1b1eef213" providerId="ADAL" clId="{65AC02CA-0031-45DD-856B-C1EF816CD565}" dt="2020-03-23T12:40:25.068" v="30" actId="478"/>
          <ac:spMkLst>
            <pc:docMk/>
            <pc:sldMk cId="4132098182" sldId="2076136283"/>
            <ac:spMk id="25" creationId="{C8807238-55A1-40CC-912A-DFBA496DEA88}"/>
          </ac:spMkLst>
        </pc:spChg>
        <pc:spChg chg="del">
          <ac:chgData name="Katalin Jenet" userId="cbfce5e2-f862-4e2e-9c03-39d1b1eef213" providerId="ADAL" clId="{65AC02CA-0031-45DD-856B-C1EF816CD565}" dt="2020-03-23T12:40:25.068" v="30" actId="478"/>
          <ac:spMkLst>
            <pc:docMk/>
            <pc:sldMk cId="4132098182" sldId="2076136283"/>
            <ac:spMk id="26" creationId="{7E1CA7AE-3D49-44F3-825D-7E1834D1BDB8}"/>
          </ac:spMkLst>
        </pc:spChg>
        <pc:spChg chg="del">
          <ac:chgData name="Katalin Jenet" userId="cbfce5e2-f862-4e2e-9c03-39d1b1eef213" providerId="ADAL" clId="{65AC02CA-0031-45DD-856B-C1EF816CD565}" dt="2020-03-23T12:40:25.068" v="30" actId="478"/>
          <ac:spMkLst>
            <pc:docMk/>
            <pc:sldMk cId="4132098182" sldId="2076136283"/>
            <ac:spMk id="27" creationId="{FB731C27-A7B8-47CA-BD66-74784B1F8AF0}"/>
          </ac:spMkLst>
        </pc:spChg>
        <pc:spChg chg="del">
          <ac:chgData name="Katalin Jenet" userId="cbfce5e2-f862-4e2e-9c03-39d1b1eef213" providerId="ADAL" clId="{65AC02CA-0031-45DD-856B-C1EF816CD565}" dt="2020-03-23T12:40:25.068" v="30" actId="478"/>
          <ac:spMkLst>
            <pc:docMk/>
            <pc:sldMk cId="4132098182" sldId="2076136283"/>
            <ac:spMk id="28" creationId="{A7E3D197-94F2-41D9-92D8-2A703584A14F}"/>
          </ac:spMkLst>
        </pc:spChg>
        <pc:spChg chg="del">
          <ac:chgData name="Katalin Jenet" userId="cbfce5e2-f862-4e2e-9c03-39d1b1eef213" providerId="ADAL" clId="{65AC02CA-0031-45DD-856B-C1EF816CD565}" dt="2020-03-23T12:40:25.068" v="30" actId="478"/>
          <ac:spMkLst>
            <pc:docMk/>
            <pc:sldMk cId="4132098182" sldId="2076136283"/>
            <ac:spMk id="30" creationId="{5243FBC9-C6C4-4EB2-B85C-2808A5356C9F}"/>
          </ac:spMkLst>
        </pc:spChg>
        <pc:spChg chg="del">
          <ac:chgData name="Katalin Jenet" userId="cbfce5e2-f862-4e2e-9c03-39d1b1eef213" providerId="ADAL" clId="{65AC02CA-0031-45DD-856B-C1EF816CD565}" dt="2020-03-23T12:40:25.068" v="30" actId="478"/>
          <ac:spMkLst>
            <pc:docMk/>
            <pc:sldMk cId="4132098182" sldId="2076136283"/>
            <ac:spMk id="31" creationId="{A965B1E5-57CE-48BE-B93E-567C1C38AB0A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48" creationId="{30E1FBC5-AE00-4BF1-B57F-177294DAFEF4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49" creationId="{BA757459-3ACE-4FEC-9B82-AA4FA0BBC89A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0" creationId="{EE29C469-4789-4261-9A0B-53753A0DA66C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1" creationId="{E4FF71D2-B187-41D8-B8EB-A6345F185196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2" creationId="{264A1D49-EF05-43E4-BFFD-AC5DD11B55AE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3" creationId="{EA76FA9C-A3E9-43FF-9408-0CA2237F37D4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4" creationId="{5176A6C0-FD12-48E0-8BFD-AAC050686B7D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5" creationId="{597A266E-C2C2-4067-9838-5A59AD38954F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6" creationId="{C11AD031-6235-4BBD-8B4C-520E1977DA03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7" creationId="{7C2F7741-C9E9-4ED9-8A24-3A7921102A6D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8" creationId="{1C68B7D3-FBC9-4EC5-B48D-7E43EF50A807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59" creationId="{2B2B5F6F-AFB3-4895-B4C4-D00EAEE3953B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60" creationId="{00539E80-D42F-4925-9E8F-55C86E4456FB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61" creationId="{93C7E54A-033E-44C0-9491-317401BDC912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63" creationId="{153DCEA2-40E8-4CF7-8D19-54C3427FFF70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64" creationId="{80003852-7764-4988-898F-C200B24C4E50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79" creationId="{95C16808-13C7-499A-9041-FA7466471512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80" creationId="{DF372844-9C72-4AC2-B45A-2422A1517F14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81" creationId="{F3DC4E4D-33BD-43AC-8A2F-0414D159E7E6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82" creationId="{BABE5D00-E2FF-4892-9459-628D67B8ABC2}"/>
          </ac:spMkLst>
        </pc:spChg>
        <pc:spChg chg="add del">
          <ac:chgData name="Katalin Jenet" userId="cbfce5e2-f862-4e2e-9c03-39d1b1eef213" providerId="ADAL" clId="{65AC02CA-0031-45DD-856B-C1EF816CD565}" dt="2020-03-23T12:41:05.898" v="32"/>
          <ac:spMkLst>
            <pc:docMk/>
            <pc:sldMk cId="4132098182" sldId="2076136283"/>
            <ac:spMk id="100" creationId="{B48EC4BB-43E7-47C7-8209-944C60C784D6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16" creationId="{7BDB55AC-D837-486C-8973-C87942A426B0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17" creationId="{267E93DA-4869-4CB2-9C48-03DE156D6C30}"/>
          </ac:spMkLst>
        </pc:spChg>
        <pc:spChg chg="add mod">
          <ac:chgData name="Katalin Jenet" userId="cbfce5e2-f862-4e2e-9c03-39d1b1eef213" providerId="ADAL" clId="{65AC02CA-0031-45DD-856B-C1EF816CD565}" dt="2020-03-23T12:42:06.671" v="61" actId="14100"/>
          <ac:spMkLst>
            <pc:docMk/>
            <pc:sldMk cId="4132098182" sldId="2076136283"/>
            <ac:spMk id="118" creationId="{114FB8D9-75B1-4EB7-8609-2AFCB0CBABAD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19" creationId="{99AA2A5B-1652-4535-9CD6-99BCAFC41EB6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20" creationId="{BA9505D3-32C9-4CB3-B127-08E804FAEE16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21" creationId="{685CA26F-3115-4A6E-97F0-30FDF08020D2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27" creationId="{BBCAB85C-668A-4766-80CB-DEEC9CDA7331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28" creationId="{E0FC307C-543E-4F63-9458-F9F4EBE552E8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29" creationId="{BBCA5A8C-3E6E-4C55-A472-D0B29B0E42B5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30" creationId="{B6471AAA-325D-4249-95A1-407CDE5BE4AC}"/>
          </ac:spMkLst>
        </pc:spChg>
        <pc:spChg chg="add mod">
          <ac:chgData name="Katalin Jenet" userId="cbfce5e2-f862-4e2e-9c03-39d1b1eef213" providerId="ADAL" clId="{65AC02CA-0031-45DD-856B-C1EF816CD565}" dt="2020-03-23T12:44:11.728" v="132" actId="1037"/>
          <ac:spMkLst>
            <pc:docMk/>
            <pc:sldMk cId="4132098182" sldId="2076136283"/>
            <ac:spMk id="131" creationId="{33D89C94-6521-47B2-883E-5CF4617415FE}"/>
          </ac:spMkLst>
        </pc:spChg>
        <pc:spChg chg="add mod">
          <ac:chgData name="Katalin Jenet" userId="cbfce5e2-f862-4e2e-9c03-39d1b1eef213" providerId="ADAL" clId="{65AC02CA-0031-45DD-856B-C1EF816CD565}" dt="2020-03-23T12:44:11.728" v="132" actId="1037"/>
          <ac:spMkLst>
            <pc:docMk/>
            <pc:sldMk cId="4132098182" sldId="2076136283"/>
            <ac:spMk id="132" creationId="{3E618BAF-E7CE-487D-8662-8CB31302ABB7}"/>
          </ac:spMkLst>
        </pc:spChg>
        <pc:spChg chg="add mod">
          <ac:chgData name="Katalin Jenet" userId="cbfce5e2-f862-4e2e-9c03-39d1b1eef213" providerId="ADAL" clId="{65AC02CA-0031-45DD-856B-C1EF816CD565}" dt="2020-03-23T12:44:11.728" v="132" actId="1037"/>
          <ac:spMkLst>
            <pc:docMk/>
            <pc:sldMk cId="4132098182" sldId="2076136283"/>
            <ac:spMk id="133" creationId="{B4D59C71-0B05-4D31-87E8-18BE9287A129}"/>
          </ac:spMkLst>
        </pc:spChg>
        <pc:spChg chg="add mod">
          <ac:chgData name="Katalin Jenet" userId="cbfce5e2-f862-4e2e-9c03-39d1b1eef213" providerId="ADAL" clId="{65AC02CA-0031-45DD-856B-C1EF816CD565}" dt="2020-03-23T12:44:11.728" v="132" actId="1037"/>
          <ac:spMkLst>
            <pc:docMk/>
            <pc:sldMk cId="4132098182" sldId="2076136283"/>
            <ac:spMk id="134" creationId="{3C6F98D8-F4BC-4F8D-9FED-862D25972E49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36" creationId="{D7531ACB-EB9A-48D8-8B46-4DA5D59D2AD3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37" creationId="{90DD1991-9C33-4628-9D6C-E6CC924EBAAF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52" creationId="{4BD1E402-C3FE-47BC-B7E9-42903EB8BBA7}"/>
          </ac:spMkLst>
        </pc:spChg>
        <pc:spChg chg="add mod">
          <ac:chgData name="Katalin Jenet" userId="cbfce5e2-f862-4e2e-9c03-39d1b1eef213" providerId="ADAL" clId="{65AC02CA-0031-45DD-856B-C1EF816CD565}" dt="2020-03-23T12:42:15.838" v="81" actId="1036"/>
          <ac:spMkLst>
            <pc:docMk/>
            <pc:sldMk cId="4132098182" sldId="2076136283"/>
            <ac:spMk id="153" creationId="{DA86F49A-28AE-46A2-8D5F-FE82D15DBFCF}"/>
          </ac:spMkLst>
        </pc:spChg>
        <pc:spChg chg="add mod">
          <ac:chgData name="Katalin Jenet" userId="cbfce5e2-f862-4e2e-9c03-39d1b1eef213" providerId="ADAL" clId="{65AC02CA-0031-45DD-856B-C1EF816CD565}" dt="2020-03-23T12:42:12.776" v="79" actId="1036"/>
          <ac:spMkLst>
            <pc:docMk/>
            <pc:sldMk cId="4132098182" sldId="2076136283"/>
            <ac:spMk id="154" creationId="{835A0561-2FD5-4479-B788-5BB17EFA2027}"/>
          </ac:spMkLst>
        </pc:spChg>
        <pc:spChg chg="add">
          <ac:chgData name="Katalin Jenet" userId="cbfce5e2-f862-4e2e-9c03-39d1b1eef213" providerId="ADAL" clId="{65AC02CA-0031-45DD-856B-C1EF816CD565}" dt="2020-03-23T12:41:08.258" v="33"/>
          <ac:spMkLst>
            <pc:docMk/>
            <pc:sldMk cId="4132098182" sldId="2076136283"/>
            <ac:spMk id="155" creationId="{A2E2F5C6-2598-4003-B105-74772A7171D3}"/>
          </ac:spMkLst>
        </pc:spChg>
        <pc:spChg chg="add mod">
          <ac:chgData name="Katalin Jenet" userId="cbfce5e2-f862-4e2e-9c03-39d1b1eef213" providerId="ADAL" clId="{65AC02CA-0031-45DD-856B-C1EF816CD565}" dt="2020-03-23T12:42:20.491" v="85" actId="1038"/>
          <ac:spMkLst>
            <pc:docMk/>
            <pc:sldMk cId="4132098182" sldId="2076136283"/>
            <ac:spMk id="156" creationId="{963E6A62-D0D9-4CE3-AA05-CD1FD91CBAEF}"/>
          </ac:spMkLst>
        </pc:spChg>
        <pc:grpChg chg="del">
          <ac:chgData name="Katalin Jenet" userId="cbfce5e2-f862-4e2e-9c03-39d1b1eef213" providerId="ADAL" clId="{65AC02CA-0031-45DD-856B-C1EF816CD565}" dt="2020-03-23T12:40:25.068" v="30" actId="478"/>
          <ac:grpSpMkLst>
            <pc:docMk/>
            <pc:sldMk cId="4132098182" sldId="2076136283"/>
            <ac:grpSpMk id="34" creationId="{9B5338B3-1C91-4262-BE9E-310618769CB9}"/>
          </ac:grpSpMkLst>
        </pc:grpChg>
        <pc:grpChg chg="add del">
          <ac:chgData name="Katalin Jenet" userId="cbfce5e2-f862-4e2e-9c03-39d1b1eef213" providerId="ADAL" clId="{65AC02CA-0031-45DD-856B-C1EF816CD565}" dt="2020-03-23T12:41:05.898" v="32"/>
          <ac:grpSpMkLst>
            <pc:docMk/>
            <pc:sldMk cId="4132098182" sldId="2076136283"/>
            <ac:grpSpMk id="69" creationId="{49012675-0B8D-4F01-87F4-9412801D639E}"/>
          </ac:grpSpMkLst>
        </pc:grpChg>
        <pc:grpChg chg="add del">
          <ac:chgData name="Katalin Jenet" userId="cbfce5e2-f862-4e2e-9c03-39d1b1eef213" providerId="ADAL" clId="{65AC02CA-0031-45DD-856B-C1EF816CD565}" dt="2020-03-23T12:41:05.898" v="32"/>
          <ac:grpSpMkLst>
            <pc:docMk/>
            <pc:sldMk cId="4132098182" sldId="2076136283"/>
            <ac:grpSpMk id="74" creationId="{B5476DA6-DF43-49AC-9673-0D68D4C407DE}"/>
          </ac:grpSpMkLst>
        </pc:grpChg>
        <pc:grpChg chg="add">
          <ac:chgData name="Katalin Jenet" userId="cbfce5e2-f862-4e2e-9c03-39d1b1eef213" providerId="ADAL" clId="{65AC02CA-0031-45DD-856B-C1EF816CD565}" dt="2020-03-23T12:41:08.258" v="33"/>
          <ac:grpSpMkLst>
            <pc:docMk/>
            <pc:sldMk cId="4132098182" sldId="2076136283"/>
            <ac:grpSpMk id="142" creationId="{4DA44CE2-0DB1-48E3-8BE9-8F2467EB5AD9}"/>
          </ac:grpSpMkLst>
        </pc:grpChg>
        <pc:grpChg chg="add">
          <ac:chgData name="Katalin Jenet" userId="cbfce5e2-f862-4e2e-9c03-39d1b1eef213" providerId="ADAL" clId="{65AC02CA-0031-45DD-856B-C1EF816CD565}" dt="2020-03-23T12:41:08.258" v="33"/>
          <ac:grpSpMkLst>
            <pc:docMk/>
            <pc:sldMk cId="4132098182" sldId="2076136283"/>
            <ac:grpSpMk id="147" creationId="{A8CBDD11-FAEF-4183-AF3A-B7189860483B}"/>
          </ac:grpSpMkLst>
        </pc:grpChg>
        <pc:picChg chg="del">
          <ac:chgData name="Katalin Jenet" userId="cbfce5e2-f862-4e2e-9c03-39d1b1eef213" providerId="ADAL" clId="{65AC02CA-0031-45DD-856B-C1EF816CD565}" dt="2020-03-23T12:40:25.068" v="30" actId="478"/>
          <ac:picMkLst>
            <pc:docMk/>
            <pc:sldMk cId="4132098182" sldId="2076136283"/>
            <ac:picMk id="42" creationId="{E366A3C7-6B60-4E7F-BBBE-C4864587BFD6}"/>
          </ac:picMkLst>
        </pc:picChg>
        <pc:picChg chg="del">
          <ac:chgData name="Katalin Jenet" userId="cbfce5e2-f862-4e2e-9c03-39d1b1eef213" providerId="ADAL" clId="{65AC02CA-0031-45DD-856B-C1EF816CD565}" dt="2020-03-23T12:40:25.068" v="30" actId="478"/>
          <ac:picMkLst>
            <pc:docMk/>
            <pc:sldMk cId="4132098182" sldId="2076136283"/>
            <ac:picMk id="43" creationId="{C0B26F60-70DF-4C91-AF56-7D6D39E295CF}"/>
          </ac:picMkLst>
        </pc:picChg>
        <pc:picChg chg="del">
          <ac:chgData name="Katalin Jenet" userId="cbfce5e2-f862-4e2e-9c03-39d1b1eef213" providerId="ADAL" clId="{65AC02CA-0031-45DD-856B-C1EF816CD565}" dt="2020-03-23T12:40:25.068" v="30" actId="478"/>
          <ac:picMkLst>
            <pc:docMk/>
            <pc:sldMk cId="4132098182" sldId="2076136283"/>
            <ac:picMk id="44" creationId="{99327D3C-85E0-4F93-90C4-41F2FC394EB7}"/>
          </ac:picMkLst>
        </pc:picChg>
        <pc:picChg chg="del">
          <ac:chgData name="Katalin Jenet" userId="cbfce5e2-f862-4e2e-9c03-39d1b1eef213" providerId="ADAL" clId="{65AC02CA-0031-45DD-856B-C1EF816CD565}" dt="2020-03-23T12:40:25.068" v="30" actId="478"/>
          <ac:picMkLst>
            <pc:docMk/>
            <pc:sldMk cId="4132098182" sldId="2076136283"/>
            <ac:picMk id="45" creationId="{71EB9141-0BA1-4AFC-9427-8B77D4EEAAEE}"/>
          </ac:picMkLst>
        </pc:picChg>
        <pc:picChg chg="del">
          <ac:chgData name="Katalin Jenet" userId="cbfce5e2-f862-4e2e-9c03-39d1b1eef213" providerId="ADAL" clId="{65AC02CA-0031-45DD-856B-C1EF816CD565}" dt="2020-03-23T12:40:25.068" v="30" actId="478"/>
          <ac:picMkLst>
            <pc:docMk/>
            <pc:sldMk cId="4132098182" sldId="2076136283"/>
            <ac:picMk id="46" creationId="{72628CA2-F741-4E66-940E-D8D052F9E466}"/>
          </ac:picMkLst>
        </pc:picChg>
        <pc:picChg chg="del">
          <ac:chgData name="Katalin Jenet" userId="cbfce5e2-f862-4e2e-9c03-39d1b1eef213" providerId="ADAL" clId="{65AC02CA-0031-45DD-856B-C1EF816CD565}" dt="2020-03-23T12:40:25.068" v="30" actId="478"/>
          <ac:picMkLst>
            <pc:docMk/>
            <pc:sldMk cId="4132098182" sldId="2076136283"/>
            <ac:picMk id="47" creationId="{BE9EF007-53D0-4E6A-9B9B-1D82D8C59CB9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04" creationId="{AA882D61-9D02-45DF-8DD3-187CF9DA058E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05" creationId="{2520B646-5356-4713-9F16-908B9B70237A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06" creationId="{20FE4563-1925-4F8D-9F0D-871089566E72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07" creationId="{232EA0F8-BC1F-418F-85B9-9A38D579ED51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08" creationId="{7D98E36D-0F98-4489-A883-A9D129C266DF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09" creationId="{E2D90FBA-6ECF-41D8-ACE8-15F3B642E28A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10" creationId="{3187C004-3899-485B-8D4A-2C36F97D7563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11" creationId="{B92677E1-733E-4467-A2AD-71F464F58434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12" creationId="{E8128EA2-7761-44EC-9086-8101E47DD544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13" creationId="{96766E27-6E5B-4AC7-9BBA-BCEE142A032B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14" creationId="{C43407A1-C9AC-4CDF-83D1-7F883F720B4A}"/>
          </ac:picMkLst>
        </pc:picChg>
        <pc:picChg chg="add del">
          <ac:chgData name="Katalin Jenet" userId="cbfce5e2-f862-4e2e-9c03-39d1b1eef213" providerId="ADAL" clId="{65AC02CA-0031-45DD-856B-C1EF816CD565}" dt="2020-03-23T12:41:05.898" v="32"/>
          <ac:picMkLst>
            <pc:docMk/>
            <pc:sldMk cId="4132098182" sldId="2076136283"/>
            <ac:picMk id="115" creationId="{EE58CBEF-B54E-467E-BF5A-4CF00A93D3EF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0" creationId="{B1F109F9-CF73-4A3E-9409-ADFDE3B95451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1" creationId="{29E893E1-3AE6-4C70-9812-295AEAE4E5D1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2" creationId="{7880D3F7-62D9-4D2B-8396-CCBE9C5D71CB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3" creationId="{9077606D-75B0-469C-9EE1-FA882DBBED99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4" creationId="{C4DDFA47-7745-434E-8563-767E6B59D4FF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5" creationId="{65F77DD7-0310-4808-8A6B-A3E916869A46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6" creationId="{AC4D628B-AC4E-4E6C-B406-6691ACAEAC1B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7" creationId="{575DB393-2F1D-4DF8-A962-4480E7D19BB7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8" creationId="{EC73542B-C077-49C3-BBD5-8114782F3CCB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69" creationId="{723C8920-1B29-4804-A59B-5CABF30DD865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70" creationId="{93825180-7C72-470A-9855-86A903627ED6}"/>
          </ac:picMkLst>
        </pc:picChg>
        <pc:picChg chg="add">
          <ac:chgData name="Katalin Jenet" userId="cbfce5e2-f862-4e2e-9c03-39d1b1eef213" providerId="ADAL" clId="{65AC02CA-0031-45DD-856B-C1EF816CD565}" dt="2020-03-23T12:41:08.258" v="33"/>
          <ac:picMkLst>
            <pc:docMk/>
            <pc:sldMk cId="4132098182" sldId="2076136283"/>
            <ac:picMk id="171" creationId="{0C58096F-303C-42F9-85D9-D067B2823C9B}"/>
          </ac:picMkLst>
        </pc:picChg>
        <pc:cxnChg chg="del">
          <ac:chgData name="Katalin Jenet" userId="cbfce5e2-f862-4e2e-9c03-39d1b1eef213" providerId="ADAL" clId="{65AC02CA-0031-45DD-856B-C1EF816CD565}" dt="2020-03-23T12:40:25.068" v="30" actId="478"/>
          <ac:cxnSpMkLst>
            <pc:docMk/>
            <pc:sldMk cId="4132098182" sldId="2076136283"/>
            <ac:cxnSpMk id="29" creationId="{5390C786-17A4-43AA-80D5-1911E1AAC92F}"/>
          </ac:cxnSpMkLst>
        </pc:cxnChg>
        <pc:cxnChg chg="del">
          <ac:chgData name="Katalin Jenet" userId="cbfce5e2-f862-4e2e-9c03-39d1b1eef213" providerId="ADAL" clId="{65AC02CA-0031-45DD-856B-C1EF816CD565}" dt="2020-03-23T12:40:25.068" v="30" actId="478"/>
          <ac:cxnSpMkLst>
            <pc:docMk/>
            <pc:sldMk cId="4132098182" sldId="2076136283"/>
            <ac:cxnSpMk id="32" creationId="{DF6569A3-226F-47F8-B7E0-B29B2169BB47}"/>
          </ac:cxnSpMkLst>
        </pc:cxnChg>
        <pc:cxnChg chg="del">
          <ac:chgData name="Katalin Jenet" userId="cbfce5e2-f862-4e2e-9c03-39d1b1eef213" providerId="ADAL" clId="{65AC02CA-0031-45DD-856B-C1EF816CD565}" dt="2020-03-23T12:40:25.068" v="30" actId="478"/>
          <ac:cxnSpMkLst>
            <pc:docMk/>
            <pc:sldMk cId="4132098182" sldId="2076136283"/>
            <ac:cxnSpMk id="33" creationId="{44F4679E-468D-4FC0-910F-9D3D5A3163D5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62" creationId="{32B56C78-72BC-456F-9996-4B36A547BA2C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65" creationId="{E7843850-208C-4299-B3D8-46D89DC21BB4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66" creationId="{3E6FDFF8-D80F-4112-894D-F73B07587972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67" creationId="{80159736-A5F3-478F-9F81-93ABA112512D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68" creationId="{F848F577-98C5-4F7B-AEC4-51E3D8E8F74E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72" creationId="{A8427C3E-1808-4488-B556-FAC5E955E78C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73" creationId="{3C00B16B-8BC4-454B-AA26-A6BCBB5B7ACD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77" creationId="{1C85EADE-D4C5-4271-B621-EB3D51206BCA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78" creationId="{2F6405CB-34CA-4F4B-AFA8-D7E4588D6696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101" creationId="{29EAB24B-2DD2-4097-BDC5-404BE95D914A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102" creationId="{091286EC-C99E-452E-A815-25B4B4A30ABC}"/>
          </ac:cxnSpMkLst>
        </pc:cxnChg>
        <pc:cxnChg chg="add del">
          <ac:chgData name="Katalin Jenet" userId="cbfce5e2-f862-4e2e-9c03-39d1b1eef213" providerId="ADAL" clId="{65AC02CA-0031-45DD-856B-C1EF816CD565}" dt="2020-03-23T12:41:05.898" v="32"/>
          <ac:cxnSpMkLst>
            <pc:docMk/>
            <pc:sldMk cId="4132098182" sldId="2076136283"/>
            <ac:cxnSpMk id="103" creationId="{2EC336D4-8277-43B6-96FC-EE2E97FADD0F}"/>
          </ac:cxnSpMkLst>
        </pc:cxnChg>
        <pc:cxnChg chg="add">
          <ac:chgData name="Katalin Jenet" userId="cbfce5e2-f862-4e2e-9c03-39d1b1eef213" providerId="ADAL" clId="{65AC02CA-0031-45DD-856B-C1EF816CD565}" dt="2020-03-23T12:41:08.258" v="33"/>
          <ac:cxnSpMkLst>
            <pc:docMk/>
            <pc:sldMk cId="4132098182" sldId="2076136283"/>
            <ac:cxnSpMk id="135" creationId="{A27C0F33-9191-48DF-A421-3622EE602D53}"/>
          </ac:cxnSpMkLst>
        </pc:cxnChg>
        <pc:cxnChg chg="add mod">
          <ac:chgData name="Katalin Jenet" userId="cbfce5e2-f862-4e2e-9c03-39d1b1eef213" providerId="ADAL" clId="{65AC02CA-0031-45DD-856B-C1EF816CD565}" dt="2020-03-23T12:44:11.728" v="132" actId="1037"/>
          <ac:cxnSpMkLst>
            <pc:docMk/>
            <pc:sldMk cId="4132098182" sldId="2076136283"/>
            <ac:cxnSpMk id="138" creationId="{B881CEF0-D679-444C-9D1D-FD8202C0D195}"/>
          </ac:cxnSpMkLst>
        </pc:cxnChg>
        <pc:cxnChg chg="add mod">
          <ac:chgData name="Katalin Jenet" userId="cbfce5e2-f862-4e2e-9c03-39d1b1eef213" providerId="ADAL" clId="{65AC02CA-0031-45DD-856B-C1EF816CD565}" dt="2020-03-23T12:44:11.728" v="132" actId="1037"/>
          <ac:cxnSpMkLst>
            <pc:docMk/>
            <pc:sldMk cId="4132098182" sldId="2076136283"/>
            <ac:cxnSpMk id="139" creationId="{23E755E5-5589-49C2-9DEA-2015E3D9DD2E}"/>
          </ac:cxnSpMkLst>
        </pc:cxnChg>
        <pc:cxnChg chg="add mod">
          <ac:chgData name="Katalin Jenet" userId="cbfce5e2-f862-4e2e-9c03-39d1b1eef213" providerId="ADAL" clId="{65AC02CA-0031-45DD-856B-C1EF816CD565}" dt="2020-03-23T12:44:11.728" v="132" actId="1037"/>
          <ac:cxnSpMkLst>
            <pc:docMk/>
            <pc:sldMk cId="4132098182" sldId="2076136283"/>
            <ac:cxnSpMk id="140" creationId="{A452B9B3-6859-4733-9EA7-32549E4B9DD9}"/>
          </ac:cxnSpMkLst>
        </pc:cxnChg>
        <pc:cxnChg chg="add">
          <ac:chgData name="Katalin Jenet" userId="cbfce5e2-f862-4e2e-9c03-39d1b1eef213" providerId="ADAL" clId="{65AC02CA-0031-45DD-856B-C1EF816CD565}" dt="2020-03-23T12:41:08.258" v="33"/>
          <ac:cxnSpMkLst>
            <pc:docMk/>
            <pc:sldMk cId="4132098182" sldId="2076136283"/>
            <ac:cxnSpMk id="141" creationId="{1771BCCB-188C-4523-ABE7-C50FB042215C}"/>
          </ac:cxnSpMkLst>
        </pc:cxnChg>
        <pc:cxnChg chg="add">
          <ac:chgData name="Katalin Jenet" userId="cbfce5e2-f862-4e2e-9c03-39d1b1eef213" providerId="ADAL" clId="{65AC02CA-0031-45DD-856B-C1EF816CD565}" dt="2020-03-23T12:41:08.258" v="33"/>
          <ac:cxnSpMkLst>
            <pc:docMk/>
            <pc:sldMk cId="4132098182" sldId="2076136283"/>
            <ac:cxnSpMk id="145" creationId="{FA0C9E3A-49DF-4798-B69E-CDCD59E5A025}"/>
          </ac:cxnSpMkLst>
        </pc:cxnChg>
        <pc:cxnChg chg="add">
          <ac:chgData name="Katalin Jenet" userId="cbfce5e2-f862-4e2e-9c03-39d1b1eef213" providerId="ADAL" clId="{65AC02CA-0031-45DD-856B-C1EF816CD565}" dt="2020-03-23T12:41:08.258" v="33"/>
          <ac:cxnSpMkLst>
            <pc:docMk/>
            <pc:sldMk cId="4132098182" sldId="2076136283"/>
            <ac:cxnSpMk id="146" creationId="{1843CE21-095D-4A00-8563-73FBDC8B2DED}"/>
          </ac:cxnSpMkLst>
        </pc:cxnChg>
        <pc:cxnChg chg="add">
          <ac:chgData name="Katalin Jenet" userId="cbfce5e2-f862-4e2e-9c03-39d1b1eef213" providerId="ADAL" clId="{65AC02CA-0031-45DD-856B-C1EF816CD565}" dt="2020-03-23T12:41:08.258" v="33"/>
          <ac:cxnSpMkLst>
            <pc:docMk/>
            <pc:sldMk cId="4132098182" sldId="2076136283"/>
            <ac:cxnSpMk id="150" creationId="{4697D084-3E15-4BAB-A604-CFEEDB2D590A}"/>
          </ac:cxnSpMkLst>
        </pc:cxnChg>
        <pc:cxnChg chg="add">
          <ac:chgData name="Katalin Jenet" userId="cbfce5e2-f862-4e2e-9c03-39d1b1eef213" providerId="ADAL" clId="{65AC02CA-0031-45DD-856B-C1EF816CD565}" dt="2020-03-23T12:41:08.258" v="33"/>
          <ac:cxnSpMkLst>
            <pc:docMk/>
            <pc:sldMk cId="4132098182" sldId="2076136283"/>
            <ac:cxnSpMk id="151" creationId="{F791C160-BD2C-452F-A386-BEE31524FCAB}"/>
          </ac:cxnSpMkLst>
        </pc:cxnChg>
        <pc:cxnChg chg="add">
          <ac:chgData name="Katalin Jenet" userId="cbfce5e2-f862-4e2e-9c03-39d1b1eef213" providerId="ADAL" clId="{65AC02CA-0031-45DD-856B-C1EF816CD565}" dt="2020-03-23T12:41:08.258" v="33"/>
          <ac:cxnSpMkLst>
            <pc:docMk/>
            <pc:sldMk cId="4132098182" sldId="2076136283"/>
            <ac:cxnSpMk id="157" creationId="{F38F67CE-49ED-43E7-BEB2-4D0B611193A3}"/>
          </ac:cxnSpMkLst>
        </pc:cxnChg>
        <pc:cxnChg chg="add">
          <ac:chgData name="Katalin Jenet" userId="cbfce5e2-f862-4e2e-9c03-39d1b1eef213" providerId="ADAL" clId="{65AC02CA-0031-45DD-856B-C1EF816CD565}" dt="2020-03-23T12:41:08.258" v="33"/>
          <ac:cxnSpMkLst>
            <pc:docMk/>
            <pc:sldMk cId="4132098182" sldId="2076136283"/>
            <ac:cxnSpMk id="158" creationId="{991873AB-4417-4E0C-9DB2-35CC5D2494E7}"/>
          </ac:cxnSpMkLst>
        </pc:cxnChg>
        <pc:cxnChg chg="add">
          <ac:chgData name="Katalin Jenet" userId="cbfce5e2-f862-4e2e-9c03-39d1b1eef213" providerId="ADAL" clId="{65AC02CA-0031-45DD-856B-C1EF816CD565}" dt="2020-03-23T12:41:08.258" v="33"/>
          <ac:cxnSpMkLst>
            <pc:docMk/>
            <pc:sldMk cId="4132098182" sldId="2076136283"/>
            <ac:cxnSpMk id="159" creationId="{FBBEE1B6-124B-4E7B-B38B-FDBC42BA1A7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9F48-57CB-4055-A7EF-32E5E0A7CF3F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101B-A1E6-4F2B-A4F6-89DD6E6D3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77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326C3-8545-4F13-9F33-9B3B5119ABC5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60737-485D-470A-8278-F4FCA36C35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BCCD-78AB-4CAD-9F8D-EA22A36CCA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28" y="1499073"/>
            <a:ext cx="4616924" cy="1765420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79368" y="1784311"/>
            <a:ext cx="3930262" cy="109239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3600" b="0" baseline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Opening slide</a:t>
            </a:r>
            <a:br>
              <a:rPr lang="en-US" dirty="0"/>
            </a:br>
            <a:r>
              <a:rPr lang="en-US" dirty="0"/>
              <a:t>(an example)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внутренний_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1738" y="1439566"/>
            <a:ext cx="5101038" cy="37900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Aft>
                <a:spcPts val="600"/>
              </a:spcAft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39566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8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нутренний_слайд_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41738" y="1448110"/>
            <a:ext cx="5101038" cy="3790075"/>
          </a:xfrm>
          <a:prstGeom prst="rect">
            <a:avLst/>
          </a:prstGeom>
        </p:spPr>
        <p:txBody>
          <a:bodyPr/>
          <a:lstStyle>
            <a:lvl1pPr marL="342900" indent="-342900" algn="l">
              <a:spcAft>
                <a:spcPts val="600"/>
              </a:spcAft>
              <a:buClr>
                <a:srgbClr val="A20C33"/>
              </a:buClr>
              <a:buFont typeface="Arial" panose="020B0604020202020204" pitchFamily="34" charset="0"/>
              <a:buChar char="•"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r>
              <a:rPr lang="ru-RU" dirty="0"/>
              <a:t>Буллиты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271940" y="1448110"/>
            <a:ext cx="5026025" cy="37900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ru-RU" sz="1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39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нутренний слайд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41738" y="406346"/>
            <a:ext cx="9570486" cy="50024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20C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27" y="6379981"/>
            <a:ext cx="1286045" cy="25278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" y="6397678"/>
            <a:ext cx="1519106" cy="2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B01736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softline.si" TargetMode="External"/><Relationship Id="rId3" Type="http://schemas.openxmlformats.org/officeDocument/2006/relationships/hyperlink" Target="mailto:info@softline.bg" TargetMode="External"/><Relationship Id="rId7" Type="http://schemas.openxmlformats.org/officeDocument/2006/relationships/hyperlink" Target="mailto:info.serbia@softline.com" TargetMode="External"/><Relationship Id="rId2" Type="http://schemas.openxmlformats.org/officeDocument/2006/relationships/hyperlink" Target="mailto:mihaly.kileber@softlin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info@softline.ro" TargetMode="External"/><Relationship Id="rId5" Type="http://schemas.openxmlformats.org/officeDocument/2006/relationships/hyperlink" Target="mailto:info@softline.hu" TargetMode="External"/><Relationship Id="rId4" Type="http://schemas.openxmlformats.org/officeDocument/2006/relationships/hyperlink" Target="mailto:info@softline.hr" TargetMode="External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86042" y="1"/>
            <a:ext cx="8005524" cy="6064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/>
          <p:nvPr/>
        </p:nvSpPr>
        <p:spPr>
          <a:xfrm>
            <a:off x="428" y="0"/>
            <a:ext cx="4943047" cy="6064250"/>
          </a:xfrm>
          <a:custGeom>
            <a:avLst/>
            <a:gdLst/>
            <a:ahLst/>
            <a:cxnLst/>
            <a:rect l="l" t="t" r="r" b="b"/>
            <a:pathLst>
              <a:path w="7392670" h="9714865">
                <a:moveTo>
                  <a:pt x="0" y="9714468"/>
                </a:moveTo>
                <a:lnTo>
                  <a:pt x="7392445" y="9714468"/>
                </a:lnTo>
                <a:lnTo>
                  <a:pt x="7392445" y="0"/>
                </a:lnTo>
                <a:lnTo>
                  <a:pt x="0" y="0"/>
                </a:lnTo>
                <a:lnTo>
                  <a:pt x="0" y="9714468"/>
                </a:lnTo>
                <a:close/>
              </a:path>
            </a:pathLst>
          </a:custGeom>
          <a:solidFill>
            <a:srgbClr val="B01736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551" y="932443"/>
            <a:ext cx="3559609" cy="1853658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4000" spc="3">
                <a:solidFill>
                  <a:srgbClr val="FFFFFF"/>
                </a:solidFill>
              </a:rPr>
              <a:t>Data modernization to the Cloud</a:t>
            </a:r>
            <a:endParaRPr sz="4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32" y="6288834"/>
            <a:ext cx="1711495" cy="3364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6301324"/>
            <a:ext cx="1997302" cy="285821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1D92064-E3C8-4AB8-A488-A5C9D7CE2345}"/>
              </a:ext>
            </a:extLst>
          </p:cNvPr>
          <p:cNvSpPr txBox="1">
            <a:spLocks/>
          </p:cNvSpPr>
          <p:nvPr/>
        </p:nvSpPr>
        <p:spPr>
          <a:xfrm>
            <a:off x="587375" y="5028244"/>
            <a:ext cx="3559609" cy="31477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A20C33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marL="7701" marR="3081">
              <a:lnSpc>
                <a:spcPct val="100499"/>
              </a:lnSpc>
              <a:spcBef>
                <a:spcPts val="55"/>
              </a:spcBef>
            </a:pPr>
            <a:r>
              <a:rPr lang="hu-HU" sz="2000" spc="3">
                <a:solidFill>
                  <a:srgbClr val="FFFFFF"/>
                </a:solidFill>
              </a:rPr>
              <a:t>Webinar series, April 2020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2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Mihály Kiléber</a:t>
            </a:r>
            <a:r>
              <a:rPr lang="hu-HU"/>
              <a:t> - Senior Azure Engineer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Focus Area</a:t>
            </a:r>
            <a:r>
              <a:rPr lang="hu-HU"/>
              <a:t>: </a:t>
            </a: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SQL Server and Azure SQL services together with dependent components</a:t>
            </a: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hu-HU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hu-HU" b="1"/>
              <a:t>Certifications</a:t>
            </a:r>
            <a:r>
              <a:rPr lang="hu-HU"/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MCS &amp; MCP Implementing Microsoft Azure Infrastructure Solutions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MS RaaS (Risk Assesment as a Service) and RAP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1:1 Packaged Service Essentials accreditation</a:t>
            </a:r>
            <a:endParaRPr lang="hu-HU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ea typeface="Calibri" panose="020F0502020204030204" pitchFamily="34" charset="0"/>
              </a:rPr>
              <a:t>Cloud Mentor Program and Partner Learning Plans.</a:t>
            </a:r>
            <a:endParaRPr lang="en-US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  <a:endParaRPr lang="en-US"/>
          </a:p>
        </p:txBody>
      </p:sp>
      <p:pic>
        <p:nvPicPr>
          <p:cNvPr id="1026" name="Picture 2" descr="Mihaly Kileber">
            <a:extLst>
              <a:ext uri="{FF2B5EF4-FFF2-40B4-BE49-F238E27FC236}">
                <a16:creationId xmlns:a16="http://schemas.microsoft.com/office/drawing/2014/main" id="{3186ED43-FA29-44F9-99F9-1ECCBF0B3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0962" y="0"/>
            <a:ext cx="5101038" cy="61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8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3234" y="4818520"/>
            <a:ext cx="19752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0+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95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 </a:t>
            </a:r>
            <a:r>
              <a:rPr lang="en-US" sz="2000" dirty="0">
                <a:solidFill>
                  <a:srgbClr val="A5A5A5">
                    <a:lumMod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cities</a:t>
            </a:r>
            <a:endParaRPr lang="ru-RU" sz="2000" dirty="0">
              <a:solidFill>
                <a:srgbClr val="A5A5A5">
                  <a:lumMod val="5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7399617" y="947742"/>
            <a:ext cx="4330138" cy="4278587"/>
            <a:chOff x="7130342" y="1314450"/>
            <a:chExt cx="4330138" cy="4278587"/>
          </a:xfrm>
        </p:grpSpPr>
        <p:sp>
          <p:nvSpPr>
            <p:cNvPr id="2" name="Овал 1"/>
            <p:cNvSpPr/>
            <p:nvPr/>
          </p:nvSpPr>
          <p:spPr>
            <a:xfrm>
              <a:off x="7130342" y="1314450"/>
              <a:ext cx="4330138" cy="4278587"/>
            </a:xfrm>
            <a:prstGeom prst="ellipse">
              <a:avLst/>
            </a:prstGeom>
            <a:noFill/>
            <a:ln w="28575">
              <a:solidFill>
                <a:srgbClr val="BB1E3B"/>
              </a:solidFill>
              <a:prstDash val="sysDot"/>
            </a:ln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7278777" y="2307771"/>
              <a:ext cx="3188926" cy="3138435"/>
            </a:xfrm>
            <a:prstGeom prst="ellipse">
              <a:avLst/>
            </a:prstGeom>
            <a:solidFill>
              <a:srgbClr val="B01736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7393102" y="3135701"/>
              <a:ext cx="2202263" cy="2202263"/>
            </a:xfrm>
            <a:prstGeom prst="ellipse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092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491088" y="4041983"/>
              <a:ext cx="1056751" cy="1056751"/>
            </a:xfrm>
            <a:prstGeom prst="ellipse">
              <a:avLst/>
            </a:prstGeom>
            <a:solidFill>
              <a:srgbClr val="00B0F0"/>
            </a:solidFill>
          </p:spPr>
          <p:txBody>
            <a:bodyPr wrap="square" lIns="0" tIns="0" rIns="0" bIns="0" rtlCol="0" anchor="ctr"/>
            <a:lstStyle/>
            <a:p>
              <a:pPr algn="ctr"/>
              <a:endParaRPr lang="ru-RU" sz="1200" dirty="0">
                <a:solidFill>
                  <a:srgbClr val="B0173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0728" y="3537561"/>
              <a:ext cx="11496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2006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$97,7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09305" y="4254762"/>
              <a:ext cx="115275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199</a:t>
              </a:r>
              <a:r>
                <a:rPr lang="en-US" sz="14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</a:p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$1,5 </a:t>
              </a:r>
              <a:r>
                <a:rPr lang="en-US" sz="1600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8918122" y="2623117"/>
              <a:ext cx="1354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</a:t>
              </a:r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$805 </a:t>
              </a:r>
              <a:r>
                <a:rPr lang="en-US" b="1" dirty="0" err="1">
                  <a:solidFill>
                    <a:prstClr val="white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mln</a:t>
              </a:r>
              <a:endParaRPr lang="ru-RU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93765" y="1844126"/>
              <a:ext cx="115768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2018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$</a:t>
              </a:r>
              <a:r>
                <a:rPr lang="ru-RU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1,36</a:t>
              </a:r>
              <a:r>
                <a:rPr lang="en-US" sz="2000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lang="en-US" sz="2000" b="1" dirty="0" err="1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bln</a:t>
              </a:r>
              <a:endParaRPr lang="ru-RU" sz="2000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63508" y="5400359"/>
            <a:ext cx="1426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Turnover data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475" y="1114597"/>
            <a:ext cx="2423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4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500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team members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4756965"/>
            <a:ext cx="14606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engineers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and developers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9909" y="1096789"/>
            <a:ext cx="2242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1500+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account managers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7788" y="1096789"/>
            <a:ext cx="2242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ea typeface="Roboto Light" panose="02000000000000000000" pitchFamily="2" charset="0"/>
                <a:cs typeface="Segoe UI Semibold" panose="020B0702040204020203" pitchFamily="34" charset="0"/>
              </a:rPr>
              <a:t>1000+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sales and technical presale professionals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67788" y="4689642"/>
            <a:ext cx="121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hu-HU" sz="36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r>
            <a:r>
              <a:rPr lang="ru-RU" sz="2400">
                <a:solidFill>
                  <a:srgbClr val="BB1E3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sz="2400" dirty="0">
              <a:solidFill>
                <a:srgbClr val="BB1E3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years in the </a:t>
            </a:r>
            <a:b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Roboto Light" panose="02000000000000000000" pitchFamily="2" charset="0"/>
                <a:cs typeface="Segoe UI" panose="020B0502040204020203" pitchFamily="34" charset="0"/>
              </a:rPr>
              <a:t>IT market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41738" y="450196"/>
            <a:ext cx="5059815" cy="413342"/>
          </a:xfrm>
        </p:spPr>
        <p:txBody>
          <a:bodyPr/>
          <a:lstStyle/>
          <a:p>
            <a:r>
              <a:rPr lang="en-US" dirty="0"/>
              <a:t>Softline Facts and Figures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15" y="2732795"/>
            <a:ext cx="2733847" cy="170931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656765" y="2908302"/>
            <a:ext cx="3049218" cy="964197"/>
            <a:chOff x="1299086" y="2220781"/>
            <a:chExt cx="4319693" cy="1652782"/>
          </a:xfrm>
        </p:grpSpPr>
        <p:sp>
          <p:nvSpPr>
            <p:cNvPr id="23" name="TextBox 22"/>
            <p:cNvSpPr txBox="1"/>
            <p:nvPr/>
          </p:nvSpPr>
          <p:spPr>
            <a:xfrm>
              <a:off x="1501884" y="2220781"/>
              <a:ext cx="3921226" cy="16527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B01736"/>
                  </a:solidFill>
                  <a:latin typeface="Segoe UI Semibold" panose="020B0702040204020203" pitchFamily="34" charset="0"/>
                  <a:ea typeface="Roboto Light" panose="02000000000000000000" pitchFamily="2" charset="0"/>
                  <a:cs typeface="Segoe UI Semibold" panose="020B0702040204020203" pitchFamily="34" charset="0"/>
                </a:rPr>
                <a:t>1.36 Billion $</a:t>
              </a:r>
            </a:p>
            <a:p>
              <a:pPr algn="ctr">
                <a:spcBef>
                  <a:spcPts val="600"/>
                </a:spcBef>
              </a:pP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Sales Volume 2018 </a:t>
              </a:r>
              <a:b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</a:br>
              <a:r>
                <a:rPr lang="en-US" sz="1200" dirty="0">
                  <a:latin typeface="Segoe UI Semilight" panose="020B0402040204020203" pitchFamily="34" charset="0"/>
                  <a:ea typeface="Roboto Light" panose="02000000000000000000" pitchFamily="2" charset="0"/>
                  <a:cs typeface="Segoe UI Semilight" panose="020B0402040204020203" pitchFamily="34" charset="0"/>
                </a:rPr>
                <a:t>in the Group of companies</a:t>
              </a:r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99086" y="2324571"/>
              <a:ext cx="583414" cy="1355044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035363" y="2324571"/>
              <a:ext cx="583416" cy="1355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7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4875787D-C96B-4876-9E97-8DF239467EB7}"/>
              </a:ext>
            </a:extLst>
          </p:cNvPr>
          <p:cNvSpPr/>
          <p:nvPr/>
        </p:nvSpPr>
        <p:spPr>
          <a:xfrm>
            <a:off x="641737" y="3627602"/>
            <a:ext cx="10656227" cy="411005"/>
          </a:xfrm>
          <a:prstGeom prst="rect">
            <a:avLst/>
          </a:prstGeom>
          <a:solidFill>
            <a:srgbClr val="B01736"/>
          </a:solidFill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2" name="Alcím 1">
            <a:extLst>
              <a:ext uri="{FF2B5EF4-FFF2-40B4-BE49-F238E27FC236}">
                <a16:creationId xmlns:a16="http://schemas.microsoft.com/office/drawing/2014/main" id="{C106108E-4903-4D03-9350-879071C85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37" y="1439566"/>
            <a:ext cx="10656227" cy="37900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1: Prerequisites – Required Resource Providers; Storage Container preparation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2: Prerequisites – Azure Fileshare; Azure Database Migration Tools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3: Prerequisites – Azure App Service; Azure Database Migration Service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4: Prerequisites – Azure SQL DB (PaaS)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5: Prerequisites – Azure SQL VM (IaaS), Azure SQL MI (IaaS)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6: Migration – Migrate SQL to Azure SQL DB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Webinar 7: Migration – Migrate SQL to Azure SQL VM using Backup/Restore technique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8: Migration – Migrate SQL to Azure SQL VM Assess/Migrate using DMA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9: Migration – Migrate SQL to Azure SQL MI Assess/Migrate using DMS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Webinar 10: Migration – Migrate Website/Web Application to Azure App Service using DMS; Recap</a:t>
            </a: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6FDC994-218A-4E53-AC2E-6E2A8417F3E7}"/>
              </a:ext>
            </a:extLst>
          </p:cNvPr>
          <p:cNvSpPr/>
          <p:nvPr/>
        </p:nvSpPr>
        <p:spPr>
          <a:xfrm>
            <a:off x="553561" y="5098343"/>
            <a:ext cx="4281827" cy="12106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0" tIns="0" rIns="0" bIns="0" rtlCol="0" anchor="ctr"/>
          <a:lstStyle/>
          <a:p>
            <a:pPr algn="ctr"/>
            <a:endParaRPr lang="en-US" sz="1092">
              <a:solidFill>
                <a:srgbClr val="B01736"/>
              </a:solidFill>
            </a:endParaRP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F9C1FE28-998A-45B5-88A0-07ACB42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migration with backup and restore technology</a:t>
            </a:r>
            <a:br>
              <a:rPr lang="en-US"/>
            </a:br>
            <a:r>
              <a:rPr lang="en-US" sz="2000" i="1"/>
              <a:t>SQL Server to Azure SQL Database Managed Instance example</a:t>
            </a:r>
          </a:p>
        </p:txBody>
      </p:sp>
      <p:sp>
        <p:nvSpPr>
          <p:cNvPr id="116" name="Rectangle 216">
            <a:extLst>
              <a:ext uri="{FF2B5EF4-FFF2-40B4-BE49-F238E27FC236}">
                <a16:creationId xmlns:a16="http://schemas.microsoft.com/office/drawing/2014/main" id="{7BDB55AC-D837-486C-8973-C87942A426B0}"/>
              </a:ext>
            </a:extLst>
          </p:cNvPr>
          <p:cNvSpPr/>
          <p:nvPr/>
        </p:nvSpPr>
        <p:spPr bwMode="auto">
          <a:xfrm>
            <a:off x="7490890" y="1842125"/>
            <a:ext cx="1650302" cy="1586876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710593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Subnet used for MI</a:t>
            </a:r>
          </a:p>
        </p:txBody>
      </p:sp>
      <p:sp>
        <p:nvSpPr>
          <p:cNvPr id="117" name="TextBox 217">
            <a:extLst>
              <a:ext uri="{FF2B5EF4-FFF2-40B4-BE49-F238E27FC236}">
                <a16:creationId xmlns:a16="http://schemas.microsoft.com/office/drawing/2014/main" id="{267E93DA-4869-4CB2-9C48-03DE156D6C30}"/>
              </a:ext>
            </a:extLst>
          </p:cNvPr>
          <p:cNvSpPr txBox="1"/>
          <p:nvPr/>
        </p:nvSpPr>
        <p:spPr>
          <a:xfrm>
            <a:off x="7490888" y="1560644"/>
            <a:ext cx="1650303" cy="237757"/>
          </a:xfrm>
          <a:prstGeom prst="rect">
            <a:avLst/>
          </a:prstGeom>
        </p:spPr>
        <p:txBody>
          <a:bodyPr wrap="square" lIns="0" tIns="45720" rIns="91440" bIns="4572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588"/>
              </a:spcAft>
              <a:defRPr sz="1050" kern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Virtual Network (VNET)</a:t>
            </a:r>
          </a:p>
        </p:txBody>
      </p:sp>
      <p:sp>
        <p:nvSpPr>
          <p:cNvPr id="118" name="Text Placeholder 3">
            <a:extLst>
              <a:ext uri="{FF2B5EF4-FFF2-40B4-BE49-F238E27FC236}">
                <a16:creationId xmlns:a16="http://schemas.microsoft.com/office/drawing/2014/main" id="{114FB8D9-75B1-4EB7-8609-2AFCB0CBABAD}"/>
              </a:ext>
            </a:extLst>
          </p:cNvPr>
          <p:cNvSpPr txBox="1">
            <a:spLocks/>
          </p:cNvSpPr>
          <p:nvPr/>
        </p:nvSpPr>
        <p:spPr>
          <a:xfrm>
            <a:off x="619826" y="1523604"/>
            <a:ext cx="4243085" cy="33027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>
                <a:cs typeface="Segoe UI Semilight"/>
              </a:rPr>
              <a:t>Provide existing backups in network share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cs typeface="Segoe UI Semilight"/>
              </a:rPr>
              <a:t>DMS upload backup files to Azure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cs typeface="Segoe UI Semilight"/>
              </a:rPr>
              <a:t>DMS initiate the migration to Managed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cs typeface="Segoe UI Semilight"/>
              </a:rPr>
              <a:t>Full backup restored and Transaction log backups continuously applied until cutover </a:t>
            </a:r>
          </a:p>
          <a:p>
            <a:r>
              <a:rPr lang="en-US" sz="1600">
                <a:cs typeface="Segoe UI Semilight"/>
              </a:rPr>
              <a:t>Stop incoming traffic to source databases, provide Tail-Log backup, initiate cutover in DMS and change the application connection strings</a:t>
            </a:r>
          </a:p>
        </p:txBody>
      </p:sp>
      <p:sp>
        <p:nvSpPr>
          <p:cNvPr id="119" name="Oval 7">
            <a:extLst>
              <a:ext uri="{FF2B5EF4-FFF2-40B4-BE49-F238E27FC236}">
                <a16:creationId xmlns:a16="http://schemas.microsoft.com/office/drawing/2014/main" id="{99AA2A5B-1652-4535-9CD6-99BCAFC41EB6}"/>
              </a:ext>
            </a:extLst>
          </p:cNvPr>
          <p:cNvSpPr/>
          <p:nvPr/>
        </p:nvSpPr>
        <p:spPr bwMode="auto">
          <a:xfrm>
            <a:off x="9569804" y="5453671"/>
            <a:ext cx="228600" cy="228600"/>
          </a:xfrm>
          <a:prstGeom prst="ellipse">
            <a:avLst/>
          </a:prstGeom>
          <a:solidFill>
            <a:srgbClr val="0078D4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1</a:t>
            </a:r>
          </a:p>
        </p:txBody>
      </p:sp>
      <p:sp>
        <p:nvSpPr>
          <p:cNvPr id="120" name="Oval 103">
            <a:extLst>
              <a:ext uri="{FF2B5EF4-FFF2-40B4-BE49-F238E27FC236}">
                <a16:creationId xmlns:a16="http://schemas.microsoft.com/office/drawing/2014/main" id="{BA9505D3-32C9-4CB3-B127-08E804FAEE16}"/>
              </a:ext>
            </a:extLst>
          </p:cNvPr>
          <p:cNvSpPr/>
          <p:nvPr/>
        </p:nvSpPr>
        <p:spPr bwMode="auto">
          <a:xfrm>
            <a:off x="11170496" y="2829544"/>
            <a:ext cx="228600" cy="228600"/>
          </a:xfrm>
          <a:prstGeom prst="ellipse">
            <a:avLst/>
          </a:prstGeom>
          <a:solidFill>
            <a:srgbClr val="0078D4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</a:t>
            </a:r>
          </a:p>
        </p:txBody>
      </p:sp>
      <p:sp>
        <p:nvSpPr>
          <p:cNvPr id="121" name="Oval 119">
            <a:extLst>
              <a:ext uri="{FF2B5EF4-FFF2-40B4-BE49-F238E27FC236}">
                <a16:creationId xmlns:a16="http://schemas.microsoft.com/office/drawing/2014/main" id="{685CA26F-3115-4A6E-97F0-30FDF08020D2}"/>
              </a:ext>
            </a:extLst>
          </p:cNvPr>
          <p:cNvSpPr/>
          <p:nvPr/>
        </p:nvSpPr>
        <p:spPr bwMode="auto">
          <a:xfrm>
            <a:off x="9567324" y="3410235"/>
            <a:ext cx="228600" cy="228600"/>
          </a:xfrm>
          <a:prstGeom prst="ellipse">
            <a:avLst/>
          </a:prstGeom>
          <a:solidFill>
            <a:srgbClr val="0078D4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</a:t>
            </a:r>
          </a:p>
        </p:txBody>
      </p:sp>
      <p:sp>
        <p:nvSpPr>
          <p:cNvPr id="127" name="Oval 149">
            <a:extLst>
              <a:ext uri="{FF2B5EF4-FFF2-40B4-BE49-F238E27FC236}">
                <a16:creationId xmlns:a16="http://schemas.microsoft.com/office/drawing/2014/main" id="{BBCAB85C-668A-4766-80CB-DEEC9CDA7331}"/>
              </a:ext>
            </a:extLst>
          </p:cNvPr>
          <p:cNvSpPr/>
          <p:nvPr/>
        </p:nvSpPr>
        <p:spPr bwMode="auto">
          <a:xfrm>
            <a:off x="9567324" y="2715244"/>
            <a:ext cx="228600" cy="228600"/>
          </a:xfrm>
          <a:prstGeom prst="ellipse">
            <a:avLst/>
          </a:prstGeom>
          <a:solidFill>
            <a:srgbClr val="0078D4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4</a:t>
            </a:r>
          </a:p>
        </p:txBody>
      </p:sp>
      <p:sp>
        <p:nvSpPr>
          <p:cNvPr id="128" name="Rectangle 115">
            <a:extLst>
              <a:ext uri="{FF2B5EF4-FFF2-40B4-BE49-F238E27FC236}">
                <a16:creationId xmlns:a16="http://schemas.microsoft.com/office/drawing/2014/main" id="{E0FC307C-543E-4F63-9458-F9F4EBE552E8}"/>
              </a:ext>
            </a:extLst>
          </p:cNvPr>
          <p:cNvSpPr/>
          <p:nvPr/>
        </p:nvSpPr>
        <p:spPr bwMode="auto">
          <a:xfrm>
            <a:off x="9907227" y="3747470"/>
            <a:ext cx="1607258" cy="23775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50" kern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Subnet used for DMS</a:t>
            </a:r>
          </a:p>
        </p:txBody>
      </p:sp>
      <p:sp>
        <p:nvSpPr>
          <p:cNvPr id="129" name="Rectangle 215">
            <a:extLst>
              <a:ext uri="{FF2B5EF4-FFF2-40B4-BE49-F238E27FC236}">
                <a16:creationId xmlns:a16="http://schemas.microsoft.com/office/drawing/2014/main" id="{BBCA5A8C-3E6E-4C55-A472-D0B29B0E42B5}"/>
              </a:ext>
            </a:extLst>
          </p:cNvPr>
          <p:cNvSpPr/>
          <p:nvPr/>
        </p:nvSpPr>
        <p:spPr>
          <a:xfrm>
            <a:off x="10018614" y="2428081"/>
            <a:ext cx="1366080" cy="23775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50" kern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Blob Storage</a:t>
            </a:r>
          </a:p>
        </p:txBody>
      </p:sp>
      <p:sp>
        <p:nvSpPr>
          <p:cNvPr id="130" name="TextBox 6">
            <a:extLst>
              <a:ext uri="{FF2B5EF4-FFF2-40B4-BE49-F238E27FC236}">
                <a16:creationId xmlns:a16="http://schemas.microsoft.com/office/drawing/2014/main" id="{B6471AAA-325D-4249-95A1-407CDE5BE4AC}"/>
              </a:ext>
            </a:extLst>
          </p:cNvPr>
          <p:cNvSpPr txBox="1"/>
          <p:nvPr/>
        </p:nvSpPr>
        <p:spPr>
          <a:xfrm>
            <a:off x="9982292" y="5201357"/>
            <a:ext cx="1430675" cy="237757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 sz="1200" kern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SMB Network Share</a:t>
            </a:r>
          </a:p>
        </p:txBody>
      </p:sp>
      <p:sp>
        <p:nvSpPr>
          <p:cNvPr id="131" name="TextBox 31">
            <a:extLst>
              <a:ext uri="{FF2B5EF4-FFF2-40B4-BE49-F238E27FC236}">
                <a16:creationId xmlns:a16="http://schemas.microsoft.com/office/drawing/2014/main" id="{33D89C94-6521-47B2-883E-5CF4617415FE}"/>
              </a:ext>
            </a:extLst>
          </p:cNvPr>
          <p:cNvSpPr txBox="1"/>
          <p:nvPr/>
        </p:nvSpPr>
        <p:spPr>
          <a:xfrm>
            <a:off x="662589" y="5141887"/>
            <a:ext cx="18072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67">
              <a:defRPr/>
            </a:pPr>
            <a:r>
              <a:rPr lang="en-US" sz="16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Legend</a:t>
            </a:r>
            <a:endParaRPr lang="en-US" sz="200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 Semibold"/>
            </a:endParaRPr>
          </a:p>
        </p:txBody>
      </p:sp>
      <p:sp>
        <p:nvSpPr>
          <p:cNvPr id="132" name="TextBox 151">
            <a:extLst>
              <a:ext uri="{FF2B5EF4-FFF2-40B4-BE49-F238E27FC236}">
                <a16:creationId xmlns:a16="http://schemas.microsoft.com/office/drawing/2014/main" id="{3E618BAF-E7CE-487D-8662-8CB31302ABB7}"/>
              </a:ext>
            </a:extLst>
          </p:cNvPr>
          <p:cNvSpPr txBox="1"/>
          <p:nvPr/>
        </p:nvSpPr>
        <p:spPr>
          <a:xfrm>
            <a:off x="862483" y="5445923"/>
            <a:ext cx="27898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Full Database backup files</a:t>
            </a:r>
          </a:p>
        </p:txBody>
      </p:sp>
      <p:sp>
        <p:nvSpPr>
          <p:cNvPr id="133" name="TextBox 153">
            <a:extLst>
              <a:ext uri="{FF2B5EF4-FFF2-40B4-BE49-F238E27FC236}">
                <a16:creationId xmlns:a16="http://schemas.microsoft.com/office/drawing/2014/main" id="{B4D59C71-0B05-4D31-87E8-18BE9287A129}"/>
              </a:ext>
            </a:extLst>
          </p:cNvPr>
          <p:cNvSpPr txBox="1"/>
          <p:nvPr/>
        </p:nvSpPr>
        <p:spPr>
          <a:xfrm>
            <a:off x="862483" y="5711399"/>
            <a:ext cx="27520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Transaction log backup files</a:t>
            </a:r>
          </a:p>
        </p:txBody>
      </p:sp>
      <p:sp>
        <p:nvSpPr>
          <p:cNvPr id="134" name="TextBox 158">
            <a:extLst>
              <a:ext uri="{FF2B5EF4-FFF2-40B4-BE49-F238E27FC236}">
                <a16:creationId xmlns:a16="http://schemas.microsoft.com/office/drawing/2014/main" id="{3C6F98D8-F4BC-4F8D-9FED-862D25972E49}"/>
              </a:ext>
            </a:extLst>
          </p:cNvPr>
          <p:cNvSpPr txBox="1"/>
          <p:nvPr/>
        </p:nvSpPr>
        <p:spPr>
          <a:xfrm>
            <a:off x="862484" y="5976875"/>
            <a:ext cx="43408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Site to site connectivity (VPN or ExpressRoute)</a:t>
            </a:r>
          </a:p>
        </p:txBody>
      </p:sp>
      <p:cxnSp>
        <p:nvCxnSpPr>
          <p:cNvPr id="135" name="Straight Connector 18">
            <a:extLst>
              <a:ext uri="{FF2B5EF4-FFF2-40B4-BE49-F238E27FC236}">
                <a16:creationId xmlns:a16="http://schemas.microsoft.com/office/drawing/2014/main" id="{A27C0F33-9191-48DF-A421-3622EE602D53}"/>
              </a:ext>
            </a:extLst>
          </p:cNvPr>
          <p:cNvCxnSpPr>
            <a:cxnSpLocks/>
          </p:cNvCxnSpPr>
          <p:nvPr/>
        </p:nvCxnSpPr>
        <p:spPr>
          <a:xfrm>
            <a:off x="5471886" y="4238375"/>
            <a:ext cx="6175828" cy="0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136" name="TextBox 82">
            <a:extLst>
              <a:ext uri="{FF2B5EF4-FFF2-40B4-BE49-F238E27FC236}">
                <a16:creationId xmlns:a16="http://schemas.microsoft.com/office/drawing/2014/main" id="{D7531ACB-EB9A-48D8-8B46-4DA5D59D2AD3}"/>
              </a:ext>
            </a:extLst>
          </p:cNvPr>
          <p:cNvSpPr txBox="1"/>
          <p:nvPr/>
        </p:nvSpPr>
        <p:spPr>
          <a:xfrm>
            <a:off x="5311645" y="5777485"/>
            <a:ext cx="1342888" cy="258532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200">
                <a:solidFill>
                  <a:schemeClr val="tx2"/>
                </a:solidFill>
              </a:defRPr>
            </a:lvl1pPr>
          </a:lstStyle>
          <a:p>
            <a:pPr>
              <a:spcAft>
                <a:spcPts val="588"/>
              </a:spcAft>
              <a:defRPr/>
            </a:pPr>
            <a:r>
              <a:rPr lang="en-US" kern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On-premises</a:t>
            </a:r>
          </a:p>
        </p:txBody>
      </p:sp>
      <p:sp>
        <p:nvSpPr>
          <p:cNvPr id="137" name="TextBox 92">
            <a:extLst>
              <a:ext uri="{FF2B5EF4-FFF2-40B4-BE49-F238E27FC236}">
                <a16:creationId xmlns:a16="http://schemas.microsoft.com/office/drawing/2014/main" id="{90DD1991-9C33-4628-9D6C-E6CC924EBAAF}"/>
              </a:ext>
            </a:extLst>
          </p:cNvPr>
          <p:cNvSpPr txBox="1"/>
          <p:nvPr/>
        </p:nvSpPr>
        <p:spPr>
          <a:xfrm>
            <a:off x="5311645" y="2477225"/>
            <a:ext cx="1342888" cy="258532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1200">
                <a:solidFill>
                  <a:schemeClr val="tx2"/>
                </a:solidFill>
              </a:defRPr>
            </a:lvl1pPr>
          </a:lstStyle>
          <a:p>
            <a:pPr>
              <a:spcAft>
                <a:spcPts val="588"/>
              </a:spcAft>
              <a:defRPr/>
            </a:pPr>
            <a:r>
              <a:rPr lang="en-US" kern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 network</a:t>
            </a:r>
          </a:p>
        </p:txBody>
      </p:sp>
      <p:cxnSp>
        <p:nvCxnSpPr>
          <p:cNvPr id="138" name="Straight Arrow Connector 168">
            <a:extLst>
              <a:ext uri="{FF2B5EF4-FFF2-40B4-BE49-F238E27FC236}">
                <a16:creationId xmlns:a16="http://schemas.microsoft.com/office/drawing/2014/main" id="{B881CEF0-D679-444C-9D1D-FD8202C0D195}"/>
              </a:ext>
            </a:extLst>
          </p:cNvPr>
          <p:cNvCxnSpPr>
            <a:cxnSpLocks/>
          </p:cNvCxnSpPr>
          <p:nvPr/>
        </p:nvCxnSpPr>
        <p:spPr>
          <a:xfrm>
            <a:off x="648073" y="6084551"/>
            <a:ext cx="142442" cy="1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ysDash"/>
            <a:headEnd type="none" w="lg" len="med"/>
            <a:tailEnd type="triangle"/>
          </a:ln>
          <a:effectLst/>
        </p:spPr>
      </p:cxnSp>
      <p:cxnSp>
        <p:nvCxnSpPr>
          <p:cNvPr id="139" name="Straight Arrow Connector 169">
            <a:extLst>
              <a:ext uri="{FF2B5EF4-FFF2-40B4-BE49-F238E27FC236}">
                <a16:creationId xmlns:a16="http://schemas.microsoft.com/office/drawing/2014/main" id="{23E755E5-5589-49C2-9DEA-2015E3D9DD2E}"/>
              </a:ext>
            </a:extLst>
          </p:cNvPr>
          <p:cNvCxnSpPr>
            <a:cxnSpLocks/>
          </p:cNvCxnSpPr>
          <p:nvPr/>
        </p:nvCxnSpPr>
        <p:spPr>
          <a:xfrm>
            <a:off x="648073" y="5819074"/>
            <a:ext cx="142442" cy="1"/>
          </a:xfrm>
          <a:prstGeom prst="straightConnector1">
            <a:avLst/>
          </a:prstGeom>
          <a:noFill/>
          <a:ln w="38100" cap="flat" cmpd="sng" algn="ctr">
            <a:solidFill>
              <a:srgbClr val="243A5E"/>
            </a:solidFill>
            <a:prstDash val="sysDash"/>
            <a:headEnd type="none" w="lg" len="med"/>
            <a:tailEnd type="triangle"/>
          </a:ln>
          <a:effectLst/>
        </p:spPr>
      </p:cxnSp>
      <p:cxnSp>
        <p:nvCxnSpPr>
          <p:cNvPr id="140" name="Straight Arrow Connector 171">
            <a:extLst>
              <a:ext uri="{FF2B5EF4-FFF2-40B4-BE49-F238E27FC236}">
                <a16:creationId xmlns:a16="http://schemas.microsoft.com/office/drawing/2014/main" id="{A452B9B3-6859-4733-9EA7-32549E4B9DD9}"/>
              </a:ext>
            </a:extLst>
          </p:cNvPr>
          <p:cNvCxnSpPr>
            <a:cxnSpLocks/>
          </p:cNvCxnSpPr>
          <p:nvPr/>
        </p:nvCxnSpPr>
        <p:spPr>
          <a:xfrm>
            <a:off x="648073" y="5540906"/>
            <a:ext cx="142442" cy="1"/>
          </a:xfrm>
          <a:prstGeom prst="straightConnector1">
            <a:avLst/>
          </a:prstGeom>
          <a:noFill/>
          <a:ln w="38100" cap="flat" cmpd="sng" algn="ctr">
            <a:solidFill>
              <a:srgbClr val="0078D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141" name="Straight Arrow Connector 174">
            <a:extLst>
              <a:ext uri="{FF2B5EF4-FFF2-40B4-BE49-F238E27FC236}">
                <a16:creationId xmlns:a16="http://schemas.microsoft.com/office/drawing/2014/main" id="{1771BCCB-188C-4523-ABE7-C50FB042215C}"/>
              </a:ext>
            </a:extLst>
          </p:cNvPr>
          <p:cNvCxnSpPr>
            <a:cxnSpLocks/>
          </p:cNvCxnSpPr>
          <p:nvPr/>
        </p:nvCxnSpPr>
        <p:spPr>
          <a:xfrm>
            <a:off x="8867352" y="5919843"/>
            <a:ext cx="1101463" cy="0"/>
          </a:xfrm>
          <a:prstGeom prst="straightConnector1">
            <a:avLst/>
          </a:prstGeom>
          <a:noFill/>
          <a:ln w="38100" cap="flat" cmpd="sng" algn="ctr">
            <a:solidFill>
              <a:srgbClr val="0078D4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142" name="Group 20">
            <a:extLst>
              <a:ext uri="{FF2B5EF4-FFF2-40B4-BE49-F238E27FC236}">
                <a16:creationId xmlns:a16="http://schemas.microsoft.com/office/drawing/2014/main" id="{4DA44CE2-0DB1-48E3-8BE9-8F2467EB5AD9}"/>
              </a:ext>
            </a:extLst>
          </p:cNvPr>
          <p:cNvGrpSpPr/>
          <p:nvPr/>
        </p:nvGrpSpPr>
        <p:grpSpPr>
          <a:xfrm>
            <a:off x="10617690" y="4056149"/>
            <a:ext cx="149526" cy="629177"/>
            <a:chOff x="10493086" y="4056149"/>
            <a:chExt cx="149526" cy="629177"/>
          </a:xfrm>
        </p:grpSpPr>
        <p:cxnSp>
          <p:nvCxnSpPr>
            <p:cNvPr id="143" name="Straight Arrow Connector 176">
              <a:extLst>
                <a:ext uri="{FF2B5EF4-FFF2-40B4-BE49-F238E27FC236}">
                  <a16:creationId xmlns:a16="http://schemas.microsoft.com/office/drawing/2014/main" id="{DD2A18B6-650C-4D5D-A792-8686CA615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3086" y="4056149"/>
              <a:ext cx="0" cy="629177"/>
            </a:xfrm>
            <a:prstGeom prst="straightConnector1">
              <a:avLst/>
            </a:prstGeom>
            <a:noFill/>
            <a:ln w="38100" cap="flat" cmpd="sng" algn="ctr">
              <a:solidFill>
                <a:srgbClr val="0078D4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144" name="Straight Arrow Connector 177">
              <a:extLst>
                <a:ext uri="{FF2B5EF4-FFF2-40B4-BE49-F238E27FC236}">
                  <a16:creationId xmlns:a16="http://schemas.microsoft.com/office/drawing/2014/main" id="{EABA87D0-B03D-404A-BDA5-135161D1A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2612" y="4056149"/>
              <a:ext cx="0" cy="629177"/>
            </a:xfrm>
            <a:prstGeom prst="straightConnector1">
              <a:avLst/>
            </a:prstGeom>
            <a:noFill/>
            <a:ln w="38100" cap="flat" cmpd="sng" algn="ctr">
              <a:solidFill>
                <a:srgbClr val="243A5E"/>
              </a:solidFill>
              <a:prstDash val="sysDash"/>
              <a:headEnd type="none" w="lg" len="med"/>
              <a:tailEnd type="triangle"/>
            </a:ln>
            <a:effectLst/>
          </p:spPr>
        </p:cxnSp>
      </p:grpSp>
      <p:cxnSp>
        <p:nvCxnSpPr>
          <p:cNvPr id="145" name="Straight Arrow Connector 179">
            <a:extLst>
              <a:ext uri="{FF2B5EF4-FFF2-40B4-BE49-F238E27FC236}">
                <a16:creationId xmlns:a16="http://schemas.microsoft.com/office/drawing/2014/main" id="{FA0C9E3A-49DF-4798-B69E-CDCD59E5A025}"/>
              </a:ext>
            </a:extLst>
          </p:cNvPr>
          <p:cNvCxnSpPr>
            <a:cxnSpLocks/>
          </p:cNvCxnSpPr>
          <p:nvPr/>
        </p:nvCxnSpPr>
        <p:spPr>
          <a:xfrm flipV="1">
            <a:off x="10617690" y="5459977"/>
            <a:ext cx="0" cy="191071"/>
          </a:xfrm>
          <a:prstGeom prst="straightConnector1">
            <a:avLst/>
          </a:prstGeom>
          <a:noFill/>
          <a:ln w="38100" cap="flat" cmpd="sng" algn="ctr">
            <a:solidFill>
              <a:srgbClr val="0078D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146" name="Straight Arrow Connector 181">
            <a:extLst>
              <a:ext uri="{FF2B5EF4-FFF2-40B4-BE49-F238E27FC236}">
                <a16:creationId xmlns:a16="http://schemas.microsoft.com/office/drawing/2014/main" id="{1843CE21-095D-4A00-8563-73FBDC8B2DED}"/>
              </a:ext>
            </a:extLst>
          </p:cNvPr>
          <p:cNvCxnSpPr>
            <a:cxnSpLocks/>
          </p:cNvCxnSpPr>
          <p:nvPr/>
        </p:nvCxnSpPr>
        <p:spPr>
          <a:xfrm flipV="1">
            <a:off x="10767216" y="5459977"/>
            <a:ext cx="0" cy="191071"/>
          </a:xfrm>
          <a:prstGeom prst="straightConnector1">
            <a:avLst/>
          </a:prstGeom>
          <a:noFill/>
          <a:ln w="38100" cap="flat" cmpd="sng" algn="ctr">
            <a:solidFill>
              <a:srgbClr val="243A5E"/>
            </a:solidFill>
            <a:prstDash val="sysDash"/>
            <a:headEnd type="none" w="lg" len="med"/>
            <a:tailEnd type="triangle"/>
          </a:ln>
          <a:effectLst/>
        </p:spPr>
      </p:cxnSp>
      <p:grpSp>
        <p:nvGrpSpPr>
          <p:cNvPr id="147" name="Group 23">
            <a:extLst>
              <a:ext uri="{FF2B5EF4-FFF2-40B4-BE49-F238E27FC236}">
                <a16:creationId xmlns:a16="http://schemas.microsoft.com/office/drawing/2014/main" id="{A8CBDD11-FAEF-4183-AF3A-B7189860483B}"/>
              </a:ext>
            </a:extLst>
          </p:cNvPr>
          <p:cNvGrpSpPr/>
          <p:nvPr/>
        </p:nvGrpSpPr>
        <p:grpSpPr>
          <a:xfrm>
            <a:off x="10617690" y="2678856"/>
            <a:ext cx="149526" cy="344158"/>
            <a:chOff x="10493086" y="2678856"/>
            <a:chExt cx="149526" cy="344158"/>
          </a:xfrm>
        </p:grpSpPr>
        <p:cxnSp>
          <p:nvCxnSpPr>
            <p:cNvPr id="148" name="Straight Arrow Connector 192">
              <a:extLst>
                <a:ext uri="{FF2B5EF4-FFF2-40B4-BE49-F238E27FC236}">
                  <a16:creationId xmlns:a16="http://schemas.microsoft.com/office/drawing/2014/main" id="{4EE0F966-44A3-428E-A51A-3C1B1A856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3086" y="2678856"/>
              <a:ext cx="0" cy="344158"/>
            </a:xfrm>
            <a:prstGeom prst="straightConnector1">
              <a:avLst/>
            </a:prstGeom>
            <a:noFill/>
            <a:ln w="38100" cap="flat" cmpd="sng" algn="ctr">
              <a:solidFill>
                <a:srgbClr val="0078D4"/>
              </a:solidFill>
              <a:prstDash val="solid"/>
              <a:headEnd type="none" w="lg" len="med"/>
              <a:tailEnd type="triangle"/>
            </a:ln>
            <a:effectLst/>
          </p:spPr>
        </p:cxnSp>
        <p:cxnSp>
          <p:nvCxnSpPr>
            <p:cNvPr id="149" name="Straight Arrow Connector 193">
              <a:extLst>
                <a:ext uri="{FF2B5EF4-FFF2-40B4-BE49-F238E27FC236}">
                  <a16:creationId xmlns:a16="http://schemas.microsoft.com/office/drawing/2014/main" id="{ED69E269-682B-4205-91C0-DF27EB03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2612" y="2678856"/>
              <a:ext cx="0" cy="344158"/>
            </a:xfrm>
            <a:prstGeom prst="straightConnector1">
              <a:avLst/>
            </a:prstGeom>
            <a:noFill/>
            <a:ln w="38100" cap="flat" cmpd="sng" algn="ctr">
              <a:solidFill>
                <a:srgbClr val="243A5E"/>
              </a:solidFill>
              <a:prstDash val="sysDash"/>
              <a:headEnd type="none" w="lg" len="med"/>
              <a:tailEnd type="triangle"/>
            </a:ln>
            <a:effectLst/>
          </p:spPr>
        </p:cxnSp>
      </p:grpSp>
      <p:cxnSp>
        <p:nvCxnSpPr>
          <p:cNvPr id="150" name="Straight Arrow Connector 204">
            <a:extLst>
              <a:ext uri="{FF2B5EF4-FFF2-40B4-BE49-F238E27FC236}">
                <a16:creationId xmlns:a16="http://schemas.microsoft.com/office/drawing/2014/main" id="{4697D084-3E15-4BAB-A604-CFEEDB2D590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594520" y="2097342"/>
            <a:ext cx="0" cy="687117"/>
          </a:xfrm>
          <a:prstGeom prst="straightConnector1">
            <a:avLst/>
          </a:prstGeom>
          <a:noFill/>
          <a:ln w="38100" cap="flat" cmpd="sng" algn="ctr">
            <a:solidFill>
              <a:srgbClr val="0078D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151" name="Straight Arrow Connector 205">
            <a:extLst>
              <a:ext uri="{FF2B5EF4-FFF2-40B4-BE49-F238E27FC236}">
                <a16:creationId xmlns:a16="http://schemas.microsoft.com/office/drawing/2014/main" id="{F791C160-BD2C-452F-A386-BEE31524FCAB}"/>
              </a:ext>
            </a:extLst>
          </p:cNvPr>
          <p:cNvCxnSpPr>
            <a:cxnSpLocks/>
          </p:cNvCxnSpPr>
          <p:nvPr/>
        </p:nvCxnSpPr>
        <p:spPr>
          <a:xfrm flipH="1">
            <a:off x="9281698" y="3256308"/>
            <a:ext cx="978721" cy="0"/>
          </a:xfrm>
          <a:prstGeom prst="straightConnector1">
            <a:avLst/>
          </a:prstGeom>
          <a:noFill/>
          <a:ln w="38100" cap="flat" cmpd="sng" algn="ctr">
            <a:solidFill>
              <a:srgbClr val="243A5E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152" name="Rectangle 218">
            <a:extLst>
              <a:ext uri="{FF2B5EF4-FFF2-40B4-BE49-F238E27FC236}">
                <a16:creationId xmlns:a16="http://schemas.microsoft.com/office/drawing/2014/main" id="{4BD1E402-C3FE-47BC-B7E9-42903EB8BBA7}"/>
              </a:ext>
            </a:extLst>
          </p:cNvPr>
          <p:cNvSpPr/>
          <p:nvPr/>
        </p:nvSpPr>
        <p:spPr>
          <a:xfrm>
            <a:off x="7598523" y="2969232"/>
            <a:ext cx="1407934" cy="383182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050" kern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DB</a:t>
            </a:r>
            <a:br>
              <a:rPr lang="en-US" sz="1050" kern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050" kern="0">
                <a:solidFill>
                  <a:srgbClr val="0078D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Managed Instance</a:t>
            </a:r>
          </a:p>
        </p:txBody>
      </p:sp>
      <p:sp>
        <p:nvSpPr>
          <p:cNvPr id="153" name="Oval 63">
            <a:extLst>
              <a:ext uri="{FF2B5EF4-FFF2-40B4-BE49-F238E27FC236}">
                <a16:creationId xmlns:a16="http://schemas.microsoft.com/office/drawing/2014/main" id="{DA86F49A-28AE-46A2-8D5F-FE82D15DBFCF}"/>
              </a:ext>
            </a:extLst>
          </p:cNvPr>
          <p:cNvSpPr/>
          <p:nvPr/>
        </p:nvSpPr>
        <p:spPr bwMode="auto">
          <a:xfrm>
            <a:off x="555707" y="1972219"/>
            <a:ext cx="228600" cy="228600"/>
          </a:xfrm>
          <a:prstGeom prst="ellipse">
            <a:avLst/>
          </a:prstGeom>
          <a:solidFill>
            <a:srgbClr val="0078D4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2</a:t>
            </a:r>
          </a:p>
        </p:txBody>
      </p:sp>
      <p:sp>
        <p:nvSpPr>
          <p:cNvPr id="154" name="Oval 64">
            <a:extLst>
              <a:ext uri="{FF2B5EF4-FFF2-40B4-BE49-F238E27FC236}">
                <a16:creationId xmlns:a16="http://schemas.microsoft.com/office/drawing/2014/main" id="{835A0561-2FD5-4479-B788-5BB17EFA2027}"/>
              </a:ext>
            </a:extLst>
          </p:cNvPr>
          <p:cNvSpPr/>
          <p:nvPr/>
        </p:nvSpPr>
        <p:spPr bwMode="auto">
          <a:xfrm>
            <a:off x="553561" y="2374414"/>
            <a:ext cx="228600" cy="228600"/>
          </a:xfrm>
          <a:prstGeom prst="ellipse">
            <a:avLst/>
          </a:prstGeom>
          <a:solidFill>
            <a:srgbClr val="0078D4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</a:t>
            </a:r>
          </a:p>
        </p:txBody>
      </p:sp>
      <p:sp>
        <p:nvSpPr>
          <p:cNvPr id="155" name="Oval 65">
            <a:extLst>
              <a:ext uri="{FF2B5EF4-FFF2-40B4-BE49-F238E27FC236}">
                <a16:creationId xmlns:a16="http://schemas.microsoft.com/office/drawing/2014/main" id="{A2E2F5C6-2598-4003-B105-74772A7171D3}"/>
              </a:ext>
            </a:extLst>
          </p:cNvPr>
          <p:cNvSpPr/>
          <p:nvPr/>
        </p:nvSpPr>
        <p:spPr bwMode="auto">
          <a:xfrm>
            <a:off x="553561" y="1564082"/>
            <a:ext cx="228600" cy="228600"/>
          </a:xfrm>
          <a:prstGeom prst="ellipse">
            <a:avLst/>
          </a:prstGeom>
          <a:solidFill>
            <a:srgbClr val="0078D4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1</a:t>
            </a:r>
          </a:p>
        </p:txBody>
      </p:sp>
      <p:sp>
        <p:nvSpPr>
          <p:cNvPr id="156" name="Oval 66">
            <a:extLst>
              <a:ext uri="{FF2B5EF4-FFF2-40B4-BE49-F238E27FC236}">
                <a16:creationId xmlns:a16="http://schemas.microsoft.com/office/drawing/2014/main" id="{963E6A62-D0D9-4CE3-AA05-CD1FD91CBAEF}"/>
              </a:ext>
            </a:extLst>
          </p:cNvPr>
          <p:cNvSpPr/>
          <p:nvPr/>
        </p:nvSpPr>
        <p:spPr bwMode="auto">
          <a:xfrm>
            <a:off x="564447" y="3049750"/>
            <a:ext cx="228600" cy="228600"/>
          </a:xfrm>
          <a:prstGeom prst="ellipse">
            <a:avLst/>
          </a:prstGeom>
          <a:solidFill>
            <a:srgbClr val="0078D4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4</a:t>
            </a:r>
          </a:p>
        </p:txBody>
      </p:sp>
      <p:cxnSp>
        <p:nvCxnSpPr>
          <p:cNvPr id="157" name="Straight Arrow Connector 67">
            <a:extLst>
              <a:ext uri="{FF2B5EF4-FFF2-40B4-BE49-F238E27FC236}">
                <a16:creationId xmlns:a16="http://schemas.microsoft.com/office/drawing/2014/main" id="{F38F67CE-49ED-43E7-BEB2-4D0B611193A3}"/>
              </a:ext>
            </a:extLst>
          </p:cNvPr>
          <p:cNvCxnSpPr>
            <a:cxnSpLocks/>
          </p:cNvCxnSpPr>
          <p:nvPr/>
        </p:nvCxnSpPr>
        <p:spPr>
          <a:xfrm flipV="1">
            <a:off x="8856573" y="5777146"/>
            <a:ext cx="1112242" cy="15243"/>
          </a:xfrm>
          <a:prstGeom prst="straightConnector1">
            <a:avLst/>
          </a:prstGeom>
          <a:noFill/>
          <a:ln w="38100" cap="flat" cmpd="sng" algn="ctr">
            <a:solidFill>
              <a:srgbClr val="243A5E"/>
            </a:solidFill>
            <a:prstDash val="sysDash"/>
            <a:headEnd type="none" w="lg" len="med"/>
            <a:tailEnd type="triangle"/>
          </a:ln>
          <a:effectLst/>
        </p:spPr>
      </p:cxnSp>
      <p:cxnSp>
        <p:nvCxnSpPr>
          <p:cNvPr id="158" name="Straight Arrow Connector 70">
            <a:extLst>
              <a:ext uri="{FF2B5EF4-FFF2-40B4-BE49-F238E27FC236}">
                <a16:creationId xmlns:a16="http://schemas.microsoft.com/office/drawing/2014/main" id="{991873AB-4417-4E0C-9DB2-35CC5D2494E7}"/>
              </a:ext>
            </a:extLst>
          </p:cNvPr>
          <p:cNvCxnSpPr>
            <a:cxnSpLocks/>
          </p:cNvCxnSpPr>
          <p:nvPr/>
        </p:nvCxnSpPr>
        <p:spPr>
          <a:xfrm flipV="1">
            <a:off x="8391475" y="3648439"/>
            <a:ext cx="0" cy="1672313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ysDash"/>
            <a:headEnd type="none" w="lg" len="med"/>
            <a:tailEnd type="triangle"/>
          </a:ln>
          <a:effectLst/>
        </p:spPr>
      </p:cxnSp>
      <p:cxnSp>
        <p:nvCxnSpPr>
          <p:cNvPr id="159" name="Straight Arrow Connector 68">
            <a:extLst>
              <a:ext uri="{FF2B5EF4-FFF2-40B4-BE49-F238E27FC236}">
                <a16:creationId xmlns:a16="http://schemas.microsoft.com/office/drawing/2014/main" id="{FBBEE1B6-124B-4E7B-B38B-FDBC42BA1A70}"/>
              </a:ext>
            </a:extLst>
          </p:cNvPr>
          <p:cNvCxnSpPr>
            <a:cxnSpLocks/>
          </p:cNvCxnSpPr>
          <p:nvPr/>
        </p:nvCxnSpPr>
        <p:spPr>
          <a:xfrm flipH="1">
            <a:off x="9245690" y="2178993"/>
            <a:ext cx="692391" cy="3282"/>
          </a:xfrm>
          <a:prstGeom prst="straightConnector1">
            <a:avLst/>
          </a:prstGeom>
          <a:noFill/>
          <a:ln w="38100" cap="flat" cmpd="sng" algn="ctr">
            <a:solidFill>
              <a:srgbClr val="243A5E"/>
            </a:solidFill>
            <a:prstDash val="sysDash"/>
            <a:headEnd type="none" w="lg" len="med"/>
            <a:tailEnd type="triangle"/>
          </a:ln>
          <a:effectLst/>
        </p:spPr>
      </p:cxnSp>
      <p:pic>
        <p:nvPicPr>
          <p:cNvPr id="160" name="Graphic 4">
            <a:extLst>
              <a:ext uri="{FF2B5EF4-FFF2-40B4-BE49-F238E27FC236}">
                <a16:creationId xmlns:a16="http://schemas.microsoft.com/office/drawing/2014/main" id="{B1F109F9-CF73-4A3E-9409-ADFDE3B95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50" y="1843594"/>
            <a:ext cx="771322" cy="755110"/>
          </a:xfrm>
          <a:prstGeom prst="rect">
            <a:avLst/>
          </a:prstGeom>
        </p:spPr>
      </p:pic>
      <p:pic>
        <p:nvPicPr>
          <p:cNvPr id="161" name="Graphic 8">
            <a:extLst>
              <a:ext uri="{FF2B5EF4-FFF2-40B4-BE49-F238E27FC236}">
                <a16:creationId xmlns:a16="http://schemas.microsoft.com/office/drawing/2014/main" id="{29E893E1-3AE6-4C70-9812-295AEAE4E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6075" y="2225674"/>
            <a:ext cx="696382" cy="679450"/>
          </a:xfrm>
          <a:prstGeom prst="rect">
            <a:avLst/>
          </a:prstGeom>
        </p:spPr>
      </p:pic>
      <p:pic>
        <p:nvPicPr>
          <p:cNvPr id="162" name="Graphic 12">
            <a:extLst>
              <a:ext uri="{FF2B5EF4-FFF2-40B4-BE49-F238E27FC236}">
                <a16:creationId xmlns:a16="http://schemas.microsoft.com/office/drawing/2014/main" id="{7880D3F7-62D9-4D2B-8396-CCBE9C5D7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9075" y="3089275"/>
            <a:ext cx="637117" cy="645584"/>
          </a:xfrm>
          <a:prstGeom prst="rect">
            <a:avLst/>
          </a:prstGeom>
        </p:spPr>
      </p:pic>
      <p:pic>
        <p:nvPicPr>
          <p:cNvPr id="163" name="Graphic 14">
            <a:extLst>
              <a:ext uri="{FF2B5EF4-FFF2-40B4-BE49-F238E27FC236}">
                <a16:creationId xmlns:a16="http://schemas.microsoft.com/office/drawing/2014/main" id="{9077606D-75B0-469C-9EE1-FA882DBBED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8409" y="5493807"/>
            <a:ext cx="764117" cy="772584"/>
          </a:xfrm>
          <a:prstGeom prst="rect">
            <a:avLst/>
          </a:prstGeom>
        </p:spPr>
      </p:pic>
      <p:pic>
        <p:nvPicPr>
          <p:cNvPr id="164" name="Graphic 16">
            <a:extLst>
              <a:ext uri="{FF2B5EF4-FFF2-40B4-BE49-F238E27FC236}">
                <a16:creationId xmlns:a16="http://schemas.microsoft.com/office/drawing/2014/main" id="{C4DDFA47-7745-434E-8563-767E6B59D4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78475" y="5002741"/>
            <a:ext cx="806450" cy="781050"/>
          </a:xfrm>
          <a:prstGeom prst="rect">
            <a:avLst/>
          </a:prstGeom>
        </p:spPr>
      </p:pic>
      <p:pic>
        <p:nvPicPr>
          <p:cNvPr id="165" name="Graphic 19">
            <a:extLst>
              <a:ext uri="{FF2B5EF4-FFF2-40B4-BE49-F238E27FC236}">
                <a16:creationId xmlns:a16="http://schemas.microsoft.com/office/drawing/2014/main" id="{65F77DD7-0310-4808-8A6B-A3E916869A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57341" y="5713941"/>
            <a:ext cx="408516" cy="416983"/>
          </a:xfrm>
          <a:prstGeom prst="rect">
            <a:avLst/>
          </a:prstGeom>
        </p:spPr>
      </p:pic>
      <p:pic>
        <p:nvPicPr>
          <p:cNvPr id="166" name="Graphic 19">
            <a:extLst>
              <a:ext uri="{FF2B5EF4-FFF2-40B4-BE49-F238E27FC236}">
                <a16:creationId xmlns:a16="http://schemas.microsoft.com/office/drawing/2014/main" id="{AC4D628B-AC4E-4E6C-B406-6691ACAEAC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97607" y="5713941"/>
            <a:ext cx="408516" cy="416983"/>
          </a:xfrm>
          <a:prstGeom prst="rect">
            <a:avLst/>
          </a:prstGeom>
        </p:spPr>
      </p:pic>
      <p:pic>
        <p:nvPicPr>
          <p:cNvPr id="167" name="Graphic 19">
            <a:extLst>
              <a:ext uri="{FF2B5EF4-FFF2-40B4-BE49-F238E27FC236}">
                <a16:creationId xmlns:a16="http://schemas.microsoft.com/office/drawing/2014/main" id="{575DB393-2F1D-4DF8-A962-4480E7D19B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37873" y="5713941"/>
            <a:ext cx="408516" cy="416983"/>
          </a:xfrm>
          <a:prstGeom prst="rect">
            <a:avLst/>
          </a:prstGeom>
        </p:spPr>
      </p:pic>
      <p:pic>
        <p:nvPicPr>
          <p:cNvPr id="168" name="Graphic 22">
            <a:extLst>
              <a:ext uri="{FF2B5EF4-FFF2-40B4-BE49-F238E27FC236}">
                <a16:creationId xmlns:a16="http://schemas.microsoft.com/office/drawing/2014/main" id="{EC73542B-C077-49C3-BBD5-8114782F3C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409766" y="4681008"/>
            <a:ext cx="762000" cy="560917"/>
          </a:xfrm>
          <a:prstGeom prst="rect">
            <a:avLst/>
          </a:prstGeom>
        </p:spPr>
      </p:pic>
      <p:pic>
        <p:nvPicPr>
          <p:cNvPr id="169" name="Graphic 8">
            <a:extLst>
              <a:ext uri="{FF2B5EF4-FFF2-40B4-BE49-F238E27FC236}">
                <a16:creationId xmlns:a16="http://schemas.microsoft.com/office/drawing/2014/main" id="{723C8920-1B29-4804-A59B-5CABF30DD8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01926" y="1837267"/>
            <a:ext cx="719667" cy="685801"/>
          </a:xfrm>
          <a:prstGeom prst="rect">
            <a:avLst/>
          </a:prstGeom>
        </p:spPr>
      </p:pic>
      <p:pic>
        <p:nvPicPr>
          <p:cNvPr id="170" name="Graphic 8">
            <a:extLst>
              <a:ext uri="{FF2B5EF4-FFF2-40B4-BE49-F238E27FC236}">
                <a16:creationId xmlns:a16="http://schemas.microsoft.com/office/drawing/2014/main" id="{93825180-7C72-470A-9855-86A903627E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350659" y="1837267"/>
            <a:ext cx="719667" cy="685801"/>
          </a:xfrm>
          <a:prstGeom prst="rect">
            <a:avLst/>
          </a:prstGeom>
        </p:spPr>
      </p:pic>
      <p:pic>
        <p:nvPicPr>
          <p:cNvPr id="171" name="Graphic 8">
            <a:extLst>
              <a:ext uri="{FF2B5EF4-FFF2-40B4-BE49-F238E27FC236}">
                <a16:creationId xmlns:a16="http://schemas.microsoft.com/office/drawing/2014/main" id="{0C58096F-303C-42F9-85D9-D067B2823C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99392" y="1837267"/>
            <a:ext cx="719667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9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9050"/>
            <a:ext cx="12192000" cy="68865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8" y="1499073"/>
            <a:ext cx="4616924" cy="1745097"/>
          </a:xfrm>
          <a:custGeom>
            <a:avLst/>
            <a:gdLst/>
            <a:ahLst/>
            <a:cxnLst/>
            <a:rect l="l" t="t" r="r" b="b"/>
            <a:pathLst>
              <a:path w="8798560" h="3190875">
                <a:moveTo>
                  <a:pt x="0" y="3190855"/>
                </a:moveTo>
                <a:lnTo>
                  <a:pt x="8798266" y="3190855"/>
                </a:lnTo>
                <a:lnTo>
                  <a:pt x="8798266" y="0"/>
                </a:lnTo>
                <a:lnTo>
                  <a:pt x="0" y="0"/>
                </a:lnTo>
                <a:lnTo>
                  <a:pt x="0" y="3190855"/>
                </a:lnTo>
                <a:close/>
              </a:path>
            </a:pathLst>
          </a:custGeom>
          <a:solidFill>
            <a:srgbClr val="A20C33"/>
          </a:solidFill>
        </p:spPr>
        <p:txBody>
          <a:bodyPr wrap="square" lIns="0" tIns="0" rIns="0" bIns="0" rtlCol="0"/>
          <a:lstStyle/>
          <a:p>
            <a:endParaRPr sz="1092">
              <a:solidFill>
                <a:srgbClr val="B01736"/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86439" y="1499073"/>
            <a:ext cx="4330913" cy="1745096"/>
          </a:xfrm>
        </p:spPr>
        <p:txBody>
          <a:bodyPr anchor="ctr" anchorCtr="0"/>
          <a:lstStyle/>
          <a:p>
            <a:r>
              <a:rPr lang="hu-HU"/>
              <a:t>DEMO</a:t>
            </a:r>
            <a:br>
              <a:rPr lang="hu-HU"/>
            </a:br>
            <a:r>
              <a:rPr lang="en-US" sz="2200"/>
              <a:t>Migrate SQL to Azure SQL VM using Backup/Restore technique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8302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86290" y="1298017"/>
            <a:ext cx="5914510" cy="4460343"/>
          </a:xfrm>
        </p:spPr>
        <p:txBody>
          <a:bodyPr>
            <a:noAutofit/>
          </a:bodyPr>
          <a:lstStyle/>
          <a:p>
            <a:pPr>
              <a:lnSpc>
                <a:spcPts val="2300"/>
              </a:lnSpc>
            </a:pPr>
            <a:r>
              <a:rPr lang="hu-HU"/>
              <a:t>You can reach out to me at: </a:t>
            </a:r>
            <a:r>
              <a:rPr lang="hu-HU">
                <a:hlinkClick r:id="rId2"/>
              </a:rPr>
              <a:t>mihaly.kileber@softline.com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Contact us at any of our counry e-mail addresses: </a:t>
            </a:r>
          </a:p>
          <a:p>
            <a:pPr>
              <a:lnSpc>
                <a:spcPts val="2300"/>
              </a:lnSpc>
            </a:pPr>
            <a:r>
              <a:rPr lang="hu-HU"/>
              <a:t>Bulgaria: </a:t>
            </a:r>
            <a:r>
              <a:rPr lang="hu-HU">
                <a:hlinkClick r:id="rId3"/>
              </a:rPr>
              <a:t>info@softline.bg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Croatia: </a:t>
            </a:r>
            <a:r>
              <a:rPr lang="hu-HU">
                <a:hlinkClick r:id="rId4"/>
              </a:rPr>
              <a:t>info@softline.hr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Hungary: </a:t>
            </a:r>
            <a:r>
              <a:rPr lang="hu-HU">
                <a:hlinkClick r:id="rId5"/>
              </a:rPr>
              <a:t>info@softline.hu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Romania: </a:t>
            </a:r>
            <a:r>
              <a:rPr lang="hu-HU">
                <a:hlinkClick r:id="rId6"/>
              </a:rPr>
              <a:t>info@softline.ro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Serbia: </a:t>
            </a:r>
            <a:r>
              <a:rPr lang="hu-HU">
                <a:hlinkClick r:id="rId7"/>
              </a:rPr>
              <a:t>info.serbia@softline.com</a:t>
            </a:r>
            <a:endParaRPr lang="hu-HU"/>
          </a:p>
          <a:p>
            <a:pPr>
              <a:lnSpc>
                <a:spcPts val="2300"/>
              </a:lnSpc>
            </a:pPr>
            <a:r>
              <a:rPr lang="hu-HU"/>
              <a:t>Slovenia: </a:t>
            </a:r>
            <a:r>
              <a:rPr lang="hu-HU">
                <a:hlinkClick r:id="rId8"/>
              </a:rPr>
              <a:t>info@softline.si</a:t>
            </a: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hu-HU"/>
          </a:p>
          <a:p>
            <a:pPr>
              <a:lnSpc>
                <a:spcPts val="2300"/>
              </a:lnSpc>
            </a:pPr>
            <a:endParaRPr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86290" y="406346"/>
            <a:ext cx="6060814" cy="500244"/>
          </a:xfrm>
          <a:prstGeom prst="rect">
            <a:avLst/>
          </a:prstGeom>
        </p:spPr>
        <p:txBody>
          <a:bodyPr/>
          <a:lstStyle/>
          <a:p>
            <a:r>
              <a:rPr lang="hu-HU"/>
              <a:t>Questions?</a:t>
            </a:r>
            <a:endParaRPr lang="ru-RU" dirty="0"/>
          </a:p>
        </p:txBody>
      </p:sp>
      <p:pic>
        <p:nvPicPr>
          <p:cNvPr id="6" name="Рисунок 10">
            <a:extLst>
              <a:ext uri="{FF2B5EF4-FFF2-40B4-BE49-F238E27FC236}">
                <a16:creationId xmlns:a16="http://schemas.microsoft.com/office/drawing/2014/main" id="{DC9457DB-266C-47D2-87F9-0E041A16CB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383" y="0"/>
            <a:ext cx="5082617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207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7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Softline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C000"/>
      </a:accent2>
      <a:accent3>
        <a:srgbClr val="0070C0"/>
      </a:accent3>
      <a:accent4>
        <a:srgbClr val="F59F2A"/>
      </a:accent4>
      <a:accent5>
        <a:srgbClr val="D8D8D8"/>
      </a:accent5>
      <a:accent6>
        <a:srgbClr val="757070"/>
      </a:accent6>
      <a:hlink>
        <a:srgbClr val="0563C1"/>
      </a:hlink>
      <a:folHlink>
        <a:srgbClr val="954F72"/>
      </a:folHlink>
    </a:clrScheme>
    <a:fontScheme name="Softlin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01736"/>
        </a:solidFill>
      </a:spPr>
      <a:bodyPr wrap="square" lIns="0" tIns="0" rIns="0" bIns="0" rtlCol="0"/>
      <a:lstStyle>
        <a:defPPr>
          <a:defRPr sz="1092">
            <a:solidFill>
              <a:srgbClr val="B01736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0D98E160BDA44B9BE12F86436B506E" ma:contentTypeVersion="5" ma:contentTypeDescription="Create a new document." ma:contentTypeScope="" ma:versionID="23153fb4bdace18646d38359bf9fbe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196f01341b22f5016ecd9d4cc9031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AADACF-01B5-4DD1-8484-1433BC39E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D1A0A2-5E71-4FE7-B206-11CE9406D0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F95D98-85D7-4FE5-BBA8-D480B41AF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495</Words>
  <Application>Microsoft Office PowerPoint</Application>
  <PresentationFormat>Szélesvásznú</PresentationFormat>
  <Paragraphs>87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Segoe UI Semilight</vt:lpstr>
      <vt:lpstr>Wingdings</vt:lpstr>
      <vt:lpstr>Тема Office</vt:lpstr>
      <vt:lpstr>Data modernization to the Cloud</vt:lpstr>
      <vt:lpstr>Introduction</vt:lpstr>
      <vt:lpstr>Softline Facts and Figures</vt:lpstr>
      <vt:lpstr>Agenda</vt:lpstr>
      <vt:lpstr>Online migration with backup and restore technology SQL Server to Azure SQL Database Managed Instance example</vt:lpstr>
      <vt:lpstr>DEMO Migrate SQL to Azure SQL VM using Backup/Restore technique</vt:lpstr>
      <vt:lpstr>Questions?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Vladov, Vadim</dc:creator>
  <cp:lastModifiedBy>Katalin Jenet</cp:lastModifiedBy>
  <cp:revision>210</cp:revision>
  <dcterms:created xsi:type="dcterms:W3CDTF">2017-03-30T13:07:43Z</dcterms:created>
  <dcterms:modified xsi:type="dcterms:W3CDTF">2020-03-23T12:44:55Z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0x010100B70D98E160BDA44B9BE12F86436B506E</vt:lpwstr>
  </property>
</Properties>
</file>