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94" r:id="rId6"/>
    <p:sldId id="332" r:id="rId7"/>
    <p:sldId id="295" r:id="rId8"/>
    <p:sldId id="2076136283" r:id="rId9"/>
    <p:sldId id="275" r:id="rId10"/>
    <p:sldId id="2076136277" r:id="rId11"/>
    <p:sldId id="29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11A2E"/>
    <a:srgbClr val="0078D4"/>
    <a:srgbClr val="B01736"/>
    <a:srgbClr val="A20C33"/>
    <a:srgbClr val="E6E6E6"/>
    <a:srgbClr val="B2B2B2"/>
    <a:srgbClr val="F59D24"/>
    <a:srgbClr val="F59F2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4A2E3-255A-4E79-816F-2C6F1EA2EB46}" v="3" dt="2020-03-23T12:47:29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65AC02CA-0031-45DD-856B-C1EF816CD565}"/>
    <pc:docChg chg="custSel modSld">
      <pc:chgData name="Katalin Jenet" userId="cbfce5e2-f862-4e2e-9c03-39d1b1eef213" providerId="ADAL" clId="{65AC02CA-0031-45DD-856B-C1EF816CD565}" dt="2020-03-23T12:53:52.455" v="184" actId="14100"/>
      <pc:docMkLst>
        <pc:docMk/>
      </pc:docMkLst>
      <pc:sldChg chg="modSp mod">
        <pc:chgData name="Katalin Jenet" userId="cbfce5e2-f862-4e2e-9c03-39d1b1eef213" providerId="ADAL" clId="{65AC02CA-0031-45DD-856B-C1EF816CD565}" dt="2020-03-23T12:46:20.293" v="27" actId="20577"/>
        <pc:sldMkLst>
          <pc:docMk/>
          <pc:sldMk cId="2983022817" sldId="275"/>
        </pc:sldMkLst>
        <pc:spChg chg="mod">
          <ac:chgData name="Katalin Jenet" userId="cbfce5e2-f862-4e2e-9c03-39d1b1eef213" providerId="ADAL" clId="{65AC02CA-0031-45DD-856B-C1EF816CD565}" dt="2020-03-23T12:46:20.293" v="27" actId="20577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65AC02CA-0031-45DD-856B-C1EF816CD565}" dt="2020-03-23T12:45:43.220" v="25" actId="1036"/>
        <pc:sldMkLst>
          <pc:docMk/>
          <pc:sldMk cId="2653228749" sldId="295"/>
        </pc:sldMkLst>
        <pc:spChg chg="mod">
          <ac:chgData name="Katalin Jenet" userId="cbfce5e2-f862-4e2e-9c03-39d1b1eef213" providerId="ADAL" clId="{65AC02CA-0031-45DD-856B-C1EF816CD565}" dt="2020-03-23T12:45:36.024" v="1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65AC02CA-0031-45DD-856B-C1EF816CD565}" dt="2020-03-23T12:45:43.220" v="25" actId="1036"/>
          <ac:spMkLst>
            <pc:docMk/>
            <pc:sldMk cId="2653228749" sldId="295"/>
            <ac:spMk id="5" creationId="{4875787D-C96B-4876-9E97-8DF239467EB7}"/>
          </ac:spMkLst>
        </pc:spChg>
      </pc:sldChg>
      <pc:sldChg chg="addSp delSp modSp mod">
        <pc:chgData name="Katalin Jenet" userId="cbfce5e2-f862-4e2e-9c03-39d1b1eef213" providerId="ADAL" clId="{65AC02CA-0031-45DD-856B-C1EF816CD565}" dt="2020-03-23T12:53:52.455" v="184" actId="14100"/>
        <pc:sldMkLst>
          <pc:docMk/>
          <pc:sldMk cId="4132098182" sldId="2076136283"/>
        </pc:sldMkLst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2" creationId="{E6FDC994-218A-4E53-AC2E-6E2A8417F3E7}"/>
          </ac:spMkLst>
        </pc:spChg>
        <pc:spChg chg="mod">
          <ac:chgData name="Katalin Jenet" userId="cbfce5e2-f862-4e2e-9c03-39d1b1eef213" providerId="ADAL" clId="{65AC02CA-0031-45DD-856B-C1EF816CD565}" dt="2020-03-23T12:47:05.999" v="59" actId="20577"/>
          <ac:spMkLst>
            <pc:docMk/>
            <pc:sldMk cId="4132098182" sldId="2076136283"/>
            <ac:spMk id="4" creationId="{F9C1FE28-998A-45B5-88A0-07ACB42822ED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16" creationId="{7BDB55AC-D837-486C-8973-C87942A426B0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17" creationId="{267E93DA-4869-4CB2-9C48-03DE156D6C30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18" creationId="{114FB8D9-75B1-4EB7-8609-2AFCB0CBABAD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19" creationId="{99AA2A5B-1652-4535-9CD6-99BCAFC41EB6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20" creationId="{BA9505D3-32C9-4CB3-B127-08E804FAEE16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21" creationId="{685CA26F-3115-4A6E-97F0-30FDF08020D2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27" creationId="{BBCAB85C-668A-4766-80CB-DEEC9CDA7331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28" creationId="{E0FC307C-543E-4F63-9458-F9F4EBE552E8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29" creationId="{BBCA5A8C-3E6E-4C55-A472-D0B29B0E42B5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30" creationId="{B6471AAA-325D-4249-95A1-407CDE5BE4AC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31" creationId="{33D89C94-6521-47B2-883E-5CF4617415FE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32" creationId="{3E618BAF-E7CE-487D-8662-8CB31302ABB7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33" creationId="{B4D59C71-0B05-4D31-87E8-18BE9287A129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34" creationId="{3C6F98D8-F4BC-4F8D-9FED-862D25972E49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36" creationId="{D7531ACB-EB9A-48D8-8B46-4DA5D59D2AD3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37" creationId="{90DD1991-9C33-4628-9D6C-E6CC924EBAAF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52" creationId="{4BD1E402-C3FE-47BC-B7E9-42903EB8BBA7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53" creationId="{DA86F49A-28AE-46A2-8D5F-FE82D15DBFCF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54" creationId="{835A0561-2FD5-4479-B788-5BB17EFA2027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55" creationId="{A2E2F5C6-2598-4003-B105-74772A7171D3}"/>
          </ac:spMkLst>
        </pc:spChg>
        <pc:spChg chg="del">
          <ac:chgData name="Katalin Jenet" userId="cbfce5e2-f862-4e2e-9c03-39d1b1eef213" providerId="ADAL" clId="{65AC02CA-0031-45DD-856B-C1EF816CD565}" dt="2020-03-23T12:46:26.711" v="28" actId="478"/>
          <ac:spMkLst>
            <pc:docMk/>
            <pc:sldMk cId="4132098182" sldId="2076136283"/>
            <ac:spMk id="156" creationId="{963E6A62-D0D9-4CE3-AA05-CD1FD91CBAEF}"/>
          </ac:spMkLst>
        </pc:spChg>
        <pc:spChg chg="add mod">
          <ac:chgData name="Katalin Jenet" userId="cbfce5e2-f862-4e2e-9c03-39d1b1eef213" providerId="ADAL" clId="{65AC02CA-0031-45DD-856B-C1EF816CD565}" dt="2020-03-23T12:50:45.159" v="122" actId="1076"/>
          <ac:spMkLst>
            <pc:docMk/>
            <pc:sldMk cId="4132098182" sldId="2076136283"/>
            <ac:spMk id="175" creationId="{8A2A82D6-2CDE-41F0-896C-784925F26C86}"/>
          </ac:spMkLst>
        </pc:spChg>
        <pc:spChg chg="add mod">
          <ac:chgData name="Katalin Jenet" userId="cbfce5e2-f862-4e2e-9c03-39d1b1eef213" providerId="ADAL" clId="{65AC02CA-0031-45DD-856B-C1EF816CD565}" dt="2020-03-23T12:52:30.967" v="165" actId="14100"/>
          <ac:spMkLst>
            <pc:docMk/>
            <pc:sldMk cId="4132098182" sldId="2076136283"/>
            <ac:spMk id="176" creationId="{E50011D9-D917-4BE9-8204-973B5913CE8A}"/>
          </ac:spMkLst>
        </pc:spChg>
        <pc:spChg chg="add mod">
          <ac:chgData name="Katalin Jenet" userId="cbfce5e2-f862-4e2e-9c03-39d1b1eef213" providerId="ADAL" clId="{65AC02CA-0031-45DD-856B-C1EF816CD565}" dt="2020-03-23T12:52:53.230" v="171" actId="1076"/>
          <ac:spMkLst>
            <pc:docMk/>
            <pc:sldMk cId="4132098182" sldId="2076136283"/>
            <ac:spMk id="178" creationId="{B0E7ED0B-D651-4D6A-95D0-13E91518533F}"/>
          </ac:spMkLst>
        </pc:spChg>
        <pc:spChg chg="add mod">
          <ac:chgData name="Katalin Jenet" userId="cbfce5e2-f862-4e2e-9c03-39d1b1eef213" providerId="ADAL" clId="{65AC02CA-0031-45DD-856B-C1EF816CD565}" dt="2020-03-23T12:53:48.990" v="183" actId="1035"/>
          <ac:spMkLst>
            <pc:docMk/>
            <pc:sldMk cId="4132098182" sldId="2076136283"/>
            <ac:spMk id="179" creationId="{86B7A094-CF02-4577-BA48-DD85976E6248}"/>
          </ac:spMkLst>
        </pc:spChg>
        <pc:spChg chg="add mod">
          <ac:chgData name="Katalin Jenet" userId="cbfce5e2-f862-4e2e-9c03-39d1b1eef213" providerId="ADAL" clId="{65AC02CA-0031-45DD-856B-C1EF816CD565}" dt="2020-03-23T12:50:57.220" v="126" actId="1076"/>
          <ac:spMkLst>
            <pc:docMk/>
            <pc:sldMk cId="4132098182" sldId="2076136283"/>
            <ac:spMk id="180" creationId="{A4762872-EE53-4FD8-9922-CC18A735745C}"/>
          </ac:spMkLst>
        </pc:spChg>
        <pc:spChg chg="mod">
          <ac:chgData name="Katalin Jenet" userId="cbfce5e2-f862-4e2e-9c03-39d1b1eef213" providerId="ADAL" clId="{65AC02CA-0031-45DD-856B-C1EF816CD565}" dt="2020-03-23T12:50:14.108" v="113" actId="1076"/>
          <ac:spMkLst>
            <pc:docMk/>
            <pc:sldMk cId="4132098182" sldId="2076136283"/>
            <ac:spMk id="187" creationId="{C8AEC98A-8A62-4773-BDE4-DCD432C627C0}"/>
          </ac:spMkLst>
        </pc:spChg>
        <pc:spChg chg="mod">
          <ac:chgData name="Katalin Jenet" userId="cbfce5e2-f862-4e2e-9c03-39d1b1eef213" providerId="ADAL" clId="{65AC02CA-0031-45DD-856B-C1EF816CD565}" dt="2020-03-23T12:49:23.663" v="102" actId="1076"/>
          <ac:spMkLst>
            <pc:docMk/>
            <pc:sldMk cId="4132098182" sldId="2076136283"/>
            <ac:spMk id="191" creationId="{BF877944-F56A-41F4-81CC-44C03659E7B1}"/>
          </ac:spMkLst>
        </pc:spChg>
        <pc:spChg chg="mod">
          <ac:chgData name="Katalin Jenet" userId="cbfce5e2-f862-4e2e-9c03-39d1b1eef213" providerId="ADAL" clId="{65AC02CA-0031-45DD-856B-C1EF816CD565}" dt="2020-03-23T12:50:02.544" v="109" actId="1076"/>
          <ac:spMkLst>
            <pc:docMk/>
            <pc:sldMk cId="4132098182" sldId="2076136283"/>
            <ac:spMk id="193" creationId="{1C7D8D7D-84BE-4E30-9797-D0DCB0BDBDAF}"/>
          </ac:spMkLst>
        </pc:spChg>
        <pc:spChg chg="mod">
          <ac:chgData name="Katalin Jenet" userId="cbfce5e2-f862-4e2e-9c03-39d1b1eef213" providerId="ADAL" clId="{65AC02CA-0031-45DD-856B-C1EF816CD565}" dt="2020-03-23T12:53:37.743" v="178" actId="2711"/>
          <ac:spMkLst>
            <pc:docMk/>
            <pc:sldMk cId="4132098182" sldId="2076136283"/>
            <ac:spMk id="195" creationId="{17AEB725-4C2C-41F3-9E19-FA797BE35359}"/>
          </ac:spMkLst>
        </pc:spChg>
        <pc:spChg chg="add mod">
          <ac:chgData name="Katalin Jenet" userId="cbfce5e2-f862-4e2e-9c03-39d1b1eef213" providerId="ADAL" clId="{65AC02CA-0031-45DD-856B-C1EF816CD565}" dt="2020-03-23T12:48:38.145" v="90" actId="1038"/>
          <ac:spMkLst>
            <pc:docMk/>
            <pc:sldMk cId="4132098182" sldId="2076136283"/>
            <ac:spMk id="198" creationId="{196737A7-072A-4E4E-9786-3D7808E31624}"/>
          </ac:spMkLst>
        </pc:spChg>
        <pc:spChg chg="mod">
          <ac:chgData name="Katalin Jenet" userId="cbfce5e2-f862-4e2e-9c03-39d1b1eef213" providerId="ADAL" clId="{65AC02CA-0031-45DD-856B-C1EF816CD565}" dt="2020-03-23T12:52:44.702" v="169" actId="1076"/>
          <ac:spMkLst>
            <pc:docMk/>
            <pc:sldMk cId="4132098182" sldId="2076136283"/>
            <ac:spMk id="202" creationId="{CF89046F-2A8F-4BE1-9C05-89D54386117D}"/>
          </ac:spMkLst>
        </pc:spChg>
        <pc:grpChg chg="del">
          <ac:chgData name="Katalin Jenet" userId="cbfce5e2-f862-4e2e-9c03-39d1b1eef213" providerId="ADAL" clId="{65AC02CA-0031-45DD-856B-C1EF816CD565}" dt="2020-03-23T12:46:26.711" v="28" actId="478"/>
          <ac:grpSpMkLst>
            <pc:docMk/>
            <pc:sldMk cId="4132098182" sldId="2076136283"/>
            <ac:grpSpMk id="142" creationId="{4DA44CE2-0DB1-48E3-8BE9-8F2467EB5AD9}"/>
          </ac:grpSpMkLst>
        </pc:grpChg>
        <pc:grpChg chg="del">
          <ac:chgData name="Katalin Jenet" userId="cbfce5e2-f862-4e2e-9c03-39d1b1eef213" providerId="ADAL" clId="{65AC02CA-0031-45DD-856B-C1EF816CD565}" dt="2020-03-23T12:46:26.711" v="28" actId="478"/>
          <ac:grpSpMkLst>
            <pc:docMk/>
            <pc:sldMk cId="4132098182" sldId="2076136283"/>
            <ac:grpSpMk id="147" creationId="{A8CBDD11-FAEF-4183-AF3A-B7189860483B}"/>
          </ac:grpSpMkLst>
        </pc:grpChg>
        <pc:grpChg chg="add mod">
          <ac:chgData name="Katalin Jenet" userId="cbfce5e2-f862-4e2e-9c03-39d1b1eef213" providerId="ADAL" clId="{65AC02CA-0031-45DD-856B-C1EF816CD565}" dt="2020-03-23T12:47:53.248" v="75" actId="1035"/>
          <ac:grpSpMkLst>
            <pc:docMk/>
            <pc:sldMk cId="4132098182" sldId="2076136283"/>
            <ac:grpSpMk id="181" creationId="{FDED52C2-9858-4469-A06E-55FE6904C24F}"/>
          </ac:grpSpMkLst>
        </pc:grpChg>
        <pc:grpChg chg="add mod">
          <ac:chgData name="Katalin Jenet" userId="cbfce5e2-f862-4e2e-9c03-39d1b1eef213" providerId="ADAL" clId="{65AC02CA-0031-45DD-856B-C1EF816CD565}" dt="2020-03-23T12:47:53.248" v="75" actId="1035"/>
          <ac:grpSpMkLst>
            <pc:docMk/>
            <pc:sldMk cId="4132098182" sldId="2076136283"/>
            <ac:grpSpMk id="194" creationId="{B7675676-ECB9-4FB5-9D1E-2CF5A82D12FC}"/>
          </ac:grpSpMkLst>
        </pc:grpChg>
        <pc:grpChg chg="add mod">
          <ac:chgData name="Katalin Jenet" userId="cbfce5e2-f862-4e2e-9c03-39d1b1eef213" providerId="ADAL" clId="{65AC02CA-0031-45DD-856B-C1EF816CD565}" dt="2020-03-23T12:52:36.896" v="167" actId="1076"/>
          <ac:grpSpMkLst>
            <pc:docMk/>
            <pc:sldMk cId="4132098182" sldId="2076136283"/>
            <ac:grpSpMk id="200" creationId="{3ADCEEE1-45B8-47C6-A5EE-3F17883A413B}"/>
          </ac:grpSpMkLst>
        </pc:grp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0" creationId="{B1F109F9-CF73-4A3E-9409-ADFDE3B95451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1" creationId="{29E893E1-3AE6-4C70-9812-295AEAE4E5D1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2" creationId="{7880D3F7-62D9-4D2B-8396-CCBE9C5D71CB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3" creationId="{9077606D-75B0-469C-9EE1-FA882DBBED99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4" creationId="{C4DDFA47-7745-434E-8563-767E6B59D4FF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5" creationId="{65F77DD7-0310-4808-8A6B-A3E916869A46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6" creationId="{AC4D628B-AC4E-4E6C-B406-6691ACAEAC1B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7" creationId="{575DB393-2F1D-4DF8-A962-4480E7D19BB7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8" creationId="{EC73542B-C077-49C3-BBD5-8114782F3CCB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69" creationId="{723C8920-1B29-4804-A59B-5CABF30DD865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70" creationId="{93825180-7C72-470A-9855-86A903627ED6}"/>
          </ac:picMkLst>
        </pc:picChg>
        <pc:picChg chg="del">
          <ac:chgData name="Katalin Jenet" userId="cbfce5e2-f862-4e2e-9c03-39d1b1eef213" providerId="ADAL" clId="{65AC02CA-0031-45DD-856B-C1EF816CD565}" dt="2020-03-23T12:46:26.711" v="28" actId="478"/>
          <ac:picMkLst>
            <pc:docMk/>
            <pc:sldMk cId="4132098182" sldId="2076136283"/>
            <ac:picMk id="171" creationId="{0C58096F-303C-42F9-85D9-D067B2823C9B}"/>
          </ac:picMkLst>
        </pc:picChg>
        <pc:picChg chg="add mod">
          <ac:chgData name="Katalin Jenet" userId="cbfce5e2-f862-4e2e-9c03-39d1b1eef213" providerId="ADAL" clId="{65AC02CA-0031-45DD-856B-C1EF816CD565}" dt="2020-03-23T12:52:34.994" v="166" actId="1076"/>
          <ac:picMkLst>
            <pc:docMk/>
            <pc:sldMk cId="4132098182" sldId="2076136283"/>
            <ac:picMk id="173" creationId="{8652BD20-E6FA-4A3D-8FBC-5DFFA51AEBCD}"/>
          </ac:picMkLst>
        </pc:picChg>
        <pc:picChg chg="add mod">
          <ac:chgData name="Katalin Jenet" userId="cbfce5e2-f862-4e2e-9c03-39d1b1eef213" providerId="ADAL" clId="{65AC02CA-0031-45DD-856B-C1EF816CD565}" dt="2020-03-23T12:52:15.903" v="162" actId="1076"/>
          <ac:picMkLst>
            <pc:docMk/>
            <pc:sldMk cId="4132098182" sldId="2076136283"/>
            <ac:picMk id="197" creationId="{286FAC09-3C80-48C8-8CC0-19E9FE901FA0}"/>
          </ac:picMkLst>
        </pc:picChg>
        <pc:picChg chg="add mod">
          <ac:chgData name="Katalin Jenet" userId="cbfce5e2-f862-4e2e-9c03-39d1b1eef213" providerId="ADAL" clId="{65AC02CA-0031-45DD-856B-C1EF816CD565}" dt="2020-03-23T12:47:53.248" v="75" actId="1035"/>
          <ac:picMkLst>
            <pc:docMk/>
            <pc:sldMk cId="4132098182" sldId="2076136283"/>
            <ac:picMk id="199" creationId="{8A856AE4-045D-4CD5-B8B8-66541FD905C0}"/>
          </ac:picMkLst>
        </pc:picChg>
        <pc:picChg chg="add mod">
          <ac:chgData name="Katalin Jenet" userId="cbfce5e2-f862-4e2e-9c03-39d1b1eef213" providerId="ADAL" clId="{65AC02CA-0031-45DD-856B-C1EF816CD565}" dt="2020-03-23T12:52:18.726" v="163" actId="1076"/>
          <ac:picMkLst>
            <pc:docMk/>
            <pc:sldMk cId="4132098182" sldId="2076136283"/>
            <ac:picMk id="207" creationId="{78B61E9B-350D-4B50-9F2F-5311529957A8}"/>
          </ac:picMkLst>
        </pc:pic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35" creationId="{A27C0F33-9191-48DF-A421-3622EE602D53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38" creationId="{B881CEF0-D679-444C-9D1D-FD8202C0D195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39" creationId="{23E755E5-5589-49C2-9DEA-2015E3D9DD2E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40" creationId="{A452B9B3-6859-4733-9EA7-32549E4B9DD9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41" creationId="{1771BCCB-188C-4523-ABE7-C50FB042215C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45" creationId="{FA0C9E3A-49DF-4798-B69E-CDCD59E5A025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46" creationId="{1843CE21-095D-4A00-8563-73FBDC8B2DED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50" creationId="{4697D084-3E15-4BAB-A604-CFEEDB2D590A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51" creationId="{F791C160-BD2C-452F-A386-BEE31524FCAB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57" creationId="{F38F67CE-49ED-43E7-BEB2-4D0B611193A3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58" creationId="{991873AB-4417-4E0C-9DB2-35CC5D2494E7}"/>
          </ac:cxnSpMkLst>
        </pc:cxnChg>
        <pc:cxnChg chg="del">
          <ac:chgData name="Katalin Jenet" userId="cbfce5e2-f862-4e2e-9c03-39d1b1eef213" providerId="ADAL" clId="{65AC02CA-0031-45DD-856B-C1EF816CD565}" dt="2020-03-23T12:46:26.711" v="28" actId="478"/>
          <ac:cxnSpMkLst>
            <pc:docMk/>
            <pc:sldMk cId="4132098182" sldId="2076136283"/>
            <ac:cxnSpMk id="159" creationId="{FBBEE1B6-124B-4E7B-B38B-FDBC42BA1A70}"/>
          </ac:cxnSpMkLst>
        </pc:cxnChg>
        <pc:cxnChg chg="add mod">
          <ac:chgData name="Katalin Jenet" userId="cbfce5e2-f862-4e2e-9c03-39d1b1eef213" providerId="ADAL" clId="{65AC02CA-0031-45DD-856B-C1EF816CD565}" dt="2020-03-23T12:52:58.709" v="172" actId="1076"/>
          <ac:cxnSpMkLst>
            <pc:docMk/>
            <pc:sldMk cId="4132098182" sldId="2076136283"/>
            <ac:cxnSpMk id="172" creationId="{20DDBC6D-D101-40EB-8F28-C13112044C3E}"/>
          </ac:cxnSpMkLst>
        </pc:cxnChg>
        <pc:cxnChg chg="add mod">
          <ac:chgData name="Katalin Jenet" userId="cbfce5e2-f862-4e2e-9c03-39d1b1eef213" providerId="ADAL" clId="{65AC02CA-0031-45DD-856B-C1EF816CD565}" dt="2020-03-23T12:53:13.723" v="177" actId="1037"/>
          <ac:cxnSpMkLst>
            <pc:docMk/>
            <pc:sldMk cId="4132098182" sldId="2076136283"/>
            <ac:cxnSpMk id="174" creationId="{55A9144C-D043-49B7-AE38-DE5D36D02FF6}"/>
          </ac:cxnSpMkLst>
        </pc:cxnChg>
        <pc:cxnChg chg="add mod">
          <ac:chgData name="Katalin Jenet" userId="cbfce5e2-f862-4e2e-9c03-39d1b1eef213" providerId="ADAL" clId="{65AC02CA-0031-45DD-856B-C1EF816CD565}" dt="2020-03-23T12:53:52.455" v="184" actId="14100"/>
          <ac:cxnSpMkLst>
            <pc:docMk/>
            <pc:sldMk cId="4132098182" sldId="2076136283"/>
            <ac:cxnSpMk id="177" creationId="{4F42E425-B11D-4D57-96EB-7B184A4BA936}"/>
          </ac:cxnSpMkLst>
        </pc:cxnChg>
        <pc:cxnChg chg="add mod">
          <ac:chgData name="Katalin Jenet" userId="cbfce5e2-f862-4e2e-9c03-39d1b1eef213" providerId="ADAL" clId="{65AC02CA-0031-45DD-856B-C1EF816CD565}" dt="2020-03-23T12:47:53.248" v="75" actId="1035"/>
          <ac:cxnSpMkLst>
            <pc:docMk/>
            <pc:sldMk cId="4132098182" sldId="2076136283"/>
            <ac:cxnSpMk id="203" creationId="{29E63E9B-6668-4C04-ADD5-10D048B7968C}"/>
          </ac:cxnSpMkLst>
        </pc:cxnChg>
        <pc:cxnChg chg="add mod">
          <ac:chgData name="Katalin Jenet" userId="cbfce5e2-f862-4e2e-9c03-39d1b1eef213" providerId="ADAL" clId="{65AC02CA-0031-45DD-856B-C1EF816CD565}" dt="2020-03-23T12:47:53.248" v="75" actId="1035"/>
          <ac:cxnSpMkLst>
            <pc:docMk/>
            <pc:sldMk cId="4132098182" sldId="2076136283"/>
            <ac:cxnSpMk id="204" creationId="{9F22FB5B-0C3E-4C88-88C9-F2CC2D5C1815}"/>
          </ac:cxnSpMkLst>
        </pc:cxnChg>
        <pc:cxnChg chg="add mod">
          <ac:chgData name="Katalin Jenet" userId="cbfce5e2-f862-4e2e-9c03-39d1b1eef213" providerId="ADAL" clId="{65AC02CA-0031-45DD-856B-C1EF816CD565}" dt="2020-03-23T12:47:53.248" v="75" actId="1035"/>
          <ac:cxnSpMkLst>
            <pc:docMk/>
            <pc:sldMk cId="4132098182" sldId="2076136283"/>
            <ac:cxnSpMk id="205" creationId="{901EB804-A349-44C5-9E01-0D9D3BD84DF7}"/>
          </ac:cxnSpMkLst>
        </pc:cxnChg>
        <pc:cxnChg chg="add mod">
          <ac:chgData name="Katalin Jenet" userId="cbfce5e2-f862-4e2e-9c03-39d1b1eef213" providerId="ADAL" clId="{65AC02CA-0031-45DD-856B-C1EF816CD565}" dt="2020-03-23T12:47:53.248" v="75" actId="1035"/>
          <ac:cxnSpMkLst>
            <pc:docMk/>
            <pc:sldMk cId="4132098182" sldId="2076136283"/>
            <ac:cxnSpMk id="206" creationId="{D96B2857-05B6-4ACF-BD70-69747E536438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7.wmf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3975947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DMS hybrid mode?</a:t>
            </a:r>
            <a:endParaRPr lang="en-US" sz="2000" i="1"/>
          </a:p>
        </p:txBody>
      </p:sp>
      <p:cxnSp>
        <p:nvCxnSpPr>
          <p:cNvPr id="172" name="Straight Connector 119">
            <a:extLst>
              <a:ext uri="{FF2B5EF4-FFF2-40B4-BE49-F238E27FC236}">
                <a16:creationId xmlns:a16="http://schemas.microsoft.com/office/drawing/2014/main" id="{20DDBC6D-D101-40EB-8F28-C13112044C3E}"/>
              </a:ext>
            </a:extLst>
          </p:cNvPr>
          <p:cNvCxnSpPr>
            <a:cxnSpLocks/>
          </p:cNvCxnSpPr>
          <p:nvPr/>
        </p:nvCxnSpPr>
        <p:spPr>
          <a:xfrm>
            <a:off x="7075187" y="5954758"/>
            <a:ext cx="0" cy="860841"/>
          </a:xfrm>
          <a:prstGeom prst="line">
            <a:avLst/>
          </a:prstGeom>
          <a:noFill/>
          <a:ln w="38100" cap="rnd" cmpd="sng" algn="ctr">
            <a:solidFill>
              <a:srgbClr val="FFFFFF">
                <a:lumMod val="75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73" name="Graphic 72">
            <a:extLst>
              <a:ext uri="{FF2B5EF4-FFF2-40B4-BE49-F238E27FC236}">
                <a16:creationId xmlns:a16="http://schemas.microsoft.com/office/drawing/2014/main" id="{8652BD20-E6FA-4A3D-8FBC-5DFFA51AE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5333" y="4639117"/>
            <a:ext cx="1113802" cy="1113802"/>
          </a:xfrm>
          <a:prstGeom prst="rect">
            <a:avLst/>
          </a:prstGeom>
        </p:spPr>
      </p:pic>
      <p:cxnSp>
        <p:nvCxnSpPr>
          <p:cNvPr id="174" name="Straight Connector 62">
            <a:extLst>
              <a:ext uri="{FF2B5EF4-FFF2-40B4-BE49-F238E27FC236}">
                <a16:creationId xmlns:a16="http://schemas.microsoft.com/office/drawing/2014/main" id="{55A9144C-D043-49B7-AE38-DE5D36D02FF6}"/>
              </a:ext>
            </a:extLst>
          </p:cNvPr>
          <p:cNvCxnSpPr>
            <a:cxnSpLocks/>
          </p:cNvCxnSpPr>
          <p:nvPr/>
        </p:nvCxnSpPr>
        <p:spPr>
          <a:xfrm>
            <a:off x="7058076" y="1235222"/>
            <a:ext cx="0" cy="1391063"/>
          </a:xfrm>
          <a:prstGeom prst="line">
            <a:avLst/>
          </a:prstGeom>
          <a:noFill/>
          <a:ln w="38100" cap="rnd" cmpd="sng" algn="ctr">
            <a:solidFill>
              <a:srgbClr val="FFFFFF">
                <a:lumMod val="75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TextBox 8">
            <a:extLst>
              <a:ext uri="{FF2B5EF4-FFF2-40B4-BE49-F238E27FC236}">
                <a16:creationId xmlns:a16="http://schemas.microsoft.com/office/drawing/2014/main" id="{8A2A82D6-2CDE-41F0-896C-784925F26C86}"/>
              </a:ext>
            </a:extLst>
          </p:cNvPr>
          <p:cNvSpPr txBox="1"/>
          <p:nvPr/>
        </p:nvSpPr>
        <p:spPr>
          <a:xfrm rot="5400000">
            <a:off x="6351007" y="3078653"/>
            <a:ext cx="1991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Database endpoint</a:t>
            </a:r>
          </a:p>
        </p:txBody>
      </p:sp>
      <p:sp>
        <p:nvSpPr>
          <p:cNvPr id="176" name="Up-Down Arrow 31">
            <a:extLst>
              <a:ext uri="{FF2B5EF4-FFF2-40B4-BE49-F238E27FC236}">
                <a16:creationId xmlns:a16="http://schemas.microsoft.com/office/drawing/2014/main" id="{E50011D9-D917-4BE9-8204-973B5913CE8A}"/>
              </a:ext>
            </a:extLst>
          </p:cNvPr>
          <p:cNvSpPr/>
          <p:nvPr/>
        </p:nvSpPr>
        <p:spPr>
          <a:xfrm>
            <a:off x="8958944" y="3559630"/>
            <a:ext cx="204138" cy="922944"/>
          </a:xfrm>
          <a:prstGeom prst="upDownArrow">
            <a:avLst/>
          </a:prstGeom>
          <a:solidFill>
            <a:srgbClr val="0078D4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7" name="Elbow Connector 36">
            <a:extLst>
              <a:ext uri="{FF2B5EF4-FFF2-40B4-BE49-F238E27FC236}">
                <a16:creationId xmlns:a16="http://schemas.microsoft.com/office/drawing/2014/main" id="{4F42E425-B11D-4D57-96EB-7B184A4BA936}"/>
              </a:ext>
            </a:extLst>
          </p:cNvPr>
          <p:cNvCxnSpPr>
            <a:cxnSpLocks/>
          </p:cNvCxnSpPr>
          <p:nvPr/>
        </p:nvCxnSpPr>
        <p:spPr>
          <a:xfrm>
            <a:off x="5673385" y="2862185"/>
            <a:ext cx="2708664" cy="1982934"/>
          </a:xfrm>
          <a:prstGeom prst="bentConnector3">
            <a:avLst>
              <a:gd name="adj1" fmla="val 50000"/>
            </a:avLst>
          </a:prstGeom>
          <a:noFill/>
          <a:ln w="82550" cap="flat" cmpd="sng" algn="ctr">
            <a:solidFill>
              <a:srgbClr val="0078D4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78" name="TextBox 151">
            <a:extLst>
              <a:ext uri="{FF2B5EF4-FFF2-40B4-BE49-F238E27FC236}">
                <a16:creationId xmlns:a16="http://schemas.microsoft.com/office/drawing/2014/main" id="{B0E7ED0B-D651-4D6A-95D0-13E91518533F}"/>
              </a:ext>
            </a:extLst>
          </p:cNvPr>
          <p:cNvSpPr txBox="1"/>
          <p:nvPr/>
        </p:nvSpPr>
        <p:spPr>
          <a:xfrm>
            <a:off x="8111743" y="5662371"/>
            <a:ext cx="216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DMS hybrid worker running on-premises</a:t>
            </a:r>
          </a:p>
        </p:txBody>
      </p:sp>
      <p:sp>
        <p:nvSpPr>
          <p:cNvPr id="179" name="TextBox 152">
            <a:extLst>
              <a:ext uri="{FF2B5EF4-FFF2-40B4-BE49-F238E27FC236}">
                <a16:creationId xmlns:a16="http://schemas.microsoft.com/office/drawing/2014/main" id="{86B7A094-CF02-4577-BA48-DD85976E6248}"/>
              </a:ext>
            </a:extLst>
          </p:cNvPr>
          <p:cNvSpPr txBox="1"/>
          <p:nvPr/>
        </p:nvSpPr>
        <p:spPr>
          <a:xfrm>
            <a:off x="5488187" y="5064898"/>
            <a:ext cx="2893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Cloud DMS control communication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443 (SSL) outbound only</a:t>
            </a:r>
          </a:p>
        </p:txBody>
      </p:sp>
      <p:sp>
        <p:nvSpPr>
          <p:cNvPr id="180" name="TextBox 154">
            <a:extLst>
              <a:ext uri="{FF2B5EF4-FFF2-40B4-BE49-F238E27FC236}">
                <a16:creationId xmlns:a16="http://schemas.microsoft.com/office/drawing/2014/main" id="{A4762872-EE53-4FD8-9922-CC18A735745C}"/>
              </a:ext>
            </a:extLst>
          </p:cNvPr>
          <p:cNvSpPr txBox="1"/>
          <p:nvPr/>
        </p:nvSpPr>
        <p:spPr>
          <a:xfrm rot="5400000">
            <a:off x="5885807" y="3838700"/>
            <a:ext cx="17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movement</a:t>
            </a:r>
          </a:p>
        </p:txBody>
      </p:sp>
      <p:grpSp>
        <p:nvGrpSpPr>
          <p:cNvPr id="181" name="Group 11">
            <a:extLst>
              <a:ext uri="{FF2B5EF4-FFF2-40B4-BE49-F238E27FC236}">
                <a16:creationId xmlns:a16="http://schemas.microsoft.com/office/drawing/2014/main" id="{FDED52C2-9858-4469-A06E-55FE6904C24F}"/>
              </a:ext>
            </a:extLst>
          </p:cNvPr>
          <p:cNvGrpSpPr/>
          <p:nvPr/>
        </p:nvGrpSpPr>
        <p:grpSpPr>
          <a:xfrm>
            <a:off x="900307" y="2012881"/>
            <a:ext cx="2060449" cy="4340444"/>
            <a:chOff x="193922" y="1948862"/>
            <a:chExt cx="2060449" cy="4340444"/>
          </a:xfrm>
        </p:grpSpPr>
        <p:grpSp>
          <p:nvGrpSpPr>
            <p:cNvPr id="182" name="Group 257">
              <a:extLst>
                <a:ext uri="{FF2B5EF4-FFF2-40B4-BE49-F238E27FC236}">
                  <a16:creationId xmlns:a16="http://schemas.microsoft.com/office/drawing/2014/main" id="{8A32E027-4F7B-4B62-BB34-5253BA2D84AB}"/>
                </a:ext>
              </a:extLst>
            </p:cNvPr>
            <p:cNvGrpSpPr/>
            <p:nvPr/>
          </p:nvGrpSpPr>
          <p:grpSpPr>
            <a:xfrm>
              <a:off x="253546" y="5134577"/>
              <a:ext cx="1347974" cy="1154729"/>
              <a:chOff x="299407" y="5505603"/>
              <a:chExt cx="1347973" cy="1154730"/>
            </a:xfrm>
          </p:grpSpPr>
          <p:pic>
            <p:nvPicPr>
              <p:cNvPr id="192" name="Picture 210">
                <a:extLst>
                  <a:ext uri="{FF2B5EF4-FFF2-40B4-BE49-F238E27FC236}">
                    <a16:creationId xmlns:a16="http://schemas.microsoft.com/office/drawing/2014/main" id="{71D97F7A-A458-4532-9754-665FD568F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80" y="5505603"/>
                <a:ext cx="740708" cy="740708"/>
              </a:xfrm>
              <a:prstGeom prst="rect">
                <a:avLst/>
              </a:prstGeom>
            </p:spPr>
          </p:pic>
          <p:sp>
            <p:nvSpPr>
              <p:cNvPr id="193" name="Rectangle 111">
                <a:extLst>
                  <a:ext uri="{FF2B5EF4-FFF2-40B4-BE49-F238E27FC236}">
                    <a16:creationId xmlns:a16="http://schemas.microsoft.com/office/drawing/2014/main" id="{1C7D8D7D-84BE-4E30-9797-D0DCB0BDBDAF}"/>
                  </a:ext>
                </a:extLst>
              </p:cNvPr>
              <p:cNvSpPr/>
              <p:nvPr/>
            </p:nvSpPr>
            <p:spPr>
              <a:xfrm>
                <a:off x="299407" y="6075558"/>
                <a:ext cx="1347973" cy="584775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 anchor="t" anchorCtr="0">
                <a:spAutoFit/>
              </a:bodyPr>
              <a:lstStyle/>
              <a:p>
                <a:pPr marL="0" marR="0" lvl="0" indent="0" algn="ctr" defTabSz="91420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CLI commands</a:t>
                </a:r>
              </a:p>
            </p:txBody>
          </p:sp>
        </p:grpSp>
        <p:grpSp>
          <p:nvGrpSpPr>
            <p:cNvPr id="183" name="Group 258">
              <a:extLst>
                <a:ext uri="{FF2B5EF4-FFF2-40B4-BE49-F238E27FC236}">
                  <a16:creationId xmlns:a16="http://schemas.microsoft.com/office/drawing/2014/main" id="{61ECDD14-695D-4B51-B703-530213D254AA}"/>
                </a:ext>
              </a:extLst>
            </p:cNvPr>
            <p:cNvGrpSpPr/>
            <p:nvPr/>
          </p:nvGrpSpPr>
          <p:grpSpPr>
            <a:xfrm>
              <a:off x="253546" y="3696611"/>
              <a:ext cx="1347975" cy="906678"/>
              <a:chOff x="299407" y="3735798"/>
              <a:chExt cx="1347974" cy="906677"/>
            </a:xfrm>
          </p:grpSpPr>
          <p:pic>
            <p:nvPicPr>
              <p:cNvPr id="190" name="Picture 208">
                <a:extLst>
                  <a:ext uri="{FF2B5EF4-FFF2-40B4-BE49-F238E27FC236}">
                    <a16:creationId xmlns:a16="http://schemas.microsoft.com/office/drawing/2014/main" id="{F07D59FD-2C37-4DC5-93AE-A43416788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432" y="3735798"/>
                <a:ext cx="708384" cy="708384"/>
              </a:xfrm>
              <a:prstGeom prst="rect">
                <a:avLst/>
              </a:prstGeom>
            </p:spPr>
          </p:pic>
          <p:sp>
            <p:nvSpPr>
              <p:cNvPr id="191" name="Rectangle 112">
                <a:extLst>
                  <a:ext uri="{FF2B5EF4-FFF2-40B4-BE49-F238E27FC236}">
                    <a16:creationId xmlns:a16="http://schemas.microsoft.com/office/drawing/2014/main" id="{BF877944-F56A-41F4-81CC-44C03659E7B1}"/>
                  </a:ext>
                </a:extLst>
              </p:cNvPr>
              <p:cNvSpPr/>
              <p:nvPr/>
            </p:nvSpPr>
            <p:spPr>
              <a:xfrm>
                <a:off x="299407" y="4303921"/>
                <a:ext cx="1347974" cy="338554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 anchor="t" anchorCtr="0">
                <a:spAutoFit/>
              </a:bodyPr>
              <a:lstStyle/>
              <a:p>
                <a:pPr marL="0" marR="0" lvl="0" indent="0" algn="ctr" defTabSz="91420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PowerShell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184" name="Picture 136">
              <a:extLst>
                <a:ext uri="{FF2B5EF4-FFF2-40B4-BE49-F238E27FC236}">
                  <a16:creationId xmlns:a16="http://schemas.microsoft.com/office/drawing/2014/main" id="{97163808-AE85-418F-A6A2-03140871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370" y="1948862"/>
              <a:ext cx="927001" cy="4058239"/>
            </a:xfrm>
            <a:prstGeom prst="rect">
              <a:avLst/>
            </a:prstGeom>
          </p:spPr>
        </p:pic>
        <p:grpSp>
          <p:nvGrpSpPr>
            <p:cNvPr id="185" name="Group 9">
              <a:extLst>
                <a:ext uri="{FF2B5EF4-FFF2-40B4-BE49-F238E27FC236}">
                  <a16:creationId xmlns:a16="http://schemas.microsoft.com/office/drawing/2014/main" id="{15632BC2-DF0A-4554-8D72-8A85BF12A958}"/>
                </a:ext>
              </a:extLst>
            </p:cNvPr>
            <p:cNvGrpSpPr/>
            <p:nvPr/>
          </p:nvGrpSpPr>
          <p:grpSpPr>
            <a:xfrm>
              <a:off x="193922" y="2084584"/>
              <a:ext cx="1452239" cy="1029943"/>
              <a:chOff x="1664899" y="2084584"/>
              <a:chExt cx="1452239" cy="1029943"/>
            </a:xfrm>
          </p:grpSpPr>
          <p:graphicFrame>
            <p:nvGraphicFramePr>
              <p:cNvPr id="186" name="Object 190">
                <a:extLst>
                  <a:ext uri="{FF2B5EF4-FFF2-40B4-BE49-F238E27FC236}">
                    <a16:creationId xmlns:a16="http://schemas.microsoft.com/office/drawing/2014/main" id="{592BAD39-8B14-4EAF-AA0A-C8A102C475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5973" y="2084584"/>
              <a:ext cx="776888" cy="6975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name="Image" r:id="rId8" imgW="2361600" imgH="2120400" progId="Photoshop.Image.18">
                      <p:embed/>
                    </p:oleObj>
                  </mc:Choice>
                  <mc:Fallback>
                    <p:oleObj name="Image" r:id="rId8" imgW="2361600" imgH="2120400" progId="Photoshop.Image.18">
                      <p:embed/>
                      <p:pic>
                        <p:nvPicPr>
                          <p:cNvPr id="186" name="Object 190">
                            <a:extLst>
                              <a:ext uri="{FF2B5EF4-FFF2-40B4-BE49-F238E27FC236}">
                                <a16:creationId xmlns:a16="http://schemas.microsoft.com/office/drawing/2014/main" id="{592BAD39-8B14-4EAF-AA0A-C8A102C475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025973" y="2084584"/>
                            <a:ext cx="776888" cy="69752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" name="Rectangle 191">
                <a:extLst>
                  <a:ext uri="{FF2B5EF4-FFF2-40B4-BE49-F238E27FC236}">
                    <a16:creationId xmlns:a16="http://schemas.microsoft.com/office/drawing/2014/main" id="{C8AEC98A-8A62-4773-BDE4-DCD432C627C0}"/>
                  </a:ext>
                </a:extLst>
              </p:cNvPr>
              <p:cNvSpPr/>
              <p:nvPr/>
            </p:nvSpPr>
            <p:spPr>
              <a:xfrm>
                <a:off x="1664899" y="2775973"/>
                <a:ext cx="1452239" cy="338554"/>
              </a:xfrm>
              <a:prstGeom prst="rect">
                <a:avLst/>
              </a:prstGeom>
              <a:noFill/>
              <a:ln w="10795" cap="flat" cmpd="sng" algn="ctr">
                <a:noFill/>
                <a:prstDash val="solid"/>
              </a:ln>
              <a:effectLst/>
            </p:spPr>
            <p:txBody>
              <a:bodyPr wrap="square" rtlCol="0" anchor="t" anchorCtr="0">
                <a:spAutoFit/>
              </a:bodyPr>
              <a:lstStyle/>
              <a:p>
                <a:pPr marL="0" marR="0" lvl="0" indent="0" algn="ctr" defTabSz="91420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 Portal</a:t>
                </a:r>
              </a:p>
            </p:txBody>
          </p:sp>
          <p:sp>
            <p:nvSpPr>
              <p:cNvPr id="188" name="Rectangle 256">
                <a:extLst>
                  <a:ext uri="{FF2B5EF4-FFF2-40B4-BE49-F238E27FC236}">
                    <a16:creationId xmlns:a16="http://schemas.microsoft.com/office/drawing/2014/main" id="{D229E523-1CE3-455C-A9FA-2E7B87F74935}"/>
                  </a:ext>
                </a:extLst>
              </p:cNvPr>
              <p:cNvSpPr/>
              <p:nvPr/>
            </p:nvSpPr>
            <p:spPr bwMode="auto">
              <a:xfrm>
                <a:off x="2125664" y="2150951"/>
                <a:ext cx="567814" cy="412955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4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89" name="Picture 4">
                <a:extLst>
                  <a:ext uri="{FF2B5EF4-FFF2-40B4-BE49-F238E27FC236}">
                    <a16:creationId xmlns:a16="http://schemas.microsoft.com/office/drawing/2014/main" id="{4DEFF3A6-35D6-4CFB-96A3-464E966452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6260" t="13034" r="26400" b="19786"/>
              <a:stretch/>
            </p:blipFill>
            <p:spPr>
              <a:xfrm>
                <a:off x="2168953" y="2178524"/>
                <a:ext cx="479872" cy="383742"/>
              </a:xfrm>
              <a:prstGeom prst="rect">
                <a:avLst/>
              </a:prstGeom>
            </p:spPr>
          </p:pic>
        </p:grpSp>
      </p:grpSp>
      <p:grpSp>
        <p:nvGrpSpPr>
          <p:cNvPr id="194" name="Group 28">
            <a:extLst>
              <a:ext uri="{FF2B5EF4-FFF2-40B4-BE49-F238E27FC236}">
                <a16:creationId xmlns:a16="http://schemas.microsoft.com/office/drawing/2014/main" id="{B7675676-ECB9-4FB5-9D1E-2CF5A82D12FC}"/>
              </a:ext>
            </a:extLst>
          </p:cNvPr>
          <p:cNvGrpSpPr/>
          <p:nvPr/>
        </p:nvGrpSpPr>
        <p:grpSpPr>
          <a:xfrm>
            <a:off x="3929930" y="950752"/>
            <a:ext cx="2351314" cy="951933"/>
            <a:chOff x="3511604" y="1110932"/>
            <a:chExt cx="2351314" cy="951933"/>
          </a:xfrm>
        </p:grpSpPr>
        <p:sp>
          <p:nvSpPr>
            <p:cNvPr id="195" name="Rectangle 91">
              <a:extLst>
                <a:ext uri="{FF2B5EF4-FFF2-40B4-BE49-F238E27FC236}">
                  <a16:creationId xmlns:a16="http://schemas.microsoft.com/office/drawing/2014/main" id="{17AEB725-4C2C-41F3-9E19-FA797BE35359}"/>
                </a:ext>
              </a:extLst>
            </p:cNvPr>
            <p:cNvSpPr/>
            <p:nvPr/>
          </p:nvSpPr>
          <p:spPr>
            <a:xfrm>
              <a:off x="3511604" y="1724311"/>
              <a:ext cx="23513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80" fontAlgn="base">
                <a:spcBef>
                  <a:spcPts val="200"/>
                </a:spcBef>
                <a:spcAft>
                  <a:spcPct val="0"/>
                </a:spcAft>
                <a:defRPr/>
              </a:pPr>
              <a:r>
                <a:rPr lang="en-US" sz="1600" kern="0" spc="49">
                  <a:solidFill>
                    <a:srgbClr val="000000"/>
                  </a:solidFill>
                  <a:ea typeface="Segoe UI Semilight" charset="0"/>
                  <a:cs typeface="Segoe UI Semilight" charset="0"/>
                </a:rPr>
                <a:t>Customer subscription</a:t>
              </a:r>
            </a:p>
          </p:txBody>
        </p:sp>
        <p:pic>
          <p:nvPicPr>
            <p:cNvPr id="196" name="Graphic 13">
              <a:extLst>
                <a:ext uri="{FF2B5EF4-FFF2-40B4-BE49-F238E27FC236}">
                  <a16:creationId xmlns:a16="http://schemas.microsoft.com/office/drawing/2014/main" id="{DE1093B1-2B1A-485A-AE0B-EEE2EFC33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62865" y="1110932"/>
              <a:ext cx="648791" cy="648791"/>
            </a:xfrm>
            <a:prstGeom prst="rect">
              <a:avLst/>
            </a:prstGeom>
          </p:spPr>
        </p:pic>
      </p:grpSp>
      <p:pic>
        <p:nvPicPr>
          <p:cNvPr id="197" name="Graphic 16">
            <a:extLst>
              <a:ext uri="{FF2B5EF4-FFF2-40B4-BE49-F238E27FC236}">
                <a16:creationId xmlns:a16="http://schemas.microsoft.com/office/drawing/2014/main" id="{286FAC09-3C80-48C8-8CC0-19E9FE901F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8132" y="2327325"/>
            <a:ext cx="1115530" cy="1101675"/>
          </a:xfrm>
          <a:prstGeom prst="rect">
            <a:avLst/>
          </a:prstGeom>
        </p:spPr>
      </p:pic>
      <p:sp>
        <p:nvSpPr>
          <p:cNvPr id="198" name="Rectangle 79">
            <a:extLst>
              <a:ext uri="{FF2B5EF4-FFF2-40B4-BE49-F238E27FC236}">
                <a16:creationId xmlns:a16="http://schemas.microsoft.com/office/drawing/2014/main" id="{196737A7-072A-4E4E-9786-3D7808E31624}"/>
              </a:ext>
            </a:extLst>
          </p:cNvPr>
          <p:cNvSpPr/>
          <p:nvPr/>
        </p:nvSpPr>
        <p:spPr>
          <a:xfrm>
            <a:off x="8281707" y="1570018"/>
            <a:ext cx="1526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80" fontAlgn="base">
              <a:spcBef>
                <a:spcPts val="200"/>
              </a:spcBef>
              <a:spcAft>
                <a:spcPct val="0"/>
              </a:spcAft>
              <a:defRPr/>
            </a:pPr>
            <a:r>
              <a:rPr lang="en-US" sz="1600" kern="0" spc="49">
                <a:solidFill>
                  <a:srgbClr val="000000"/>
                </a:solidFill>
                <a:ea typeface="Segoe UI Semilight" charset="0"/>
                <a:cs typeface="Segoe UI Semilight" charset="0"/>
              </a:rPr>
              <a:t>On-premises</a:t>
            </a:r>
          </a:p>
        </p:txBody>
      </p:sp>
      <p:pic>
        <p:nvPicPr>
          <p:cNvPr id="199" name="Graphic 25">
            <a:extLst>
              <a:ext uri="{FF2B5EF4-FFF2-40B4-BE49-F238E27FC236}">
                <a16:creationId xmlns:a16="http://schemas.microsoft.com/office/drawing/2014/main" id="{8A856AE4-045D-4CD5-B8B8-66541FD905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91074" y="700204"/>
            <a:ext cx="894149" cy="894149"/>
          </a:xfrm>
          <a:prstGeom prst="rect">
            <a:avLst/>
          </a:prstGeom>
        </p:spPr>
      </p:pic>
      <p:grpSp>
        <p:nvGrpSpPr>
          <p:cNvPr id="200" name="Group 55">
            <a:extLst>
              <a:ext uri="{FF2B5EF4-FFF2-40B4-BE49-F238E27FC236}">
                <a16:creationId xmlns:a16="http://schemas.microsoft.com/office/drawing/2014/main" id="{3ADCEEE1-45B8-47C6-A5EE-3F17883A413B}"/>
              </a:ext>
            </a:extLst>
          </p:cNvPr>
          <p:cNvGrpSpPr/>
          <p:nvPr/>
        </p:nvGrpSpPr>
        <p:grpSpPr>
          <a:xfrm>
            <a:off x="3761767" y="4554062"/>
            <a:ext cx="1749598" cy="1711105"/>
            <a:chOff x="3546615" y="4646923"/>
            <a:chExt cx="1749598" cy="1711105"/>
          </a:xfrm>
        </p:grpSpPr>
        <p:pic>
          <p:nvPicPr>
            <p:cNvPr id="201" name="Graphic 18">
              <a:extLst>
                <a:ext uri="{FF2B5EF4-FFF2-40B4-BE49-F238E27FC236}">
                  <a16:creationId xmlns:a16="http://schemas.microsoft.com/office/drawing/2014/main" id="{DFA6DB64-2E77-4D4B-91B6-43A20747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885162" y="4646923"/>
              <a:ext cx="1071168" cy="1071166"/>
            </a:xfrm>
            <a:prstGeom prst="rect">
              <a:avLst/>
            </a:prstGeom>
          </p:spPr>
        </p:pic>
        <p:sp>
          <p:nvSpPr>
            <p:cNvPr id="202" name="TextBox 100">
              <a:extLst>
                <a:ext uri="{FF2B5EF4-FFF2-40B4-BE49-F238E27FC236}">
                  <a16:creationId xmlns:a16="http://schemas.microsoft.com/office/drawing/2014/main" id="{CF89046F-2A8F-4BE1-9C05-89D54386117D}"/>
                </a:ext>
              </a:extLst>
            </p:cNvPr>
            <p:cNvSpPr txBox="1"/>
            <p:nvPr/>
          </p:nvSpPr>
          <p:spPr>
            <a:xfrm>
              <a:off x="3546615" y="5773253"/>
              <a:ext cx="17495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Azure Database</a:t>
              </a:r>
              <a:b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Migration Service</a:t>
              </a:r>
            </a:p>
          </p:txBody>
        </p:sp>
      </p:grpSp>
      <p:cxnSp>
        <p:nvCxnSpPr>
          <p:cNvPr id="203" name="Straight Connector 63">
            <a:extLst>
              <a:ext uri="{FF2B5EF4-FFF2-40B4-BE49-F238E27FC236}">
                <a16:creationId xmlns:a16="http://schemas.microsoft.com/office/drawing/2014/main" id="{29E63E9B-6668-4C04-ADD5-10D048B7968C}"/>
              </a:ext>
            </a:extLst>
          </p:cNvPr>
          <p:cNvCxnSpPr/>
          <p:nvPr/>
        </p:nvCxnSpPr>
        <p:spPr>
          <a:xfrm>
            <a:off x="3448547" y="2012881"/>
            <a:ext cx="332766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65000"/>
              </a:srgbClr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204" name="Straight Connector 104">
            <a:extLst>
              <a:ext uri="{FF2B5EF4-FFF2-40B4-BE49-F238E27FC236}">
                <a16:creationId xmlns:a16="http://schemas.microsoft.com/office/drawing/2014/main" id="{9F22FB5B-0C3E-4C88-88C9-F2CC2D5C1815}"/>
              </a:ext>
            </a:extLst>
          </p:cNvPr>
          <p:cNvCxnSpPr/>
          <p:nvPr/>
        </p:nvCxnSpPr>
        <p:spPr>
          <a:xfrm>
            <a:off x="7371650" y="2012881"/>
            <a:ext cx="332766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65000"/>
              </a:srgbClr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205" name="Straight Connector 109">
            <a:extLst>
              <a:ext uri="{FF2B5EF4-FFF2-40B4-BE49-F238E27FC236}">
                <a16:creationId xmlns:a16="http://schemas.microsoft.com/office/drawing/2014/main" id="{901EB804-A349-44C5-9E01-0D9D3BD84DF7}"/>
              </a:ext>
            </a:extLst>
          </p:cNvPr>
          <p:cNvCxnSpPr>
            <a:cxnSpLocks/>
          </p:cNvCxnSpPr>
          <p:nvPr/>
        </p:nvCxnSpPr>
        <p:spPr>
          <a:xfrm>
            <a:off x="3175692" y="1235222"/>
            <a:ext cx="0" cy="5036363"/>
          </a:xfrm>
          <a:prstGeom prst="line">
            <a:avLst/>
          </a:prstGeom>
          <a:noFill/>
          <a:ln w="38100" cap="rnd" cmpd="sng" algn="ctr">
            <a:solidFill>
              <a:srgbClr val="FFFFFF">
                <a:lumMod val="75000"/>
              </a:srgb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Arrow Connector 3">
            <a:extLst>
              <a:ext uri="{FF2B5EF4-FFF2-40B4-BE49-F238E27FC236}">
                <a16:creationId xmlns:a16="http://schemas.microsoft.com/office/drawing/2014/main" id="{D96B2857-05B6-4ACF-BD70-69747E536438}"/>
              </a:ext>
            </a:extLst>
          </p:cNvPr>
          <p:cNvCxnSpPr/>
          <p:nvPr/>
        </p:nvCxnSpPr>
        <p:spPr>
          <a:xfrm flipH="1">
            <a:off x="5640727" y="5035892"/>
            <a:ext cx="2554811" cy="0"/>
          </a:xfrm>
          <a:prstGeom prst="straightConnector1">
            <a:avLst/>
          </a:prstGeom>
          <a:noFill/>
          <a:ln w="60325" cap="flat" cmpd="sng" algn="ctr">
            <a:solidFill>
              <a:srgbClr val="FFB900"/>
            </a:solidFill>
            <a:prstDash val="solid"/>
            <a:headEnd type="none" w="lg" len="med"/>
            <a:tailEnd type="triangle"/>
          </a:ln>
          <a:effectLst/>
        </p:spPr>
      </p:cxnSp>
      <p:pic>
        <p:nvPicPr>
          <p:cNvPr id="207" name="Graphic 6">
            <a:extLst>
              <a:ext uri="{FF2B5EF4-FFF2-40B4-BE49-F238E27FC236}">
                <a16:creationId xmlns:a16="http://schemas.microsoft.com/office/drawing/2014/main" id="{78B61E9B-350D-4B50-9F2F-5311529957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91074" y="2359615"/>
            <a:ext cx="1099705" cy="109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Migrate SQL to Azure SQL VM Assess/Migrate using DMA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411</Words>
  <Application>Microsoft Office PowerPoint</Application>
  <PresentationFormat>Szélesvásznú</PresentationFormat>
  <Paragraphs>73</Paragraphs>
  <Slides>8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Segoe UI Semilight</vt:lpstr>
      <vt:lpstr>Тема Office</vt:lpstr>
      <vt:lpstr>Image</vt:lpstr>
      <vt:lpstr>Data modernization to the Cloud</vt:lpstr>
      <vt:lpstr>Introduction</vt:lpstr>
      <vt:lpstr>Softline Facts and Figures</vt:lpstr>
      <vt:lpstr>Agenda</vt:lpstr>
      <vt:lpstr>What is DMS hybrid mode?</vt:lpstr>
      <vt:lpstr>DEMO Migrate SQL to Azure SQL VM Assess/Migrate using DMA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211</cp:revision>
  <dcterms:created xsi:type="dcterms:W3CDTF">2017-03-30T13:07:43Z</dcterms:created>
  <dcterms:modified xsi:type="dcterms:W3CDTF">2020-03-23T12:53:55Z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